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56" r:id="rId2"/>
    <p:sldId id="258" r:id="rId3"/>
    <p:sldId id="257" r:id="rId4"/>
    <p:sldId id="285" r:id="rId5"/>
    <p:sldId id="263" r:id="rId6"/>
    <p:sldId id="282" r:id="rId7"/>
    <p:sldId id="284" r:id="rId8"/>
    <p:sldId id="283" r:id="rId9"/>
    <p:sldId id="267" r:id="rId10"/>
    <p:sldId id="277" r:id="rId11"/>
    <p:sldId id="286" r:id="rId12"/>
    <p:sldId id="268" r:id="rId13"/>
    <p:sldId id="278" r:id="rId14"/>
    <p:sldId id="287" r:id="rId15"/>
    <p:sldId id="269" r:id="rId16"/>
    <p:sldId id="279" r:id="rId17"/>
    <p:sldId id="288" r:id="rId18"/>
    <p:sldId id="275" r:id="rId19"/>
    <p:sldId id="280" r:id="rId20"/>
    <p:sldId id="289"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D4E88-37C7-49F3-92CD-56BB7CBC1F92}" v="129" dt="2023-06-24T02:51:29.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83172" autoAdjust="0"/>
  </p:normalViewPr>
  <p:slideViewPr>
    <p:cSldViewPr snapToGrid="0">
      <p:cViewPr varScale="1">
        <p:scale>
          <a:sx n="63" d="100"/>
          <a:sy n="63" d="100"/>
        </p:scale>
        <p:origin x="7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French" userId="1071cdc2f7c2bdf8" providerId="LiveId" clId="{225D4E88-37C7-49F3-92CD-56BB7CBC1F92}"/>
    <pc:docChg chg="undo custSel addSld delSld modSld sldOrd addMainMaster delMainMaster">
      <pc:chgData name="Brian French" userId="1071cdc2f7c2bdf8" providerId="LiveId" clId="{225D4E88-37C7-49F3-92CD-56BB7CBC1F92}" dt="2023-06-24T13:44:53.271" v="13991" actId="20577"/>
      <pc:docMkLst>
        <pc:docMk/>
      </pc:docMkLst>
      <pc:sldChg chg="addSp delSp modSp mod setBg modClrScheme chgLayout modNotesTx">
        <pc:chgData name="Brian French" userId="1071cdc2f7c2bdf8" providerId="LiveId" clId="{225D4E88-37C7-49F3-92CD-56BB7CBC1F92}" dt="2023-06-24T01:29:53.532" v="5378" actId="20577"/>
        <pc:sldMkLst>
          <pc:docMk/>
          <pc:sldMk cId="3865070694" sldId="256"/>
        </pc:sldMkLst>
        <pc:spChg chg="mod">
          <ac:chgData name="Brian French" userId="1071cdc2f7c2bdf8" providerId="LiveId" clId="{225D4E88-37C7-49F3-92CD-56BB7CBC1F92}" dt="2023-06-15T23:16:55.273" v="131" actId="20577"/>
          <ac:spMkLst>
            <pc:docMk/>
            <pc:sldMk cId="3865070694" sldId="256"/>
            <ac:spMk id="2" creationId="{8B471961-9802-8B16-EC97-713D4F95AC99}"/>
          </ac:spMkLst>
        </pc:spChg>
        <pc:spChg chg="mod">
          <ac:chgData name="Brian French" userId="1071cdc2f7c2bdf8" providerId="LiveId" clId="{225D4E88-37C7-49F3-92CD-56BB7CBC1F92}" dt="2023-06-24T01:28:11.649" v="5256" actId="20577"/>
          <ac:spMkLst>
            <pc:docMk/>
            <pc:sldMk cId="3865070694" sldId="256"/>
            <ac:spMk id="3" creationId="{0E4AF4D6-9648-A196-0625-DED9ED317D15}"/>
          </ac:spMkLst>
        </pc:spChg>
        <pc:spChg chg="del">
          <ac:chgData name="Brian French" userId="1071cdc2f7c2bdf8" providerId="LiveId" clId="{225D4E88-37C7-49F3-92CD-56BB7CBC1F92}" dt="2023-06-17T18:22:20.333" v="2164"/>
          <ac:spMkLst>
            <pc:docMk/>
            <pc:sldMk cId="3865070694" sldId="256"/>
            <ac:spMk id="5" creationId="{33EAC499-7F34-EC47-F8FA-6C583DD80C21}"/>
          </ac:spMkLst>
        </pc:spChg>
        <pc:spChg chg="add">
          <ac:chgData name="Brian French" userId="1071cdc2f7c2bdf8" providerId="LiveId" clId="{225D4E88-37C7-49F3-92CD-56BB7CBC1F92}" dt="2023-06-15T23:14:24.113" v="0" actId="26606"/>
          <ac:spMkLst>
            <pc:docMk/>
            <pc:sldMk cId="3865070694" sldId="256"/>
            <ac:spMk id="9" creationId="{6CCA5F87-1D1E-45CB-8D83-FC7EEFAD9935}"/>
          </ac:spMkLst>
        </pc:spChg>
        <pc:spChg chg="add">
          <ac:chgData name="Brian French" userId="1071cdc2f7c2bdf8" providerId="LiveId" clId="{225D4E88-37C7-49F3-92CD-56BB7CBC1F92}" dt="2023-06-15T23:14:24.113" v="0" actId="26606"/>
          <ac:spMkLst>
            <pc:docMk/>
            <pc:sldMk cId="3865070694" sldId="256"/>
            <ac:spMk id="11" creationId="{7CCFC2C6-6238-4A2F-93DE-2ADF74AF635E}"/>
          </ac:spMkLst>
        </pc:spChg>
        <pc:spChg chg="add">
          <ac:chgData name="Brian French" userId="1071cdc2f7c2bdf8" providerId="LiveId" clId="{225D4E88-37C7-49F3-92CD-56BB7CBC1F92}" dt="2023-06-15T23:14:24.113" v="0" actId="26606"/>
          <ac:spMkLst>
            <pc:docMk/>
            <pc:sldMk cId="3865070694" sldId="256"/>
            <ac:spMk id="13" creationId="{AF2F604E-43BE-4DC3-B983-E071523364F8}"/>
          </ac:spMkLst>
        </pc:spChg>
        <pc:spChg chg="add">
          <ac:chgData name="Brian French" userId="1071cdc2f7c2bdf8" providerId="LiveId" clId="{225D4E88-37C7-49F3-92CD-56BB7CBC1F92}" dt="2023-06-15T23:14:24.113" v="0" actId="26606"/>
          <ac:spMkLst>
            <pc:docMk/>
            <pc:sldMk cId="3865070694" sldId="256"/>
            <ac:spMk id="15" creationId="{08C9B587-E65E-4B52-B37C-ABEBB6E87928}"/>
          </ac:spMkLst>
        </pc:spChg>
        <pc:picChg chg="add">
          <ac:chgData name="Brian French" userId="1071cdc2f7c2bdf8" providerId="LiveId" clId="{225D4E88-37C7-49F3-92CD-56BB7CBC1F92}" dt="2023-06-15T23:14:24.113" v="0" actId="26606"/>
          <ac:picMkLst>
            <pc:docMk/>
            <pc:sldMk cId="3865070694" sldId="256"/>
            <ac:picMk id="4" creationId="{639A8CAD-04CF-EFBE-4496-F4487C890E0C}"/>
          </ac:picMkLst>
        </pc:picChg>
      </pc:sldChg>
      <pc:sldChg chg="addSp delSp modSp new mod ord setBg modNotesTx">
        <pc:chgData name="Brian French" userId="1071cdc2f7c2bdf8" providerId="LiveId" clId="{225D4E88-37C7-49F3-92CD-56BB7CBC1F92}" dt="2023-06-24T01:40:45.540" v="6127" actId="313"/>
        <pc:sldMkLst>
          <pc:docMk/>
          <pc:sldMk cId="2733299115" sldId="257"/>
        </pc:sldMkLst>
        <pc:spChg chg="mod">
          <ac:chgData name="Brian French" userId="1071cdc2f7c2bdf8" providerId="LiveId" clId="{225D4E88-37C7-49F3-92CD-56BB7CBC1F92}" dt="2023-06-23T21:47:37.052" v="4153" actId="1076"/>
          <ac:spMkLst>
            <pc:docMk/>
            <pc:sldMk cId="2733299115" sldId="257"/>
            <ac:spMk id="2" creationId="{F10F0462-E193-705F-ABA9-30E72F5222BC}"/>
          </ac:spMkLst>
        </pc:spChg>
        <pc:spChg chg="mod">
          <ac:chgData name="Brian French" userId="1071cdc2f7c2bdf8" providerId="LiveId" clId="{225D4E88-37C7-49F3-92CD-56BB7CBC1F92}" dt="2023-06-24T01:34:58.373" v="5690" actId="20577"/>
          <ac:spMkLst>
            <pc:docMk/>
            <pc:sldMk cId="2733299115" sldId="257"/>
            <ac:spMk id="3" creationId="{8CFF9D20-9298-2C8B-0131-C91EF18D6488}"/>
          </ac:spMkLst>
        </pc:spChg>
        <pc:spChg chg="del mod">
          <ac:chgData name="Brian French" userId="1071cdc2f7c2bdf8" providerId="LiveId" clId="{225D4E88-37C7-49F3-92CD-56BB7CBC1F92}" dt="2023-06-17T18:22:20.333" v="2164"/>
          <ac:spMkLst>
            <pc:docMk/>
            <pc:sldMk cId="2733299115" sldId="257"/>
            <ac:spMk id="4" creationId="{7572C6DE-16AA-CDA3-BB11-441CC621FBAD}"/>
          </ac:spMkLst>
        </pc:spChg>
        <pc:spChg chg="del mod">
          <ac:chgData name="Brian French" userId="1071cdc2f7c2bdf8" providerId="LiveId" clId="{225D4E88-37C7-49F3-92CD-56BB7CBC1F92}" dt="2023-06-23T21:47:53.204" v="4155" actId="478"/>
          <ac:spMkLst>
            <pc:docMk/>
            <pc:sldMk cId="2733299115" sldId="257"/>
            <ac:spMk id="6" creationId="{78A3FE60-DB07-F87E-F26B-39ABE2A85637}"/>
          </ac:spMkLst>
        </pc:spChg>
        <pc:spChg chg="add">
          <ac:chgData name="Brian French" userId="1071cdc2f7c2bdf8" providerId="LiveId" clId="{225D4E88-37C7-49F3-92CD-56BB7CBC1F92}" dt="2023-06-16T01:32:21.485" v="1682" actId="26606"/>
          <ac:spMkLst>
            <pc:docMk/>
            <pc:sldMk cId="2733299115" sldId="257"/>
            <ac:spMk id="9" creationId="{8108D317-7CBD-4897-BD1F-959436D2A3BE}"/>
          </ac:spMkLst>
        </pc:spChg>
        <pc:spChg chg="add">
          <ac:chgData name="Brian French" userId="1071cdc2f7c2bdf8" providerId="LiveId" clId="{225D4E88-37C7-49F3-92CD-56BB7CBC1F92}" dt="2023-06-16T01:32:21.485" v="1682" actId="26606"/>
          <ac:spMkLst>
            <pc:docMk/>
            <pc:sldMk cId="2733299115" sldId="257"/>
            <ac:spMk id="11" creationId="{D6297641-8B9F-4767-9606-8A11313227BF}"/>
          </ac:spMkLst>
        </pc:spChg>
        <pc:spChg chg="add">
          <ac:chgData name="Brian French" userId="1071cdc2f7c2bdf8" providerId="LiveId" clId="{225D4E88-37C7-49F3-92CD-56BB7CBC1F92}" dt="2023-06-16T01:32:21.485" v="1682" actId="26606"/>
          <ac:spMkLst>
            <pc:docMk/>
            <pc:sldMk cId="2733299115" sldId="257"/>
            <ac:spMk id="13" creationId="{D8F3CA65-EA00-46B4-9616-39E6853F7BED}"/>
          </ac:spMkLst>
        </pc:spChg>
        <pc:picChg chg="add">
          <ac:chgData name="Brian French" userId="1071cdc2f7c2bdf8" providerId="LiveId" clId="{225D4E88-37C7-49F3-92CD-56BB7CBC1F92}" dt="2023-06-16T01:32:21.485" v="1682" actId="26606"/>
          <ac:picMkLst>
            <pc:docMk/>
            <pc:sldMk cId="2733299115" sldId="257"/>
            <ac:picMk id="5" creationId="{DB2A8AFB-8A80-630A-4C47-7E4EC90D3FC4}"/>
          </ac:picMkLst>
        </pc:picChg>
      </pc:sldChg>
      <pc:sldChg chg="addSp delSp modSp new mod ord setBg modNotesTx">
        <pc:chgData name="Brian French" userId="1071cdc2f7c2bdf8" providerId="LiveId" clId="{225D4E88-37C7-49F3-92CD-56BB7CBC1F92}" dt="2023-06-23T23:09:49.195" v="4637" actId="20577"/>
        <pc:sldMkLst>
          <pc:docMk/>
          <pc:sldMk cId="2898492744" sldId="258"/>
        </pc:sldMkLst>
        <pc:spChg chg="mod">
          <ac:chgData name="Brian French" userId="1071cdc2f7c2bdf8" providerId="LiveId" clId="{225D4E88-37C7-49F3-92CD-56BB7CBC1F92}" dt="2023-06-21T00:17:11.702" v="2971" actId="255"/>
          <ac:spMkLst>
            <pc:docMk/>
            <pc:sldMk cId="2898492744" sldId="258"/>
            <ac:spMk id="2" creationId="{48E1817C-D6A4-8627-60D4-279030E890BB}"/>
          </ac:spMkLst>
        </pc:spChg>
        <pc:spChg chg="mod">
          <ac:chgData name="Brian French" userId="1071cdc2f7c2bdf8" providerId="LiveId" clId="{225D4E88-37C7-49F3-92CD-56BB7CBC1F92}" dt="2023-06-21T00:16:55.186" v="2968" actId="255"/>
          <ac:spMkLst>
            <pc:docMk/>
            <pc:sldMk cId="2898492744" sldId="258"/>
            <ac:spMk id="3" creationId="{372BCC42-BC08-7F53-BB95-D11F53A5E625}"/>
          </ac:spMkLst>
        </pc:spChg>
        <pc:spChg chg="del">
          <ac:chgData name="Brian French" userId="1071cdc2f7c2bdf8" providerId="LiveId" clId="{225D4E88-37C7-49F3-92CD-56BB7CBC1F92}" dt="2023-06-17T18:22:20.333" v="2164"/>
          <ac:spMkLst>
            <pc:docMk/>
            <pc:sldMk cId="2898492744" sldId="258"/>
            <ac:spMk id="4" creationId="{E5D2CD9B-242A-8124-EADE-AECD1DBCF5B1}"/>
          </ac:spMkLst>
        </pc:spChg>
        <pc:spChg chg="add">
          <ac:chgData name="Brian French" userId="1071cdc2f7c2bdf8" providerId="LiveId" clId="{225D4E88-37C7-49F3-92CD-56BB7CBC1F92}" dt="2023-06-16T01:31:59.027" v="1681" actId="26606"/>
          <ac:spMkLst>
            <pc:docMk/>
            <pc:sldMk cId="2898492744" sldId="258"/>
            <ac:spMk id="9" creationId="{F94AA2BD-2E3F-4B1D-8127-5744B8115311}"/>
          </ac:spMkLst>
        </pc:spChg>
        <pc:spChg chg="add">
          <ac:chgData name="Brian French" userId="1071cdc2f7c2bdf8" providerId="LiveId" clId="{225D4E88-37C7-49F3-92CD-56BB7CBC1F92}" dt="2023-06-16T01:31:59.027" v="1681" actId="26606"/>
          <ac:spMkLst>
            <pc:docMk/>
            <pc:sldMk cId="2898492744" sldId="258"/>
            <ac:spMk id="11" creationId="{4BD02261-2DC8-4AA8-9E16-7751AE892445}"/>
          </ac:spMkLst>
        </pc:spChg>
        <pc:spChg chg="add">
          <ac:chgData name="Brian French" userId="1071cdc2f7c2bdf8" providerId="LiveId" clId="{225D4E88-37C7-49F3-92CD-56BB7CBC1F92}" dt="2023-06-16T01:31:59.027" v="1681" actId="26606"/>
          <ac:spMkLst>
            <pc:docMk/>
            <pc:sldMk cId="2898492744" sldId="258"/>
            <ac:spMk id="13" creationId="{3D752CF2-2291-40B5-B462-C17B174C10BC}"/>
          </ac:spMkLst>
        </pc:spChg>
        <pc:picChg chg="add">
          <ac:chgData name="Brian French" userId="1071cdc2f7c2bdf8" providerId="LiveId" clId="{225D4E88-37C7-49F3-92CD-56BB7CBC1F92}" dt="2023-06-16T01:31:59.027" v="1681" actId="26606"/>
          <ac:picMkLst>
            <pc:docMk/>
            <pc:sldMk cId="2898492744" sldId="258"/>
            <ac:picMk id="5" creationId="{02E9D419-CFF1-9F70-57FC-AB31955F80F8}"/>
          </ac:picMkLst>
        </pc:picChg>
      </pc:sldChg>
      <pc:sldChg chg="add del">
        <pc:chgData name="Brian French" userId="1071cdc2f7c2bdf8" providerId="LiveId" clId="{225D4E88-37C7-49F3-92CD-56BB7CBC1F92}" dt="2023-06-17T18:22:04.916" v="2161"/>
        <pc:sldMkLst>
          <pc:docMk/>
          <pc:sldMk cId="178089961" sldId="259"/>
        </pc:sldMkLst>
      </pc:sldChg>
      <pc:sldChg chg="modSp new add del mod">
        <pc:chgData name="Brian French" userId="1071cdc2f7c2bdf8" providerId="LiveId" clId="{225D4E88-37C7-49F3-92CD-56BB7CBC1F92}" dt="2023-06-17T18:37:25.974" v="2432" actId="2696"/>
        <pc:sldMkLst>
          <pc:docMk/>
          <pc:sldMk cId="2876679004" sldId="259"/>
        </pc:sldMkLst>
        <pc:spChg chg="mod">
          <ac:chgData name="Brian French" userId="1071cdc2f7c2bdf8" providerId="LiveId" clId="{225D4E88-37C7-49F3-92CD-56BB7CBC1F92}" dt="2023-06-15T23:36:40.608" v="807" actId="20577"/>
          <ac:spMkLst>
            <pc:docMk/>
            <pc:sldMk cId="2876679004" sldId="259"/>
            <ac:spMk id="2" creationId="{DC41A86E-08EF-9E11-B115-3C51488DFD50}"/>
          </ac:spMkLst>
        </pc:spChg>
        <pc:spChg chg="mod">
          <ac:chgData name="Brian French" userId="1071cdc2f7c2bdf8" providerId="LiveId" clId="{225D4E88-37C7-49F3-92CD-56BB7CBC1F92}" dt="2023-06-17T18:22:28.785" v="2167" actId="27636"/>
          <ac:spMkLst>
            <pc:docMk/>
            <pc:sldMk cId="2876679004" sldId="259"/>
            <ac:spMk id="3" creationId="{9FCCAE99-AA40-E1D1-AD15-06D38BF68AB4}"/>
          </ac:spMkLst>
        </pc:spChg>
      </pc:sldChg>
      <pc:sldChg chg="modSp new del mod">
        <pc:chgData name="Brian French" userId="1071cdc2f7c2bdf8" providerId="LiveId" clId="{225D4E88-37C7-49F3-92CD-56BB7CBC1F92}" dt="2023-06-15T23:51:49.885" v="982" actId="2696"/>
        <pc:sldMkLst>
          <pc:docMk/>
          <pc:sldMk cId="161308071" sldId="260"/>
        </pc:sldMkLst>
        <pc:spChg chg="mod">
          <ac:chgData name="Brian French" userId="1071cdc2f7c2bdf8" providerId="LiveId" clId="{225D4E88-37C7-49F3-92CD-56BB7CBC1F92}" dt="2023-06-15T23:45:23.910" v="968" actId="20577"/>
          <ac:spMkLst>
            <pc:docMk/>
            <pc:sldMk cId="161308071" sldId="260"/>
            <ac:spMk id="2" creationId="{FF138701-6DBD-77CF-176A-3A54325EEF18}"/>
          </ac:spMkLst>
        </pc:spChg>
        <pc:spChg chg="mod">
          <ac:chgData name="Brian French" userId="1071cdc2f7c2bdf8" providerId="LiveId" clId="{225D4E88-37C7-49F3-92CD-56BB7CBC1F92}" dt="2023-06-15T23:45:39.542" v="972" actId="27636"/>
          <ac:spMkLst>
            <pc:docMk/>
            <pc:sldMk cId="161308071" sldId="260"/>
            <ac:spMk id="3" creationId="{59D1C814-A3F6-445D-ADCC-1B85549A109A}"/>
          </ac:spMkLst>
        </pc:spChg>
      </pc:sldChg>
      <pc:sldChg chg="addSp delSp modSp new del mod setBg">
        <pc:chgData name="Brian French" userId="1071cdc2f7c2bdf8" providerId="LiveId" clId="{225D4E88-37C7-49F3-92CD-56BB7CBC1F92}" dt="2023-06-18T14:58:30.502" v="2646" actId="2696"/>
        <pc:sldMkLst>
          <pc:docMk/>
          <pc:sldMk cId="2869707468" sldId="261"/>
        </pc:sldMkLst>
        <pc:spChg chg="mod">
          <ac:chgData name="Brian French" userId="1071cdc2f7c2bdf8" providerId="LiveId" clId="{225D4E88-37C7-49F3-92CD-56BB7CBC1F92}" dt="2023-06-16T01:32:47.664" v="1684" actId="26606"/>
          <ac:spMkLst>
            <pc:docMk/>
            <pc:sldMk cId="2869707468" sldId="261"/>
            <ac:spMk id="2" creationId="{E5D47575-3B57-11E5-F4EA-6945D43E63E5}"/>
          </ac:spMkLst>
        </pc:spChg>
        <pc:spChg chg="mod">
          <ac:chgData name="Brian French" userId="1071cdc2f7c2bdf8" providerId="LiveId" clId="{225D4E88-37C7-49F3-92CD-56BB7CBC1F92}" dt="2023-06-16T01:32:47.664" v="1684" actId="26606"/>
          <ac:spMkLst>
            <pc:docMk/>
            <pc:sldMk cId="2869707468" sldId="261"/>
            <ac:spMk id="3" creationId="{C0FB7DF5-C13D-4493-ABC7-A2E88FF05E8E}"/>
          </ac:spMkLst>
        </pc:spChg>
        <pc:spChg chg="del">
          <ac:chgData name="Brian French" userId="1071cdc2f7c2bdf8" providerId="LiveId" clId="{225D4E88-37C7-49F3-92CD-56BB7CBC1F92}" dt="2023-06-17T18:22:20.333" v="2164"/>
          <ac:spMkLst>
            <pc:docMk/>
            <pc:sldMk cId="2869707468" sldId="261"/>
            <ac:spMk id="4" creationId="{9B15DD8D-D26E-DFF7-A612-7F3772627437}"/>
          </ac:spMkLst>
        </pc:spChg>
        <pc:spChg chg="add">
          <ac:chgData name="Brian French" userId="1071cdc2f7c2bdf8" providerId="LiveId" clId="{225D4E88-37C7-49F3-92CD-56BB7CBC1F92}" dt="2023-06-16T01:32:47.664" v="1684" actId="26606"/>
          <ac:spMkLst>
            <pc:docMk/>
            <pc:sldMk cId="2869707468" sldId="261"/>
            <ac:spMk id="9" creationId="{9F27744B-47AB-4459-8C2F-1D5EE63A3E09}"/>
          </ac:spMkLst>
        </pc:spChg>
        <pc:spChg chg="add">
          <ac:chgData name="Brian French" userId="1071cdc2f7c2bdf8" providerId="LiveId" clId="{225D4E88-37C7-49F3-92CD-56BB7CBC1F92}" dt="2023-06-16T01:32:47.664" v="1684" actId="26606"/>
          <ac:spMkLst>
            <pc:docMk/>
            <pc:sldMk cId="2869707468" sldId="261"/>
            <ac:spMk id="11" creationId="{7D266DCC-5218-4AE0-B964-6FC2EA3BDF21}"/>
          </ac:spMkLst>
        </pc:spChg>
        <pc:spChg chg="add">
          <ac:chgData name="Brian French" userId="1071cdc2f7c2bdf8" providerId="LiveId" clId="{225D4E88-37C7-49F3-92CD-56BB7CBC1F92}" dt="2023-06-16T01:32:47.664" v="1684" actId="26606"/>
          <ac:spMkLst>
            <pc:docMk/>
            <pc:sldMk cId="2869707468" sldId="261"/>
            <ac:spMk id="13" creationId="{973DE4F1-1583-4AE3-9696-9659D27C5F66}"/>
          </ac:spMkLst>
        </pc:spChg>
        <pc:spChg chg="add">
          <ac:chgData name="Brian French" userId="1071cdc2f7c2bdf8" providerId="LiveId" clId="{225D4E88-37C7-49F3-92CD-56BB7CBC1F92}" dt="2023-06-16T01:32:47.664" v="1684" actId="26606"/>
          <ac:spMkLst>
            <pc:docMk/>
            <pc:sldMk cId="2869707468" sldId="261"/>
            <ac:spMk id="15" creationId="{D6297641-8B9F-4767-9606-8A11313227BF}"/>
          </ac:spMkLst>
        </pc:spChg>
        <pc:spChg chg="add">
          <ac:chgData name="Brian French" userId="1071cdc2f7c2bdf8" providerId="LiveId" clId="{225D4E88-37C7-49F3-92CD-56BB7CBC1F92}" dt="2023-06-16T01:32:47.664" v="1684" actId="26606"/>
          <ac:spMkLst>
            <pc:docMk/>
            <pc:sldMk cId="2869707468" sldId="261"/>
            <ac:spMk id="17" creationId="{FD3C8959-A2A1-469E-8619-82F077E33FE5}"/>
          </ac:spMkLst>
        </pc:spChg>
        <pc:picChg chg="add">
          <ac:chgData name="Brian French" userId="1071cdc2f7c2bdf8" providerId="LiveId" clId="{225D4E88-37C7-49F3-92CD-56BB7CBC1F92}" dt="2023-06-16T01:32:47.664" v="1684" actId="26606"/>
          <ac:picMkLst>
            <pc:docMk/>
            <pc:sldMk cId="2869707468" sldId="261"/>
            <ac:picMk id="5" creationId="{A0918E37-FC7B-62AB-16AF-A271976B41F7}"/>
          </ac:picMkLst>
        </pc:picChg>
      </pc:sldChg>
      <pc:sldChg chg="addSp delSp modSp new del mod setBg">
        <pc:chgData name="Brian French" userId="1071cdc2f7c2bdf8" providerId="LiveId" clId="{225D4E88-37C7-49F3-92CD-56BB7CBC1F92}" dt="2023-06-23T21:31:50.820" v="4002" actId="47"/>
        <pc:sldMkLst>
          <pc:docMk/>
          <pc:sldMk cId="3687845487" sldId="262"/>
        </pc:sldMkLst>
        <pc:spChg chg="mod">
          <ac:chgData name="Brian French" userId="1071cdc2f7c2bdf8" providerId="LiveId" clId="{225D4E88-37C7-49F3-92CD-56BB7CBC1F92}" dt="2023-06-18T14:15:23.417" v="2635" actId="20577"/>
          <ac:spMkLst>
            <pc:docMk/>
            <pc:sldMk cId="3687845487" sldId="262"/>
            <ac:spMk id="2" creationId="{6D3989D0-2217-DE22-8414-67F4319097FD}"/>
          </ac:spMkLst>
        </pc:spChg>
        <pc:spChg chg="del mod">
          <ac:chgData name="Brian French" userId="1071cdc2f7c2bdf8" providerId="LiveId" clId="{225D4E88-37C7-49F3-92CD-56BB7CBC1F92}" dt="2023-06-16T01:17:58.640" v="1273" actId="931"/>
          <ac:spMkLst>
            <pc:docMk/>
            <pc:sldMk cId="3687845487" sldId="262"/>
            <ac:spMk id="3" creationId="{9E363E7B-AF35-7535-D3E4-C74C20F0AB5C}"/>
          </ac:spMkLst>
        </pc:spChg>
        <pc:spChg chg="del">
          <ac:chgData name="Brian French" userId="1071cdc2f7c2bdf8" providerId="LiveId" clId="{225D4E88-37C7-49F3-92CD-56BB7CBC1F92}" dt="2023-06-17T18:22:20.333" v="2164"/>
          <ac:spMkLst>
            <pc:docMk/>
            <pc:sldMk cId="3687845487" sldId="262"/>
            <ac:spMk id="3" creationId="{EF033780-7693-FDA4-9CF2-688BC6F72748}"/>
          </ac:spMkLst>
        </pc:spChg>
        <pc:spChg chg="add">
          <ac:chgData name="Brian French" userId="1071cdc2f7c2bdf8" providerId="LiveId" clId="{225D4E88-37C7-49F3-92CD-56BB7CBC1F92}" dt="2023-06-16T01:17:48.197" v="1272" actId="26606"/>
          <ac:spMkLst>
            <pc:docMk/>
            <pc:sldMk cId="3687845487" sldId="262"/>
            <ac:spMk id="8" creationId="{B4CE5841-C184-4A70-A609-5FE4A50783C7}"/>
          </ac:spMkLst>
        </pc:spChg>
        <pc:spChg chg="add">
          <ac:chgData name="Brian French" userId="1071cdc2f7c2bdf8" providerId="LiveId" clId="{225D4E88-37C7-49F3-92CD-56BB7CBC1F92}" dt="2023-06-16T01:17:48.197" v="1272" actId="26606"/>
          <ac:spMkLst>
            <pc:docMk/>
            <pc:sldMk cId="3687845487" sldId="262"/>
            <ac:spMk id="10" creationId="{CD1AAA2C-FBBE-42AA-B869-31D524B7653F}"/>
          </ac:spMkLst>
        </pc:spChg>
        <pc:spChg chg="add">
          <ac:chgData name="Brian French" userId="1071cdc2f7c2bdf8" providerId="LiveId" clId="{225D4E88-37C7-49F3-92CD-56BB7CBC1F92}" dt="2023-06-16T01:17:48.197" v="1272" actId="26606"/>
          <ac:spMkLst>
            <pc:docMk/>
            <pc:sldMk cId="3687845487" sldId="262"/>
            <ac:spMk id="12" creationId="{5F937BBF-9326-4230-AB1B-F1795E350559}"/>
          </ac:spMkLst>
        </pc:spChg>
        <pc:picChg chg="add mod">
          <ac:chgData name="Brian French" userId="1071cdc2f7c2bdf8" providerId="LiveId" clId="{225D4E88-37C7-49F3-92CD-56BB7CBC1F92}" dt="2023-06-16T01:18:06.974" v="1276" actId="1076"/>
          <ac:picMkLst>
            <pc:docMk/>
            <pc:sldMk cId="3687845487" sldId="262"/>
            <ac:picMk id="5" creationId="{C8F682B5-F830-AB5D-564D-EC4E8D2C4CEC}"/>
          </ac:picMkLst>
        </pc:picChg>
      </pc:sldChg>
      <pc:sldChg chg="addSp delSp modSp new mod setBg modNotesTx">
        <pc:chgData name="Brian French" userId="1071cdc2f7c2bdf8" providerId="LiveId" clId="{225D4E88-37C7-49F3-92CD-56BB7CBC1F92}" dt="2023-06-24T01:51:46.800" v="6942" actId="20577"/>
        <pc:sldMkLst>
          <pc:docMk/>
          <pc:sldMk cId="3184510767" sldId="263"/>
        </pc:sldMkLst>
        <pc:spChg chg="del mod">
          <ac:chgData name="Brian French" userId="1071cdc2f7c2bdf8" providerId="LiveId" clId="{225D4E88-37C7-49F3-92CD-56BB7CBC1F92}" dt="2023-06-21T00:20:02.083" v="2996" actId="478"/>
          <ac:spMkLst>
            <pc:docMk/>
            <pc:sldMk cId="3184510767" sldId="263"/>
            <ac:spMk id="2" creationId="{9CC9C78D-0A86-BBE2-FEA1-FB1878F84E2B}"/>
          </ac:spMkLst>
        </pc:spChg>
        <pc:spChg chg="del">
          <ac:chgData name="Brian French" userId="1071cdc2f7c2bdf8" providerId="LiveId" clId="{225D4E88-37C7-49F3-92CD-56BB7CBC1F92}" dt="2023-06-17T18:22:20.333" v="2164"/>
          <ac:spMkLst>
            <pc:docMk/>
            <pc:sldMk cId="3184510767" sldId="263"/>
            <ac:spMk id="3" creationId="{7DC97EFC-31F8-7EB8-F570-AC7443413529}"/>
          </ac:spMkLst>
        </pc:spChg>
        <pc:spChg chg="del mod">
          <ac:chgData name="Brian French" userId="1071cdc2f7c2bdf8" providerId="LiveId" clId="{225D4E88-37C7-49F3-92CD-56BB7CBC1F92}" dt="2023-06-16T00:06:18.307" v="1238" actId="931"/>
          <ac:spMkLst>
            <pc:docMk/>
            <pc:sldMk cId="3184510767" sldId="263"/>
            <ac:spMk id="3" creationId="{BBA9CE95-ACF4-DE18-E73C-5EC4221106CA}"/>
          </ac:spMkLst>
        </pc:spChg>
        <pc:spChg chg="add mod">
          <ac:chgData name="Brian French" userId="1071cdc2f7c2bdf8" providerId="LiveId" clId="{225D4E88-37C7-49F3-92CD-56BB7CBC1F92}" dt="2023-06-21T00:20:02.083" v="2996" actId="478"/>
          <ac:spMkLst>
            <pc:docMk/>
            <pc:sldMk cId="3184510767" sldId="263"/>
            <ac:spMk id="4" creationId="{F2475C8C-8F76-0B8A-8C82-5B8069BFC946}"/>
          </ac:spMkLst>
        </pc:spChg>
        <pc:spChg chg="add del">
          <ac:chgData name="Brian French" userId="1071cdc2f7c2bdf8" providerId="LiveId" clId="{225D4E88-37C7-49F3-92CD-56BB7CBC1F92}" dt="2023-06-16T01:32:39.802" v="1683" actId="26606"/>
          <ac:spMkLst>
            <pc:docMk/>
            <pc:sldMk cId="3184510767" sldId="263"/>
            <ac:spMk id="8" creationId="{1640B3DF-3C1C-49A7-8FA7-EE4A21CB0BDC}"/>
          </ac:spMkLst>
        </pc:spChg>
        <pc:spChg chg="add del">
          <ac:chgData name="Brian French" userId="1071cdc2f7c2bdf8" providerId="LiveId" clId="{225D4E88-37C7-49F3-92CD-56BB7CBC1F92}" dt="2023-06-16T01:32:39.802" v="1683" actId="26606"/>
          <ac:spMkLst>
            <pc:docMk/>
            <pc:sldMk cId="3184510767" sldId="263"/>
            <ac:spMk id="10" creationId="{AFF79527-C7F1-4E06-8126-A8E8C5FEBFCA}"/>
          </ac:spMkLst>
        </pc:spChg>
        <pc:spChg chg="add del">
          <ac:chgData name="Brian French" userId="1071cdc2f7c2bdf8" providerId="LiveId" clId="{225D4E88-37C7-49F3-92CD-56BB7CBC1F92}" dt="2023-06-16T01:32:39.802" v="1683" actId="26606"/>
          <ac:spMkLst>
            <pc:docMk/>
            <pc:sldMk cId="3184510767" sldId="263"/>
            <ac:spMk id="12" creationId="{55986208-8A53-4E92-9197-6B57BCCB2F37}"/>
          </ac:spMkLst>
        </pc:spChg>
        <pc:spChg chg="add">
          <ac:chgData name="Brian French" userId="1071cdc2f7c2bdf8" providerId="LiveId" clId="{225D4E88-37C7-49F3-92CD-56BB7CBC1F92}" dt="2023-06-16T01:32:39.802" v="1683" actId="26606"/>
          <ac:spMkLst>
            <pc:docMk/>
            <pc:sldMk cId="3184510767" sldId="263"/>
            <ac:spMk id="17" creationId="{8D06CE56-3881-4ADA-8CEF-D18B02C242A3}"/>
          </ac:spMkLst>
        </pc:spChg>
        <pc:spChg chg="add">
          <ac:chgData name="Brian French" userId="1071cdc2f7c2bdf8" providerId="LiveId" clId="{225D4E88-37C7-49F3-92CD-56BB7CBC1F92}" dt="2023-06-16T01:32:39.802" v="1683" actId="26606"/>
          <ac:spMkLst>
            <pc:docMk/>
            <pc:sldMk cId="3184510767" sldId="263"/>
            <ac:spMk id="19" creationId="{79F3C543-62EC-4433-9C93-A2CD8764E9B4}"/>
          </ac:spMkLst>
        </pc:spChg>
        <pc:spChg chg="add">
          <ac:chgData name="Brian French" userId="1071cdc2f7c2bdf8" providerId="LiveId" clId="{225D4E88-37C7-49F3-92CD-56BB7CBC1F92}" dt="2023-06-16T01:32:39.802" v="1683" actId="26606"/>
          <ac:spMkLst>
            <pc:docMk/>
            <pc:sldMk cId="3184510767" sldId="263"/>
            <ac:spMk id="21" creationId="{68AF5748-FED8-45BA-8631-26D1D10F3246}"/>
          </ac:spMkLst>
        </pc:spChg>
        <pc:spChg chg="add">
          <ac:chgData name="Brian French" userId="1071cdc2f7c2bdf8" providerId="LiveId" clId="{225D4E88-37C7-49F3-92CD-56BB7CBC1F92}" dt="2023-06-16T01:32:39.802" v="1683" actId="26606"/>
          <ac:spMkLst>
            <pc:docMk/>
            <pc:sldMk cId="3184510767" sldId="263"/>
            <ac:spMk id="23" creationId="{AF2F604E-43BE-4DC3-B983-E071523364F8}"/>
          </ac:spMkLst>
        </pc:spChg>
        <pc:spChg chg="add">
          <ac:chgData name="Brian French" userId="1071cdc2f7c2bdf8" providerId="LiveId" clId="{225D4E88-37C7-49F3-92CD-56BB7CBC1F92}" dt="2023-06-16T01:32:39.802" v="1683" actId="26606"/>
          <ac:spMkLst>
            <pc:docMk/>
            <pc:sldMk cId="3184510767" sldId="263"/>
            <ac:spMk id="25" creationId="{08C9B587-E65E-4B52-B37C-ABEBB6E87928}"/>
          </ac:spMkLst>
        </pc:spChg>
        <pc:picChg chg="add mod">
          <ac:chgData name="Brian French" userId="1071cdc2f7c2bdf8" providerId="LiveId" clId="{225D4E88-37C7-49F3-92CD-56BB7CBC1F92}" dt="2023-06-21T00:21:04.602" v="3000" actId="1076"/>
          <ac:picMkLst>
            <pc:docMk/>
            <pc:sldMk cId="3184510767" sldId="263"/>
            <ac:picMk id="5" creationId="{526C52BD-57C1-711D-2860-4FA3DE9F9D30}"/>
          </ac:picMkLst>
        </pc:picChg>
      </pc:sldChg>
      <pc:sldChg chg="addSp delSp modSp new del mod setBg setClrOvrMap">
        <pc:chgData name="Brian French" userId="1071cdc2f7c2bdf8" providerId="LiveId" clId="{225D4E88-37C7-49F3-92CD-56BB7CBC1F92}" dt="2023-06-17T17:40:34.115" v="1791" actId="2696"/>
        <pc:sldMkLst>
          <pc:docMk/>
          <pc:sldMk cId="4096840390" sldId="264"/>
        </pc:sldMkLst>
        <pc:spChg chg="del mod">
          <ac:chgData name="Brian French" userId="1071cdc2f7c2bdf8" providerId="LiveId" clId="{225D4E88-37C7-49F3-92CD-56BB7CBC1F92}" dt="2023-06-17T17:34:20.097" v="1741" actId="21"/>
          <ac:spMkLst>
            <pc:docMk/>
            <pc:sldMk cId="4096840390" sldId="264"/>
            <ac:spMk id="2" creationId="{16E05800-B641-A2BE-EF11-43792F021424}"/>
          </ac:spMkLst>
        </pc:spChg>
        <pc:spChg chg="del">
          <ac:chgData name="Brian French" userId="1071cdc2f7c2bdf8" providerId="LiveId" clId="{225D4E88-37C7-49F3-92CD-56BB7CBC1F92}" dt="2023-06-17T17:34:33.856" v="1742" actId="931"/>
          <ac:spMkLst>
            <pc:docMk/>
            <pc:sldMk cId="4096840390" sldId="264"/>
            <ac:spMk id="3" creationId="{55BC4635-0695-A76D-BC0C-683AA2E80093}"/>
          </ac:spMkLst>
        </pc:spChg>
        <pc:spChg chg="add del mod">
          <ac:chgData name="Brian French" userId="1071cdc2f7c2bdf8" providerId="LiveId" clId="{225D4E88-37C7-49F3-92CD-56BB7CBC1F92}" dt="2023-06-17T17:34:38.452" v="1745" actId="26606"/>
          <ac:spMkLst>
            <pc:docMk/>
            <pc:sldMk cId="4096840390" sldId="264"/>
            <ac:spMk id="5" creationId="{89303340-D2A5-3B07-9A5C-BD1B52A2A12F}"/>
          </ac:spMkLst>
        </pc:spChg>
        <pc:spChg chg="add del mod">
          <ac:chgData name="Brian French" userId="1071cdc2f7c2bdf8" providerId="LiveId" clId="{225D4E88-37C7-49F3-92CD-56BB7CBC1F92}" dt="2023-06-17T17:35:24.864" v="1753" actId="931"/>
          <ac:spMkLst>
            <pc:docMk/>
            <pc:sldMk cId="4096840390" sldId="264"/>
            <ac:spMk id="9" creationId="{66403759-28B7-6529-A629-686B4F2D16E6}"/>
          </ac:spMkLst>
        </pc:spChg>
        <pc:spChg chg="add del">
          <ac:chgData name="Brian French" userId="1071cdc2f7c2bdf8" providerId="LiveId" clId="{225D4E88-37C7-49F3-92CD-56BB7CBC1F92}" dt="2023-06-17T17:35:00.912" v="1749" actId="26606"/>
          <ac:spMkLst>
            <pc:docMk/>
            <pc:sldMk cId="4096840390" sldId="264"/>
            <ac:spMk id="12" creationId="{726908CC-6AC4-4222-8250-B90B6072E8AC}"/>
          </ac:spMkLst>
        </pc:spChg>
        <pc:spChg chg="add del">
          <ac:chgData name="Brian French" userId="1071cdc2f7c2bdf8" providerId="LiveId" clId="{225D4E88-37C7-49F3-92CD-56BB7CBC1F92}" dt="2023-06-17T17:35:00.912" v="1749" actId="26606"/>
          <ac:spMkLst>
            <pc:docMk/>
            <pc:sldMk cId="4096840390" sldId="264"/>
            <ac:spMk id="14" creationId="{F2F606D8-696E-4B76-BB10-43672AA1475A}"/>
          </ac:spMkLst>
        </pc:spChg>
        <pc:spChg chg="add del">
          <ac:chgData name="Brian French" userId="1071cdc2f7c2bdf8" providerId="LiveId" clId="{225D4E88-37C7-49F3-92CD-56BB7CBC1F92}" dt="2023-06-17T17:35:00.912" v="1749" actId="26606"/>
          <ac:spMkLst>
            <pc:docMk/>
            <pc:sldMk cId="4096840390" sldId="264"/>
            <ac:spMk id="16" creationId="{3ABF1881-5AFD-48F9-979A-19EE2FE30A33}"/>
          </ac:spMkLst>
        </pc:spChg>
        <pc:spChg chg="add del">
          <ac:chgData name="Brian French" userId="1071cdc2f7c2bdf8" providerId="LiveId" clId="{225D4E88-37C7-49F3-92CD-56BB7CBC1F92}" dt="2023-06-17T17:35:00.907" v="1748" actId="26606"/>
          <ac:spMkLst>
            <pc:docMk/>
            <pc:sldMk cId="4096840390" sldId="264"/>
            <ac:spMk id="20" creationId="{986574A6-4BFB-21F6-9369-CF3D8011CC51}"/>
          </ac:spMkLst>
        </pc:spChg>
        <pc:spChg chg="add del">
          <ac:chgData name="Brian French" userId="1071cdc2f7c2bdf8" providerId="LiveId" clId="{225D4E88-37C7-49F3-92CD-56BB7CBC1F92}" dt="2023-06-17T17:38:34.270" v="1781" actId="26606"/>
          <ac:spMkLst>
            <pc:docMk/>
            <pc:sldMk cId="4096840390" sldId="264"/>
            <ac:spMk id="21" creationId="{726908CC-6AC4-4222-8250-B90B6072E8AC}"/>
          </ac:spMkLst>
        </pc:spChg>
        <pc:spChg chg="add del">
          <ac:chgData name="Brian French" userId="1071cdc2f7c2bdf8" providerId="LiveId" clId="{225D4E88-37C7-49F3-92CD-56BB7CBC1F92}" dt="2023-06-17T17:35:00.907" v="1748" actId="26606"/>
          <ac:spMkLst>
            <pc:docMk/>
            <pc:sldMk cId="4096840390" sldId="264"/>
            <ac:spMk id="23" creationId="{7C432AFE-B3D2-4BFF-BF8F-96C27AFF1AC7}"/>
          </ac:spMkLst>
        </pc:spChg>
        <pc:spChg chg="add del">
          <ac:chgData name="Brian French" userId="1071cdc2f7c2bdf8" providerId="LiveId" clId="{225D4E88-37C7-49F3-92CD-56BB7CBC1F92}" dt="2023-06-17T17:35:00.907" v="1748" actId="26606"/>
          <ac:spMkLst>
            <pc:docMk/>
            <pc:sldMk cId="4096840390" sldId="264"/>
            <ac:spMk id="25" creationId="{AF2F604E-43BE-4DC3-B983-E071523364F8}"/>
          </ac:spMkLst>
        </pc:spChg>
        <pc:spChg chg="add del">
          <ac:chgData name="Brian French" userId="1071cdc2f7c2bdf8" providerId="LiveId" clId="{225D4E88-37C7-49F3-92CD-56BB7CBC1F92}" dt="2023-06-17T17:35:00.907" v="1748" actId="26606"/>
          <ac:spMkLst>
            <pc:docMk/>
            <pc:sldMk cId="4096840390" sldId="264"/>
            <ac:spMk id="27" creationId="{08C9B587-E65E-4B52-B37C-ABEBB6E87928}"/>
          </ac:spMkLst>
        </pc:spChg>
        <pc:spChg chg="add del">
          <ac:chgData name="Brian French" userId="1071cdc2f7c2bdf8" providerId="LiveId" clId="{225D4E88-37C7-49F3-92CD-56BB7CBC1F92}" dt="2023-06-17T17:38:34.270" v="1781" actId="26606"/>
          <ac:spMkLst>
            <pc:docMk/>
            <pc:sldMk cId="4096840390" sldId="264"/>
            <ac:spMk id="29" creationId="{F2F606D8-696E-4B76-BB10-43672AA1475A}"/>
          </ac:spMkLst>
        </pc:spChg>
        <pc:spChg chg="add del">
          <ac:chgData name="Brian French" userId="1071cdc2f7c2bdf8" providerId="LiveId" clId="{225D4E88-37C7-49F3-92CD-56BB7CBC1F92}" dt="2023-06-17T17:38:34.270" v="1781" actId="26606"/>
          <ac:spMkLst>
            <pc:docMk/>
            <pc:sldMk cId="4096840390" sldId="264"/>
            <ac:spMk id="30" creationId="{3ABF1881-5AFD-48F9-979A-19EE2FE30A33}"/>
          </ac:spMkLst>
        </pc:spChg>
        <pc:spChg chg="add del">
          <ac:chgData name="Brian French" userId="1071cdc2f7c2bdf8" providerId="LiveId" clId="{225D4E88-37C7-49F3-92CD-56BB7CBC1F92}" dt="2023-06-17T17:38:25.202" v="1778" actId="26606"/>
          <ac:spMkLst>
            <pc:docMk/>
            <pc:sldMk cId="4096840390" sldId="264"/>
            <ac:spMk id="34" creationId="{9E21A240-C149-1D83-A33E-938E6F7245E6}"/>
          </ac:spMkLst>
        </pc:spChg>
        <pc:spChg chg="add del">
          <ac:chgData name="Brian French" userId="1071cdc2f7c2bdf8" providerId="LiveId" clId="{225D4E88-37C7-49F3-92CD-56BB7CBC1F92}" dt="2023-06-17T17:38:34.266" v="1780" actId="26606"/>
          <ac:spMkLst>
            <pc:docMk/>
            <pc:sldMk cId="4096840390" sldId="264"/>
            <ac:spMk id="35" creationId="{5943EECF-03A4-4CEB-899E-47C803839649}"/>
          </ac:spMkLst>
        </pc:spChg>
        <pc:spChg chg="add del">
          <ac:chgData name="Brian French" userId="1071cdc2f7c2bdf8" providerId="LiveId" clId="{225D4E88-37C7-49F3-92CD-56BB7CBC1F92}" dt="2023-06-17T17:38:25.202" v="1778" actId="26606"/>
          <ac:spMkLst>
            <pc:docMk/>
            <pc:sldMk cId="4096840390" sldId="264"/>
            <ac:spMk id="37" creationId="{92468898-5A6E-4D55-85EC-308E785EE06C}"/>
          </ac:spMkLst>
        </pc:spChg>
        <pc:spChg chg="add del">
          <ac:chgData name="Brian French" userId="1071cdc2f7c2bdf8" providerId="LiveId" clId="{225D4E88-37C7-49F3-92CD-56BB7CBC1F92}" dt="2023-06-17T17:38:25.202" v="1778" actId="26606"/>
          <ac:spMkLst>
            <pc:docMk/>
            <pc:sldMk cId="4096840390" sldId="264"/>
            <ac:spMk id="39" creationId="{3E23A947-2D45-4208-AE2B-64948C87A3EB}"/>
          </ac:spMkLst>
        </pc:spChg>
        <pc:spChg chg="add del">
          <ac:chgData name="Brian French" userId="1071cdc2f7c2bdf8" providerId="LiveId" clId="{225D4E88-37C7-49F3-92CD-56BB7CBC1F92}" dt="2023-06-17T17:38:25.202" v="1778" actId="26606"/>
          <ac:spMkLst>
            <pc:docMk/>
            <pc:sldMk cId="4096840390" sldId="264"/>
            <ac:spMk id="41" creationId="{E5BBB0F9-6A59-4D02-A9C7-A2D6516684CE}"/>
          </ac:spMkLst>
        </pc:spChg>
        <pc:spChg chg="add del">
          <ac:chgData name="Brian French" userId="1071cdc2f7c2bdf8" providerId="LiveId" clId="{225D4E88-37C7-49F3-92CD-56BB7CBC1F92}" dt="2023-06-17T17:38:34.266" v="1780" actId="26606"/>
          <ac:spMkLst>
            <pc:docMk/>
            <pc:sldMk cId="4096840390" sldId="264"/>
            <ac:spMk id="43" creationId="{F2F606D8-696E-4B76-BB10-43672AA1475A}"/>
          </ac:spMkLst>
        </pc:spChg>
        <pc:spChg chg="add del">
          <ac:chgData name="Brian French" userId="1071cdc2f7c2bdf8" providerId="LiveId" clId="{225D4E88-37C7-49F3-92CD-56BB7CBC1F92}" dt="2023-06-17T17:38:34.266" v="1780" actId="26606"/>
          <ac:spMkLst>
            <pc:docMk/>
            <pc:sldMk cId="4096840390" sldId="264"/>
            <ac:spMk id="44" creationId="{3ABF1881-5AFD-48F9-979A-19EE2FE30A33}"/>
          </ac:spMkLst>
        </pc:spChg>
        <pc:spChg chg="add">
          <ac:chgData name="Brian French" userId="1071cdc2f7c2bdf8" providerId="LiveId" clId="{225D4E88-37C7-49F3-92CD-56BB7CBC1F92}" dt="2023-06-17T17:38:34.270" v="1781" actId="26606"/>
          <ac:spMkLst>
            <pc:docMk/>
            <pc:sldMk cId="4096840390" sldId="264"/>
            <ac:spMk id="46" creationId="{5116E49A-CA4D-4983-969D-19FE3C55F387}"/>
          </ac:spMkLst>
        </pc:spChg>
        <pc:spChg chg="add">
          <ac:chgData name="Brian French" userId="1071cdc2f7c2bdf8" providerId="LiveId" clId="{225D4E88-37C7-49F3-92CD-56BB7CBC1F92}" dt="2023-06-17T17:38:34.270" v="1781" actId="26606"/>
          <ac:spMkLst>
            <pc:docMk/>
            <pc:sldMk cId="4096840390" sldId="264"/>
            <ac:spMk id="47" creationId="{57F6BDD4-E066-4008-8011-6CC31AEB4556}"/>
          </ac:spMkLst>
        </pc:spChg>
        <pc:spChg chg="add">
          <ac:chgData name="Brian French" userId="1071cdc2f7c2bdf8" providerId="LiveId" clId="{225D4E88-37C7-49F3-92CD-56BB7CBC1F92}" dt="2023-06-17T17:38:34.270" v="1781" actId="26606"/>
          <ac:spMkLst>
            <pc:docMk/>
            <pc:sldMk cId="4096840390" sldId="264"/>
            <ac:spMk id="48" creationId="{2711A8FB-68FC-45FC-B01E-38F809E2D439}"/>
          </ac:spMkLst>
        </pc:spChg>
        <pc:spChg chg="add">
          <ac:chgData name="Brian French" userId="1071cdc2f7c2bdf8" providerId="LiveId" clId="{225D4E88-37C7-49F3-92CD-56BB7CBC1F92}" dt="2023-06-17T17:38:34.270" v="1781" actId="26606"/>
          <ac:spMkLst>
            <pc:docMk/>
            <pc:sldMk cId="4096840390" sldId="264"/>
            <ac:spMk id="49" creationId="{281E2DF8-F6D8-4E5C-B76E-E082FD8C1FBD}"/>
          </ac:spMkLst>
        </pc:spChg>
        <pc:spChg chg="add">
          <ac:chgData name="Brian French" userId="1071cdc2f7c2bdf8" providerId="LiveId" clId="{225D4E88-37C7-49F3-92CD-56BB7CBC1F92}" dt="2023-06-17T17:38:34.270" v="1781" actId="26606"/>
          <ac:spMkLst>
            <pc:docMk/>
            <pc:sldMk cId="4096840390" sldId="264"/>
            <ac:spMk id="50" creationId="{6518876D-FFC5-2051-4B23-A83300E16DBB}"/>
          </ac:spMkLst>
        </pc:spChg>
        <pc:picChg chg="add del mod">
          <ac:chgData name="Brian French" userId="1071cdc2f7c2bdf8" providerId="LiveId" clId="{225D4E88-37C7-49F3-92CD-56BB7CBC1F92}" dt="2023-06-17T17:35:12.975" v="1752" actId="478"/>
          <ac:picMkLst>
            <pc:docMk/>
            <pc:sldMk cId="4096840390" sldId="264"/>
            <ac:picMk id="7" creationId="{2DEED6A5-CFCC-E533-6B4E-7D3EB0E83D20}"/>
          </ac:picMkLst>
        </pc:picChg>
        <pc:picChg chg="add mod">
          <ac:chgData name="Brian French" userId="1071cdc2f7c2bdf8" providerId="LiveId" clId="{225D4E88-37C7-49F3-92CD-56BB7CBC1F92}" dt="2023-06-17T17:38:34.270" v="1781" actId="26606"/>
          <ac:picMkLst>
            <pc:docMk/>
            <pc:sldMk cId="4096840390" sldId="264"/>
            <ac:picMk id="11" creationId="{2E77C241-ADBD-1A0E-0506-45A0EE5A9384}"/>
          </ac:picMkLst>
        </pc:picChg>
      </pc:sldChg>
      <pc:sldChg chg="addSp delSp modSp new del mod modNotesTx">
        <pc:chgData name="Brian French" userId="1071cdc2f7c2bdf8" providerId="LiveId" clId="{225D4E88-37C7-49F3-92CD-56BB7CBC1F92}" dt="2023-06-23T13:42:37.030" v="3948" actId="47"/>
        <pc:sldMkLst>
          <pc:docMk/>
          <pc:sldMk cId="2351868913" sldId="265"/>
        </pc:sldMkLst>
        <pc:spChg chg="del mod">
          <ac:chgData name="Brian French" userId="1071cdc2f7c2bdf8" providerId="LiveId" clId="{225D4E88-37C7-49F3-92CD-56BB7CBC1F92}" dt="2023-06-17T17:36:17.024" v="1764" actId="21"/>
          <ac:spMkLst>
            <pc:docMk/>
            <pc:sldMk cId="2351868913" sldId="265"/>
            <ac:spMk id="2" creationId="{81B67968-AE3F-9BA0-40F4-A3DF8F2681E9}"/>
          </ac:spMkLst>
        </pc:spChg>
        <pc:spChg chg="del">
          <ac:chgData name="Brian French" userId="1071cdc2f7c2bdf8" providerId="LiveId" clId="{225D4E88-37C7-49F3-92CD-56BB7CBC1F92}" dt="2023-06-17T17:36:21.375" v="1765" actId="931"/>
          <ac:spMkLst>
            <pc:docMk/>
            <pc:sldMk cId="2351868913" sldId="265"/>
            <ac:spMk id="3" creationId="{22596EB0-BCCF-92F7-E5B5-1AFACB992A94}"/>
          </ac:spMkLst>
        </pc:spChg>
        <pc:spChg chg="add del mod">
          <ac:chgData name="Brian French" userId="1071cdc2f7c2bdf8" providerId="LiveId" clId="{225D4E88-37C7-49F3-92CD-56BB7CBC1F92}" dt="2023-06-17T17:36:57.362" v="1773" actId="478"/>
          <ac:spMkLst>
            <pc:docMk/>
            <pc:sldMk cId="2351868913" sldId="265"/>
            <ac:spMk id="5" creationId="{3A192EA6-03E9-6272-4B2B-FC83B50ABA38}"/>
          </ac:spMkLst>
        </pc:spChg>
        <pc:spChg chg="del">
          <ac:chgData name="Brian French" userId="1071cdc2f7c2bdf8" providerId="LiveId" clId="{225D4E88-37C7-49F3-92CD-56BB7CBC1F92}" dt="2023-06-17T18:22:20.333" v="2164"/>
          <ac:spMkLst>
            <pc:docMk/>
            <pc:sldMk cId="2351868913" sldId="265"/>
            <ac:spMk id="8" creationId="{A2204A40-883D-C9A4-53A0-7958370174A4}"/>
          </ac:spMkLst>
        </pc:spChg>
        <pc:picChg chg="add mod">
          <ac:chgData name="Brian French" userId="1071cdc2f7c2bdf8" providerId="LiveId" clId="{225D4E88-37C7-49F3-92CD-56BB7CBC1F92}" dt="2023-06-21T23:20:27.280" v="3560" actId="14100"/>
          <ac:picMkLst>
            <pc:docMk/>
            <pc:sldMk cId="2351868913" sldId="265"/>
            <ac:picMk id="3" creationId="{237125E7-FBC2-A944-BAAC-06D5A301B554}"/>
          </ac:picMkLst>
        </pc:picChg>
        <pc:picChg chg="add mod">
          <ac:chgData name="Brian French" userId="1071cdc2f7c2bdf8" providerId="LiveId" clId="{225D4E88-37C7-49F3-92CD-56BB7CBC1F92}" dt="2023-06-21T23:20:31.550" v="3561" actId="14100"/>
          <ac:picMkLst>
            <pc:docMk/>
            <pc:sldMk cId="2351868913" sldId="265"/>
            <ac:picMk id="7" creationId="{560F90AC-4BE9-D26C-00CA-491EF5C2BDF2}"/>
          </ac:picMkLst>
        </pc:picChg>
      </pc:sldChg>
      <pc:sldChg chg="addSp delSp modSp new del mod modClrScheme chgLayout modNotesTx">
        <pc:chgData name="Brian French" userId="1071cdc2f7c2bdf8" providerId="LiveId" clId="{225D4E88-37C7-49F3-92CD-56BB7CBC1F92}" dt="2023-06-23T17:01:30.657" v="4001" actId="47"/>
        <pc:sldMkLst>
          <pc:docMk/>
          <pc:sldMk cId="3634315715" sldId="266"/>
        </pc:sldMkLst>
        <pc:spChg chg="del">
          <ac:chgData name="Brian French" userId="1071cdc2f7c2bdf8" providerId="LiveId" clId="{225D4E88-37C7-49F3-92CD-56BB7CBC1F92}" dt="2023-06-17T17:39:49.981" v="1783" actId="6264"/>
          <ac:spMkLst>
            <pc:docMk/>
            <pc:sldMk cId="3634315715" sldId="266"/>
            <ac:spMk id="2" creationId="{40FD8C4C-14A8-693F-93ED-665621814E38}"/>
          </ac:spMkLst>
        </pc:spChg>
        <pc:spChg chg="del">
          <ac:chgData name="Brian French" userId="1071cdc2f7c2bdf8" providerId="LiveId" clId="{225D4E88-37C7-49F3-92CD-56BB7CBC1F92}" dt="2023-06-17T17:39:49.981" v="1783" actId="6264"/>
          <ac:spMkLst>
            <pc:docMk/>
            <pc:sldMk cId="3634315715" sldId="266"/>
            <ac:spMk id="3" creationId="{192AA3BC-7BB3-2356-E2B2-5F3A92D670F9}"/>
          </ac:spMkLst>
        </pc:spChg>
        <pc:spChg chg="add del mod ord">
          <ac:chgData name="Brian French" userId="1071cdc2f7c2bdf8" providerId="LiveId" clId="{225D4E88-37C7-49F3-92CD-56BB7CBC1F92}" dt="2023-06-17T17:39:59.672" v="1784" actId="700"/>
          <ac:spMkLst>
            <pc:docMk/>
            <pc:sldMk cId="3634315715" sldId="266"/>
            <ac:spMk id="4" creationId="{AB738087-EE41-BDC7-BBE1-4A82C21DC472}"/>
          </ac:spMkLst>
        </pc:spChg>
        <pc:spChg chg="add del mod ord">
          <ac:chgData name="Brian French" userId="1071cdc2f7c2bdf8" providerId="LiveId" clId="{225D4E88-37C7-49F3-92CD-56BB7CBC1F92}" dt="2023-06-17T17:39:59.672" v="1784" actId="700"/>
          <ac:spMkLst>
            <pc:docMk/>
            <pc:sldMk cId="3634315715" sldId="266"/>
            <ac:spMk id="5" creationId="{E8B102F1-D507-9267-CA6D-92E90A1023F1}"/>
          </ac:spMkLst>
        </pc:spChg>
        <pc:spChg chg="del">
          <ac:chgData name="Brian French" userId="1071cdc2f7c2bdf8" providerId="LiveId" clId="{225D4E88-37C7-49F3-92CD-56BB7CBC1F92}" dt="2023-06-17T18:22:20.333" v="2164"/>
          <ac:spMkLst>
            <pc:docMk/>
            <pc:sldMk cId="3634315715" sldId="266"/>
            <ac:spMk id="8" creationId="{A4EAC479-25B7-FB57-00CD-FAC91AF546D4}"/>
          </ac:spMkLst>
        </pc:spChg>
        <pc:picChg chg="add mod">
          <ac:chgData name="Brian French" userId="1071cdc2f7c2bdf8" providerId="LiveId" clId="{225D4E88-37C7-49F3-92CD-56BB7CBC1F92}" dt="2023-06-22T23:00:18.389" v="3692" actId="14826"/>
          <ac:picMkLst>
            <pc:docMk/>
            <pc:sldMk cId="3634315715" sldId="266"/>
            <ac:picMk id="3" creationId="{3B159584-835D-BF64-DB5A-D368535CB986}"/>
          </ac:picMkLst>
        </pc:picChg>
        <pc:picChg chg="add mod">
          <ac:chgData name="Brian French" userId="1071cdc2f7c2bdf8" providerId="LiveId" clId="{225D4E88-37C7-49F3-92CD-56BB7CBC1F92}" dt="2023-06-22T23:00:08.777" v="3691" actId="14826"/>
          <ac:picMkLst>
            <pc:docMk/>
            <pc:sldMk cId="3634315715" sldId="266"/>
            <ac:picMk id="7" creationId="{81AE9226-8683-0DEA-5778-0A2380F3652B}"/>
          </ac:picMkLst>
        </pc:picChg>
      </pc:sldChg>
      <pc:sldChg chg="addSp delSp modSp new mod modNotesTx">
        <pc:chgData name="Brian French" userId="1071cdc2f7c2bdf8" providerId="LiveId" clId="{225D4E88-37C7-49F3-92CD-56BB7CBC1F92}" dt="2023-06-24T02:06:49.183" v="8396" actId="20577"/>
        <pc:sldMkLst>
          <pc:docMk/>
          <pc:sldMk cId="2304601859" sldId="267"/>
        </pc:sldMkLst>
        <pc:spChg chg="mod">
          <ac:chgData name="Brian French" userId="1071cdc2f7c2bdf8" providerId="LiveId" clId="{225D4E88-37C7-49F3-92CD-56BB7CBC1F92}" dt="2023-06-21T01:22:13.245" v="3144" actId="20577"/>
          <ac:spMkLst>
            <pc:docMk/>
            <pc:sldMk cId="2304601859" sldId="267"/>
            <ac:spMk id="2" creationId="{7AAF2E73-498A-70C6-5119-EA1666166A3D}"/>
          </ac:spMkLst>
        </pc:spChg>
        <pc:spChg chg="del">
          <ac:chgData name="Brian French" userId="1071cdc2f7c2bdf8" providerId="LiveId" clId="{225D4E88-37C7-49F3-92CD-56BB7CBC1F92}" dt="2023-06-17T17:54:33.163" v="1860" actId="931"/>
          <ac:spMkLst>
            <pc:docMk/>
            <pc:sldMk cId="2304601859" sldId="267"/>
            <ac:spMk id="3" creationId="{76A4A5BB-DA68-7DF5-414B-FA679923654D}"/>
          </ac:spMkLst>
        </pc:spChg>
        <pc:spChg chg="add mod">
          <ac:chgData name="Brian French" userId="1071cdc2f7c2bdf8" providerId="LiveId" clId="{225D4E88-37C7-49F3-92CD-56BB7CBC1F92}" dt="2023-06-21T22:36:45.938" v="3404" actId="20577"/>
          <ac:spMkLst>
            <pc:docMk/>
            <pc:sldMk cId="2304601859" sldId="267"/>
            <ac:spMk id="3" creationId="{EA3E45E1-D374-90D8-E7A4-0A2504313AEA}"/>
          </ac:spMkLst>
        </pc:spChg>
        <pc:spChg chg="add mod">
          <ac:chgData name="Brian French" userId="1071cdc2f7c2bdf8" providerId="LiveId" clId="{225D4E88-37C7-49F3-92CD-56BB7CBC1F92}" dt="2023-06-21T01:23:38.268" v="3186" actId="20577"/>
          <ac:spMkLst>
            <pc:docMk/>
            <pc:sldMk cId="2304601859" sldId="267"/>
            <ac:spMk id="9" creationId="{C1395542-A8EE-83B6-EEAA-050BF7606CE2}"/>
          </ac:spMkLst>
        </pc:spChg>
        <pc:spChg chg="add mod">
          <ac:chgData name="Brian French" userId="1071cdc2f7c2bdf8" providerId="LiveId" clId="{225D4E88-37C7-49F3-92CD-56BB7CBC1F92}" dt="2023-06-23T13:25:19.207" v="3880" actId="20577"/>
          <ac:spMkLst>
            <pc:docMk/>
            <pc:sldMk cId="2304601859" sldId="267"/>
            <ac:spMk id="10" creationId="{143A5DC9-3B57-4D24-8AD0-1F58AA66D0E5}"/>
          </ac:spMkLst>
        </pc:spChg>
        <pc:spChg chg="del">
          <ac:chgData name="Brian French" userId="1071cdc2f7c2bdf8" providerId="LiveId" clId="{225D4E88-37C7-49F3-92CD-56BB7CBC1F92}" dt="2023-06-17T18:22:20.333" v="2164"/>
          <ac:spMkLst>
            <pc:docMk/>
            <pc:sldMk cId="2304601859" sldId="267"/>
            <ac:spMk id="11" creationId="{BD9CDFEA-8395-BFC0-D8FC-B4E544112D43}"/>
          </ac:spMkLst>
        </pc:spChg>
        <pc:spChg chg="add mod">
          <ac:chgData name="Brian French" userId="1071cdc2f7c2bdf8" providerId="LiveId" clId="{225D4E88-37C7-49F3-92CD-56BB7CBC1F92}" dt="2023-06-21T01:23:45.493" v="3187" actId="20577"/>
          <ac:spMkLst>
            <pc:docMk/>
            <pc:sldMk cId="2304601859" sldId="267"/>
            <ac:spMk id="12" creationId="{BFDEC00B-2CB3-E228-881F-03985252D1D9}"/>
          </ac:spMkLst>
        </pc:spChg>
        <pc:graphicFrameChg chg="add mod">
          <ac:chgData name="Brian French" userId="1071cdc2f7c2bdf8" providerId="LiveId" clId="{225D4E88-37C7-49F3-92CD-56BB7CBC1F92}" dt="2023-06-17T17:57:01.276" v="1872" actId="14100"/>
          <ac:graphicFrameMkLst>
            <pc:docMk/>
            <pc:sldMk cId="2304601859" sldId="267"/>
            <ac:graphicFrameMk id="8" creationId="{15B6737B-A256-84E4-80CB-FE3C32DB7FB8}"/>
          </ac:graphicFrameMkLst>
        </pc:graphicFrameChg>
        <pc:picChg chg="add mod">
          <ac:chgData name="Brian French" userId="1071cdc2f7c2bdf8" providerId="LiveId" clId="{225D4E88-37C7-49F3-92CD-56BB7CBC1F92}" dt="2023-06-17T17:54:50.343" v="1866" actId="14100"/>
          <ac:picMkLst>
            <pc:docMk/>
            <pc:sldMk cId="2304601859" sldId="267"/>
            <ac:picMk id="5" creationId="{230E2625-0718-60B2-EAE8-D01C2596BDC5}"/>
          </ac:picMkLst>
        </pc:picChg>
        <pc:picChg chg="add del">
          <ac:chgData name="Brian French" userId="1071cdc2f7c2bdf8" providerId="LiveId" clId="{225D4E88-37C7-49F3-92CD-56BB7CBC1F92}" dt="2023-06-17T17:55:53.662" v="1868" actId="478"/>
          <ac:picMkLst>
            <pc:docMk/>
            <pc:sldMk cId="2304601859" sldId="267"/>
            <ac:picMk id="7" creationId="{AEC4DF51-CAAB-70BA-1EEB-1065175AE473}"/>
          </ac:picMkLst>
        </pc:picChg>
      </pc:sldChg>
      <pc:sldChg chg="addSp delSp modSp mod modNotesTx">
        <pc:chgData name="Brian French" userId="1071cdc2f7c2bdf8" providerId="LiveId" clId="{225D4E88-37C7-49F3-92CD-56BB7CBC1F92}" dt="2023-06-24T02:23:40.658" v="9925" actId="20577"/>
        <pc:sldMkLst>
          <pc:docMk/>
          <pc:sldMk cId="1410597543" sldId="268"/>
        </pc:sldMkLst>
        <pc:spChg chg="mod">
          <ac:chgData name="Brian French" userId="1071cdc2f7c2bdf8" providerId="LiveId" clId="{225D4E88-37C7-49F3-92CD-56BB7CBC1F92}" dt="2023-06-21T22:55:31.582" v="3467" actId="20577"/>
          <ac:spMkLst>
            <pc:docMk/>
            <pc:sldMk cId="1410597543" sldId="268"/>
            <ac:spMk id="2" creationId="{7AAF2E73-498A-70C6-5119-EA1666166A3D}"/>
          </ac:spMkLst>
        </pc:spChg>
        <pc:spChg chg="del">
          <ac:chgData name="Brian French" userId="1071cdc2f7c2bdf8" providerId="LiveId" clId="{225D4E88-37C7-49F3-92CD-56BB7CBC1F92}" dt="2023-06-17T18:22:20.333" v="2164"/>
          <ac:spMkLst>
            <pc:docMk/>
            <pc:sldMk cId="1410597543" sldId="268"/>
            <ac:spMk id="4" creationId="{73647803-E903-7F40-7865-0ACD1D18FBDB}"/>
          </ac:spMkLst>
        </pc:spChg>
        <pc:spChg chg="add mod">
          <ac:chgData name="Brian French" userId="1071cdc2f7c2bdf8" providerId="LiveId" clId="{225D4E88-37C7-49F3-92CD-56BB7CBC1F92}" dt="2023-06-21T22:51:50.965" v="3446" actId="20577"/>
          <ac:spMkLst>
            <pc:docMk/>
            <pc:sldMk cId="1410597543" sldId="268"/>
            <ac:spMk id="4" creationId="{E22037CE-F3D5-2614-EE50-952238C8B48A}"/>
          </ac:spMkLst>
        </pc:spChg>
        <pc:spChg chg="add mod">
          <ac:chgData name="Brian French" userId="1071cdc2f7c2bdf8" providerId="LiveId" clId="{225D4E88-37C7-49F3-92CD-56BB7CBC1F92}" dt="2023-06-21T22:57:20.255" v="3484" actId="20577"/>
          <ac:spMkLst>
            <pc:docMk/>
            <pc:sldMk cId="1410597543" sldId="268"/>
            <ac:spMk id="6" creationId="{6CF8FB5B-93FC-0EC0-BC1D-36127BB520A5}"/>
          </ac:spMkLst>
        </pc:spChg>
        <pc:spChg chg="mod">
          <ac:chgData name="Brian French" userId="1071cdc2f7c2bdf8" providerId="LiveId" clId="{225D4E88-37C7-49F3-92CD-56BB7CBC1F92}" dt="2023-06-17T18:47:52.718" v="2533" actId="1076"/>
          <ac:spMkLst>
            <pc:docMk/>
            <pc:sldMk cId="1410597543" sldId="268"/>
            <ac:spMk id="9" creationId="{C1395542-A8EE-83B6-EEAA-050BF7606CE2}"/>
          </ac:spMkLst>
        </pc:spChg>
        <pc:spChg chg="mod">
          <ac:chgData name="Brian French" userId="1071cdc2f7c2bdf8" providerId="LiveId" clId="{225D4E88-37C7-49F3-92CD-56BB7CBC1F92}" dt="2023-06-23T13:25:24.258" v="3881" actId="20577"/>
          <ac:spMkLst>
            <pc:docMk/>
            <pc:sldMk cId="1410597543" sldId="268"/>
            <ac:spMk id="10" creationId="{143A5DC9-3B57-4D24-8AD0-1F58AA66D0E5}"/>
          </ac:spMkLst>
        </pc:spChg>
        <pc:graphicFrameChg chg="add mod">
          <ac:chgData name="Brian French" userId="1071cdc2f7c2bdf8" providerId="LiveId" clId="{225D4E88-37C7-49F3-92CD-56BB7CBC1F92}" dt="2023-06-17T18:13:21.580" v="2124" actId="1076"/>
          <ac:graphicFrameMkLst>
            <pc:docMk/>
            <pc:sldMk cId="1410597543" sldId="268"/>
            <ac:graphicFrameMk id="3" creationId="{176822B0-A3B5-E968-F8A3-603431418C47}"/>
          </ac:graphicFrameMkLst>
        </pc:graphicFrameChg>
        <pc:graphicFrameChg chg="del">
          <ac:chgData name="Brian French" userId="1071cdc2f7c2bdf8" providerId="LiveId" clId="{225D4E88-37C7-49F3-92CD-56BB7CBC1F92}" dt="2023-06-17T18:10:51.338" v="2014" actId="478"/>
          <ac:graphicFrameMkLst>
            <pc:docMk/>
            <pc:sldMk cId="1410597543" sldId="268"/>
            <ac:graphicFrameMk id="8" creationId="{15B6737B-A256-84E4-80CB-FE3C32DB7FB8}"/>
          </ac:graphicFrameMkLst>
        </pc:graphicFrameChg>
        <pc:picChg chg="mod">
          <ac:chgData name="Brian French" userId="1071cdc2f7c2bdf8" providerId="LiveId" clId="{225D4E88-37C7-49F3-92CD-56BB7CBC1F92}" dt="2023-06-17T18:13:13.334" v="2121" actId="1076"/>
          <ac:picMkLst>
            <pc:docMk/>
            <pc:sldMk cId="1410597543" sldId="268"/>
            <ac:picMk id="5" creationId="{230E2625-0718-60B2-EAE8-D01C2596BDC5}"/>
          </ac:picMkLst>
        </pc:picChg>
      </pc:sldChg>
      <pc:sldChg chg="addSp delSp modSp mod modNotesTx">
        <pc:chgData name="Brian French" userId="1071cdc2f7c2bdf8" providerId="LiveId" clId="{225D4E88-37C7-49F3-92CD-56BB7CBC1F92}" dt="2023-06-24T02:37:13.769" v="10932" actId="20577"/>
        <pc:sldMkLst>
          <pc:docMk/>
          <pc:sldMk cId="1698348188" sldId="269"/>
        </pc:sldMkLst>
        <pc:spChg chg="mod">
          <ac:chgData name="Brian French" userId="1071cdc2f7c2bdf8" providerId="LiveId" clId="{225D4E88-37C7-49F3-92CD-56BB7CBC1F92}" dt="2023-06-21T23:26:50.460" v="3578" actId="20577"/>
          <ac:spMkLst>
            <pc:docMk/>
            <pc:sldMk cId="1698348188" sldId="269"/>
            <ac:spMk id="2" creationId="{7AAF2E73-498A-70C6-5119-EA1666166A3D}"/>
          </ac:spMkLst>
        </pc:spChg>
        <pc:spChg chg="add mod">
          <ac:chgData name="Brian French" userId="1071cdc2f7c2bdf8" providerId="LiveId" clId="{225D4E88-37C7-49F3-92CD-56BB7CBC1F92}" dt="2023-06-21T23:29:05.978" v="3601" actId="20577"/>
          <ac:spMkLst>
            <pc:docMk/>
            <pc:sldMk cId="1698348188" sldId="269"/>
            <ac:spMk id="3" creationId="{48138E37-53DB-13A9-6658-AFEA76B48CBE}"/>
          </ac:spMkLst>
        </pc:spChg>
        <pc:spChg chg="add mod">
          <ac:chgData name="Brian French" userId="1071cdc2f7c2bdf8" providerId="LiveId" clId="{225D4E88-37C7-49F3-92CD-56BB7CBC1F92}" dt="2023-06-21T23:25:21.413" v="3567" actId="20577"/>
          <ac:spMkLst>
            <pc:docMk/>
            <pc:sldMk cId="1698348188" sldId="269"/>
            <ac:spMk id="6" creationId="{7DA93B53-5FC2-94EA-CD99-DCBBEFE3DB08}"/>
          </ac:spMkLst>
        </pc:spChg>
        <pc:spChg chg="del">
          <ac:chgData name="Brian French" userId="1071cdc2f7c2bdf8" providerId="LiveId" clId="{225D4E88-37C7-49F3-92CD-56BB7CBC1F92}" dt="2023-06-17T18:22:20.333" v="2164"/>
          <ac:spMkLst>
            <pc:docMk/>
            <pc:sldMk cId="1698348188" sldId="269"/>
            <ac:spMk id="6" creationId="{CCAE57B2-D9AF-0B93-DD8B-99F322443959}"/>
          </ac:spMkLst>
        </pc:spChg>
        <pc:spChg chg="mod">
          <ac:chgData name="Brian French" userId="1071cdc2f7c2bdf8" providerId="LiveId" clId="{225D4E88-37C7-49F3-92CD-56BB7CBC1F92}" dt="2023-06-18T13:52:24.521" v="2571" actId="1076"/>
          <ac:spMkLst>
            <pc:docMk/>
            <pc:sldMk cId="1698348188" sldId="269"/>
            <ac:spMk id="9" creationId="{C1395542-A8EE-83B6-EEAA-050BF7606CE2}"/>
          </ac:spMkLst>
        </pc:spChg>
        <pc:spChg chg="mod">
          <ac:chgData name="Brian French" userId="1071cdc2f7c2bdf8" providerId="LiveId" clId="{225D4E88-37C7-49F3-92CD-56BB7CBC1F92}" dt="2023-06-21T23:27:57.772" v="3588" actId="20577"/>
          <ac:spMkLst>
            <pc:docMk/>
            <pc:sldMk cId="1698348188" sldId="269"/>
            <ac:spMk id="10" creationId="{143A5DC9-3B57-4D24-8AD0-1F58AA66D0E5}"/>
          </ac:spMkLst>
        </pc:spChg>
        <pc:graphicFrameChg chg="del">
          <ac:chgData name="Brian French" userId="1071cdc2f7c2bdf8" providerId="LiveId" clId="{225D4E88-37C7-49F3-92CD-56BB7CBC1F92}" dt="2023-06-17T18:17:42.155" v="2137" actId="478"/>
          <ac:graphicFrameMkLst>
            <pc:docMk/>
            <pc:sldMk cId="1698348188" sldId="269"/>
            <ac:graphicFrameMk id="3" creationId="{176822B0-A3B5-E968-F8A3-603431418C47}"/>
          </ac:graphicFrameMkLst>
        </pc:graphicFrameChg>
        <pc:graphicFrameChg chg="add mod">
          <ac:chgData name="Brian French" userId="1071cdc2f7c2bdf8" providerId="LiveId" clId="{225D4E88-37C7-49F3-92CD-56BB7CBC1F92}" dt="2023-06-17T18:18:08.700" v="2143"/>
          <ac:graphicFrameMkLst>
            <pc:docMk/>
            <pc:sldMk cId="1698348188" sldId="269"/>
            <ac:graphicFrameMk id="4" creationId="{A29931DA-02CA-6670-1E91-49CB6790B7C3}"/>
          </ac:graphicFrameMkLst>
        </pc:graphicFrameChg>
        <pc:picChg chg="mod">
          <ac:chgData name="Brian French" userId="1071cdc2f7c2bdf8" providerId="LiveId" clId="{225D4E88-37C7-49F3-92CD-56BB7CBC1F92}" dt="2023-06-17T18:16:54.079" v="2136" actId="14826"/>
          <ac:picMkLst>
            <pc:docMk/>
            <pc:sldMk cId="1698348188" sldId="269"/>
            <ac:picMk id="5" creationId="{230E2625-0718-60B2-EAE8-D01C2596BDC5}"/>
          </ac:picMkLst>
        </pc:picChg>
      </pc:sldChg>
      <pc:sldChg chg="del delDesignElem">
        <pc:chgData name="Brian French" userId="1071cdc2f7c2bdf8" providerId="LiveId" clId="{225D4E88-37C7-49F3-92CD-56BB7CBC1F92}" dt="2023-06-18T14:00:56.057" v="2614" actId="2696"/>
        <pc:sldMkLst>
          <pc:docMk/>
          <pc:sldMk cId="3574151605" sldId="270"/>
        </pc:sldMkLst>
      </pc:sldChg>
      <pc:sldChg chg="addSp delSp modSp new del mod setBg">
        <pc:chgData name="Brian French" userId="1071cdc2f7c2bdf8" providerId="LiveId" clId="{225D4E88-37C7-49F3-92CD-56BB7CBC1F92}" dt="2023-06-24T03:11:24.065" v="13897" actId="47"/>
        <pc:sldMkLst>
          <pc:docMk/>
          <pc:sldMk cId="1328266288" sldId="271"/>
        </pc:sldMkLst>
        <pc:spChg chg="mod">
          <ac:chgData name="Brian French" userId="1071cdc2f7c2bdf8" providerId="LiveId" clId="{225D4E88-37C7-49F3-92CD-56BB7CBC1F92}" dt="2023-06-18T13:58:44.691" v="2611" actId="26606"/>
          <ac:spMkLst>
            <pc:docMk/>
            <pc:sldMk cId="1328266288" sldId="271"/>
            <ac:spMk id="2" creationId="{B4E12536-D850-6D79-7F82-D697C4C02A02}"/>
          </ac:spMkLst>
        </pc:spChg>
        <pc:spChg chg="del">
          <ac:chgData name="Brian French" userId="1071cdc2f7c2bdf8" providerId="LiveId" clId="{225D4E88-37C7-49F3-92CD-56BB7CBC1F92}" dt="2023-06-18T13:58:27.436" v="2599" actId="26606"/>
          <ac:spMkLst>
            <pc:docMk/>
            <pc:sldMk cId="1328266288" sldId="271"/>
            <ac:spMk id="3" creationId="{962867BE-7F2F-EDA4-0BC7-9AE94FF9AABE}"/>
          </ac:spMkLst>
        </pc:spChg>
        <pc:spChg chg="add del">
          <ac:chgData name="Brian French" userId="1071cdc2f7c2bdf8" providerId="LiveId" clId="{225D4E88-37C7-49F3-92CD-56BB7CBC1F92}" dt="2023-06-18T13:58:44.691" v="2611" actId="26606"/>
          <ac:spMkLst>
            <pc:docMk/>
            <pc:sldMk cId="1328266288" sldId="271"/>
            <ac:spMk id="8" creationId="{8D06CE56-3881-4ADA-8CEF-D18B02C242A3}"/>
          </ac:spMkLst>
        </pc:spChg>
        <pc:spChg chg="add del">
          <ac:chgData name="Brian French" userId="1071cdc2f7c2bdf8" providerId="LiveId" clId="{225D4E88-37C7-49F3-92CD-56BB7CBC1F92}" dt="2023-06-18T13:58:44.691" v="2611" actId="26606"/>
          <ac:spMkLst>
            <pc:docMk/>
            <pc:sldMk cId="1328266288" sldId="271"/>
            <ac:spMk id="10" creationId="{79F3C543-62EC-4433-9C93-A2CD8764E9B4}"/>
          </ac:spMkLst>
        </pc:spChg>
        <pc:spChg chg="add del">
          <ac:chgData name="Brian French" userId="1071cdc2f7c2bdf8" providerId="LiveId" clId="{225D4E88-37C7-49F3-92CD-56BB7CBC1F92}" dt="2023-06-18T13:58:44.691" v="2611" actId="26606"/>
          <ac:spMkLst>
            <pc:docMk/>
            <pc:sldMk cId="1328266288" sldId="271"/>
            <ac:spMk id="12" creationId="{FFD48BC7-DC40-47DE-87EE-9F4B6ECB9ABB}"/>
          </ac:spMkLst>
        </pc:spChg>
        <pc:spChg chg="add del">
          <ac:chgData name="Brian French" userId="1071cdc2f7c2bdf8" providerId="LiveId" clId="{225D4E88-37C7-49F3-92CD-56BB7CBC1F92}" dt="2023-06-18T13:58:44.691" v="2611" actId="26606"/>
          <ac:spMkLst>
            <pc:docMk/>
            <pc:sldMk cId="1328266288" sldId="271"/>
            <ac:spMk id="14" creationId="{E502BBC7-2C76-46F3-BC24-5985BC13DB88}"/>
          </ac:spMkLst>
        </pc:spChg>
        <pc:spChg chg="add del">
          <ac:chgData name="Brian French" userId="1071cdc2f7c2bdf8" providerId="LiveId" clId="{225D4E88-37C7-49F3-92CD-56BB7CBC1F92}" dt="2023-06-18T13:58:44.691" v="2611" actId="26606"/>
          <ac:spMkLst>
            <pc:docMk/>
            <pc:sldMk cId="1328266288" sldId="271"/>
            <ac:spMk id="16" creationId="{9C45F024-2468-4D8A-9E11-BB2B1E0A3B37}"/>
          </ac:spMkLst>
        </pc:spChg>
        <pc:spChg chg="add del">
          <ac:chgData name="Brian French" userId="1071cdc2f7c2bdf8" providerId="LiveId" clId="{225D4E88-37C7-49F3-92CD-56BB7CBC1F92}" dt="2023-06-18T13:58:44.691" v="2611" actId="26606"/>
          <ac:spMkLst>
            <pc:docMk/>
            <pc:sldMk cId="1328266288" sldId="271"/>
            <ac:spMk id="18" creationId="{3629484E-3792-4B3D-89AD-7C8A1ED0E0D4}"/>
          </ac:spMkLst>
        </pc:spChg>
        <pc:spChg chg="add">
          <ac:chgData name="Brian French" userId="1071cdc2f7c2bdf8" providerId="LiveId" clId="{225D4E88-37C7-49F3-92CD-56BB7CBC1F92}" dt="2023-06-18T13:58:44.691" v="2611" actId="26606"/>
          <ac:spMkLst>
            <pc:docMk/>
            <pc:sldMk cId="1328266288" sldId="271"/>
            <ac:spMk id="23" creationId="{8D06CE56-3881-4ADA-8CEF-D18B02C242A3}"/>
          </ac:spMkLst>
        </pc:spChg>
        <pc:spChg chg="add">
          <ac:chgData name="Brian French" userId="1071cdc2f7c2bdf8" providerId="LiveId" clId="{225D4E88-37C7-49F3-92CD-56BB7CBC1F92}" dt="2023-06-18T13:58:44.691" v="2611" actId="26606"/>
          <ac:spMkLst>
            <pc:docMk/>
            <pc:sldMk cId="1328266288" sldId="271"/>
            <ac:spMk id="25" creationId="{79F3C543-62EC-4433-9C93-A2CD8764E9B4}"/>
          </ac:spMkLst>
        </pc:spChg>
        <pc:spChg chg="add">
          <ac:chgData name="Brian French" userId="1071cdc2f7c2bdf8" providerId="LiveId" clId="{225D4E88-37C7-49F3-92CD-56BB7CBC1F92}" dt="2023-06-18T13:58:44.691" v="2611" actId="26606"/>
          <ac:spMkLst>
            <pc:docMk/>
            <pc:sldMk cId="1328266288" sldId="271"/>
            <ac:spMk id="27" creationId="{F1C4E306-BC28-4A7B-871B-1926F6FA6EF3}"/>
          </ac:spMkLst>
        </pc:spChg>
        <pc:spChg chg="add">
          <ac:chgData name="Brian French" userId="1071cdc2f7c2bdf8" providerId="LiveId" clId="{225D4E88-37C7-49F3-92CD-56BB7CBC1F92}" dt="2023-06-18T13:58:44.691" v="2611" actId="26606"/>
          <ac:spMkLst>
            <pc:docMk/>
            <pc:sldMk cId="1328266288" sldId="271"/>
            <ac:spMk id="29" creationId="{C3ECC9B4-989C-4F71-A6BC-DEBC1D9FD0BD}"/>
          </ac:spMkLst>
        </pc:spChg>
        <pc:spChg chg="add">
          <ac:chgData name="Brian French" userId="1071cdc2f7c2bdf8" providerId="LiveId" clId="{225D4E88-37C7-49F3-92CD-56BB7CBC1F92}" dt="2023-06-18T13:58:44.691" v="2611" actId="26606"/>
          <ac:spMkLst>
            <pc:docMk/>
            <pc:sldMk cId="1328266288" sldId="271"/>
            <ac:spMk id="31" creationId="{7948E8DE-A931-4EF0-BE1D-F1027474099B}"/>
          </ac:spMkLst>
        </pc:spChg>
        <pc:spChg chg="add">
          <ac:chgData name="Brian French" userId="1071cdc2f7c2bdf8" providerId="LiveId" clId="{225D4E88-37C7-49F3-92CD-56BB7CBC1F92}" dt="2023-06-18T13:58:44.691" v="2611" actId="26606"/>
          <ac:spMkLst>
            <pc:docMk/>
            <pc:sldMk cId="1328266288" sldId="271"/>
            <ac:spMk id="33" creationId="{B0E4BB4F-99AB-4C4E-A763-C5AC5273DF5D}"/>
          </ac:spMkLst>
        </pc:spChg>
      </pc:sldChg>
      <pc:sldChg chg="new del">
        <pc:chgData name="Brian French" userId="1071cdc2f7c2bdf8" providerId="LiveId" clId="{225D4E88-37C7-49F3-92CD-56BB7CBC1F92}" dt="2023-06-21T00:33:52.820" v="3002" actId="47"/>
        <pc:sldMkLst>
          <pc:docMk/>
          <pc:sldMk cId="1703628956" sldId="272"/>
        </pc:sldMkLst>
      </pc:sldChg>
      <pc:sldChg chg="new del">
        <pc:chgData name="Brian French" userId="1071cdc2f7c2bdf8" providerId="LiveId" clId="{225D4E88-37C7-49F3-92CD-56BB7CBC1F92}" dt="2023-06-21T00:33:55.854" v="3003" actId="47"/>
        <pc:sldMkLst>
          <pc:docMk/>
          <pc:sldMk cId="3203618806" sldId="273"/>
        </pc:sldMkLst>
      </pc:sldChg>
      <pc:sldChg chg="new del">
        <pc:chgData name="Brian French" userId="1071cdc2f7c2bdf8" providerId="LiveId" clId="{225D4E88-37C7-49F3-92CD-56BB7CBC1F92}" dt="2023-06-21T00:45:13.818" v="3064" actId="47"/>
        <pc:sldMkLst>
          <pc:docMk/>
          <pc:sldMk cId="386040563" sldId="274"/>
        </pc:sldMkLst>
      </pc:sldChg>
      <pc:sldChg chg="addSp delSp modSp add mod modNotesTx">
        <pc:chgData name="Brian French" userId="1071cdc2f7c2bdf8" providerId="LiveId" clId="{225D4E88-37C7-49F3-92CD-56BB7CBC1F92}" dt="2023-06-24T02:48:44.459" v="12004" actId="20577"/>
        <pc:sldMkLst>
          <pc:docMk/>
          <pc:sldMk cId="2200448762" sldId="275"/>
        </pc:sldMkLst>
        <pc:spChg chg="mod">
          <ac:chgData name="Brian French" userId="1071cdc2f7c2bdf8" providerId="LiveId" clId="{225D4E88-37C7-49F3-92CD-56BB7CBC1F92}" dt="2023-06-21T23:34:40.008" v="3690" actId="20577"/>
          <ac:spMkLst>
            <pc:docMk/>
            <pc:sldMk cId="2200448762" sldId="275"/>
            <ac:spMk id="2" creationId="{7AAF2E73-498A-70C6-5119-EA1666166A3D}"/>
          </ac:spMkLst>
        </pc:spChg>
        <pc:spChg chg="mod">
          <ac:chgData name="Brian French" userId="1071cdc2f7c2bdf8" providerId="LiveId" clId="{225D4E88-37C7-49F3-92CD-56BB7CBC1F92}" dt="2023-06-23T15:15:31.750" v="3952" actId="20577"/>
          <ac:spMkLst>
            <pc:docMk/>
            <pc:sldMk cId="2200448762" sldId="275"/>
            <ac:spMk id="3" creationId="{48138E37-53DB-13A9-6658-AFEA76B48CBE}"/>
          </ac:spMkLst>
        </pc:spChg>
        <pc:spChg chg="add mod">
          <ac:chgData name="Brian French" userId="1071cdc2f7c2bdf8" providerId="LiveId" clId="{225D4E88-37C7-49F3-92CD-56BB7CBC1F92}" dt="2023-06-21T23:31:09.260" v="3605" actId="20577"/>
          <ac:spMkLst>
            <pc:docMk/>
            <pc:sldMk cId="2200448762" sldId="275"/>
            <ac:spMk id="4" creationId="{4CEA3FD8-BCDB-A12C-BCBC-3F5165BAB717}"/>
          </ac:spMkLst>
        </pc:spChg>
        <pc:spChg chg="mod">
          <ac:chgData name="Brian French" userId="1071cdc2f7c2bdf8" providerId="LiveId" clId="{225D4E88-37C7-49F3-92CD-56BB7CBC1F92}" dt="2023-06-21T00:42:44.261" v="3057" actId="20577"/>
          <ac:spMkLst>
            <pc:docMk/>
            <pc:sldMk cId="2200448762" sldId="275"/>
            <ac:spMk id="9" creationId="{C1395542-A8EE-83B6-EEAA-050BF7606CE2}"/>
          </ac:spMkLst>
        </pc:spChg>
        <pc:spChg chg="mod">
          <ac:chgData name="Brian French" userId="1071cdc2f7c2bdf8" providerId="LiveId" clId="{225D4E88-37C7-49F3-92CD-56BB7CBC1F92}" dt="2023-06-23T15:15:59.381" v="3960" actId="20577"/>
          <ac:spMkLst>
            <pc:docMk/>
            <pc:sldMk cId="2200448762" sldId="275"/>
            <ac:spMk id="10" creationId="{143A5DC9-3B57-4D24-8AD0-1F58AA66D0E5}"/>
          </ac:spMkLst>
        </pc:spChg>
        <pc:graphicFrameChg chg="del">
          <ac:chgData name="Brian French" userId="1071cdc2f7c2bdf8" providerId="LiveId" clId="{225D4E88-37C7-49F3-92CD-56BB7CBC1F92}" dt="2023-06-21T00:44:30.326" v="3060" actId="478"/>
          <ac:graphicFrameMkLst>
            <pc:docMk/>
            <pc:sldMk cId="2200448762" sldId="275"/>
            <ac:graphicFrameMk id="4" creationId="{A29931DA-02CA-6670-1E91-49CB6790B7C3}"/>
          </ac:graphicFrameMkLst>
        </pc:graphicFrameChg>
        <pc:graphicFrameChg chg="add mod">
          <ac:chgData name="Brian French" userId="1071cdc2f7c2bdf8" providerId="LiveId" clId="{225D4E88-37C7-49F3-92CD-56BB7CBC1F92}" dt="2023-06-21T00:44:50.116" v="3063" actId="14100"/>
          <ac:graphicFrameMkLst>
            <pc:docMk/>
            <pc:sldMk cId="2200448762" sldId="275"/>
            <ac:graphicFrameMk id="6" creationId="{BEC385C2-4CDB-B72A-34AE-5D5AF8343A6E}"/>
          </ac:graphicFrameMkLst>
        </pc:graphicFrameChg>
        <pc:picChg chg="mod">
          <ac:chgData name="Brian French" userId="1071cdc2f7c2bdf8" providerId="LiveId" clId="{225D4E88-37C7-49F3-92CD-56BB7CBC1F92}" dt="2023-06-23T15:39:59.972" v="3967" actId="1076"/>
          <ac:picMkLst>
            <pc:docMk/>
            <pc:sldMk cId="2200448762" sldId="275"/>
            <ac:picMk id="5" creationId="{230E2625-0718-60B2-EAE8-D01C2596BDC5}"/>
          </ac:picMkLst>
        </pc:picChg>
      </pc:sldChg>
      <pc:sldChg chg="addSp delSp modSp del mod">
        <pc:chgData name="Brian French" userId="1071cdc2f7c2bdf8" providerId="LiveId" clId="{225D4E88-37C7-49F3-92CD-56BB7CBC1F92}" dt="2023-06-24T00:27:02.257" v="4787" actId="47"/>
        <pc:sldMkLst>
          <pc:docMk/>
          <pc:sldMk cId="847240059" sldId="276"/>
        </pc:sldMkLst>
        <pc:spChg chg="mod">
          <ac:chgData name="Brian French" userId="1071cdc2f7c2bdf8" providerId="LiveId" clId="{225D4E88-37C7-49F3-92CD-56BB7CBC1F92}" dt="2023-06-21T23:34:32.350" v="3680" actId="20577"/>
          <ac:spMkLst>
            <pc:docMk/>
            <pc:sldMk cId="847240059" sldId="276"/>
            <ac:spMk id="2" creationId="{7AAF2E73-498A-70C6-5119-EA1666166A3D}"/>
          </ac:spMkLst>
        </pc:spChg>
        <pc:spChg chg="mod">
          <ac:chgData name="Brian French" userId="1071cdc2f7c2bdf8" providerId="LiveId" clId="{225D4E88-37C7-49F3-92CD-56BB7CBC1F92}" dt="2023-06-21T23:34:25.676" v="3670" actId="20577"/>
          <ac:spMkLst>
            <pc:docMk/>
            <pc:sldMk cId="847240059" sldId="276"/>
            <ac:spMk id="3" creationId="{48138E37-53DB-13A9-6658-AFEA76B48CBE}"/>
          </ac:spMkLst>
        </pc:spChg>
        <pc:spChg chg="add mod">
          <ac:chgData name="Brian French" userId="1071cdc2f7c2bdf8" providerId="LiveId" clId="{225D4E88-37C7-49F3-92CD-56BB7CBC1F92}" dt="2023-06-21T23:32:39.335" v="3636" actId="20577"/>
          <ac:spMkLst>
            <pc:docMk/>
            <pc:sldMk cId="847240059" sldId="276"/>
            <ac:spMk id="6" creationId="{B4D28A8D-3916-6B02-D1C0-96406E85321E}"/>
          </ac:spMkLst>
        </pc:spChg>
        <pc:spChg chg="mod">
          <ac:chgData name="Brian French" userId="1071cdc2f7c2bdf8" providerId="LiveId" clId="{225D4E88-37C7-49F3-92CD-56BB7CBC1F92}" dt="2023-06-21T01:00:47.860" v="3128" actId="20577"/>
          <ac:spMkLst>
            <pc:docMk/>
            <pc:sldMk cId="847240059" sldId="276"/>
            <ac:spMk id="9" creationId="{C1395542-A8EE-83B6-EEAA-050BF7606CE2}"/>
          </ac:spMkLst>
        </pc:spChg>
        <pc:spChg chg="mod">
          <ac:chgData name="Brian French" userId="1071cdc2f7c2bdf8" providerId="LiveId" clId="{225D4E88-37C7-49F3-92CD-56BB7CBC1F92}" dt="2023-06-23T13:25:09.035" v="3878" actId="20577"/>
          <ac:spMkLst>
            <pc:docMk/>
            <pc:sldMk cId="847240059" sldId="276"/>
            <ac:spMk id="10" creationId="{143A5DC9-3B57-4D24-8AD0-1F58AA66D0E5}"/>
          </ac:spMkLst>
        </pc:spChg>
        <pc:graphicFrameChg chg="add mod">
          <ac:chgData name="Brian French" userId="1071cdc2f7c2bdf8" providerId="LiveId" clId="{225D4E88-37C7-49F3-92CD-56BB7CBC1F92}" dt="2023-06-21T01:03:15.068" v="3134" actId="14100"/>
          <ac:graphicFrameMkLst>
            <pc:docMk/>
            <pc:sldMk cId="847240059" sldId="276"/>
            <ac:graphicFrameMk id="4" creationId="{0361B3E0-5924-B5C6-A040-D1DC5820AC95}"/>
          </ac:graphicFrameMkLst>
        </pc:graphicFrameChg>
        <pc:graphicFrameChg chg="del mod">
          <ac:chgData name="Brian French" userId="1071cdc2f7c2bdf8" providerId="LiveId" clId="{225D4E88-37C7-49F3-92CD-56BB7CBC1F92}" dt="2023-06-21T01:03:02.778" v="3132" actId="478"/>
          <ac:graphicFrameMkLst>
            <pc:docMk/>
            <pc:sldMk cId="847240059" sldId="276"/>
            <ac:graphicFrameMk id="6" creationId="{BEC385C2-4CDB-B72A-34AE-5D5AF8343A6E}"/>
          </ac:graphicFrameMkLst>
        </pc:graphicFrameChg>
        <pc:picChg chg="mod">
          <ac:chgData name="Brian French" userId="1071cdc2f7c2bdf8" providerId="LiveId" clId="{225D4E88-37C7-49F3-92CD-56BB7CBC1F92}" dt="2023-06-23T15:39:41.299" v="3963" actId="1076"/>
          <ac:picMkLst>
            <pc:docMk/>
            <pc:sldMk cId="847240059" sldId="276"/>
            <ac:picMk id="5" creationId="{230E2625-0718-60B2-EAE8-D01C2596BDC5}"/>
          </ac:picMkLst>
        </pc:picChg>
      </pc:sldChg>
      <pc:sldChg chg="addSp delSp modSp add del mod">
        <pc:chgData name="Brian French" userId="1071cdc2f7c2bdf8" providerId="LiveId" clId="{225D4E88-37C7-49F3-92CD-56BB7CBC1F92}" dt="2023-06-23T12:19:24" v="3696" actId="47"/>
        <pc:sldMkLst>
          <pc:docMk/>
          <pc:sldMk cId="1109782814" sldId="277"/>
        </pc:sldMkLst>
        <pc:spChg chg="mod">
          <ac:chgData name="Brian French" userId="1071cdc2f7c2bdf8" providerId="LiveId" clId="{225D4E88-37C7-49F3-92CD-56BB7CBC1F92}" dt="2023-06-21T02:03:59.721" v="3191" actId="20577"/>
          <ac:spMkLst>
            <pc:docMk/>
            <pc:sldMk cId="1109782814" sldId="277"/>
            <ac:spMk id="2" creationId="{7AAF2E73-498A-70C6-5119-EA1666166A3D}"/>
          </ac:spMkLst>
        </pc:spChg>
        <pc:spChg chg="add mod">
          <ac:chgData name="Brian French" userId="1071cdc2f7c2bdf8" providerId="LiveId" clId="{225D4E88-37C7-49F3-92CD-56BB7CBC1F92}" dt="2023-06-21T22:37:45.968" v="3423" actId="20577"/>
          <ac:spMkLst>
            <pc:docMk/>
            <pc:sldMk cId="1109782814" sldId="277"/>
            <ac:spMk id="3" creationId="{0D68C602-4C62-A55F-09B1-0415303B6D93}"/>
          </ac:spMkLst>
        </pc:spChg>
        <pc:spChg chg="add del mod">
          <ac:chgData name="Brian French" userId="1071cdc2f7c2bdf8" providerId="LiveId" clId="{225D4E88-37C7-49F3-92CD-56BB7CBC1F92}" dt="2023-06-21T02:06:51.577" v="3218" actId="931"/>
          <ac:spMkLst>
            <pc:docMk/>
            <pc:sldMk cId="1109782814" sldId="277"/>
            <ac:spMk id="4" creationId="{0F1C6547-FB1A-2DE8-7C18-51B898507830}"/>
          </ac:spMkLst>
        </pc:spChg>
        <pc:spChg chg="mod">
          <ac:chgData name="Brian French" userId="1071cdc2f7c2bdf8" providerId="LiveId" clId="{225D4E88-37C7-49F3-92CD-56BB7CBC1F92}" dt="2023-06-21T02:05:02.929" v="3207" actId="20577"/>
          <ac:spMkLst>
            <pc:docMk/>
            <pc:sldMk cId="1109782814" sldId="277"/>
            <ac:spMk id="9" creationId="{C1395542-A8EE-83B6-EEAA-050BF7606CE2}"/>
          </ac:spMkLst>
        </pc:spChg>
        <pc:spChg chg="mod">
          <ac:chgData name="Brian French" userId="1071cdc2f7c2bdf8" providerId="LiveId" clId="{225D4E88-37C7-49F3-92CD-56BB7CBC1F92}" dt="2023-06-21T02:05:27.783" v="3216" actId="20577"/>
          <ac:spMkLst>
            <pc:docMk/>
            <pc:sldMk cId="1109782814" sldId="277"/>
            <ac:spMk id="10" creationId="{143A5DC9-3B57-4D24-8AD0-1F58AA66D0E5}"/>
          </ac:spMkLst>
        </pc:spChg>
        <pc:spChg chg="mod">
          <ac:chgData name="Brian French" userId="1071cdc2f7c2bdf8" providerId="LiveId" clId="{225D4E88-37C7-49F3-92CD-56BB7CBC1F92}" dt="2023-06-21T02:04:22.216" v="3194" actId="20577"/>
          <ac:spMkLst>
            <pc:docMk/>
            <pc:sldMk cId="1109782814" sldId="277"/>
            <ac:spMk id="12" creationId="{BFDEC00B-2CB3-E228-881F-03985252D1D9}"/>
          </ac:spMkLst>
        </pc:spChg>
        <pc:graphicFrameChg chg="del">
          <ac:chgData name="Brian French" userId="1071cdc2f7c2bdf8" providerId="LiveId" clId="{225D4E88-37C7-49F3-92CD-56BB7CBC1F92}" dt="2023-06-21T02:04:06.960" v="3192" actId="478"/>
          <ac:graphicFrameMkLst>
            <pc:docMk/>
            <pc:sldMk cId="1109782814" sldId="277"/>
            <ac:graphicFrameMk id="8" creationId="{15B6737B-A256-84E4-80CB-FE3C32DB7FB8}"/>
          </ac:graphicFrameMkLst>
        </pc:graphicFrameChg>
        <pc:picChg chg="del">
          <ac:chgData name="Brian French" userId="1071cdc2f7c2bdf8" providerId="LiveId" clId="{225D4E88-37C7-49F3-92CD-56BB7CBC1F92}" dt="2023-06-21T02:06:25.718" v="3217" actId="478"/>
          <ac:picMkLst>
            <pc:docMk/>
            <pc:sldMk cId="1109782814" sldId="277"/>
            <ac:picMk id="5" creationId="{230E2625-0718-60B2-EAE8-D01C2596BDC5}"/>
          </ac:picMkLst>
        </pc:picChg>
        <pc:picChg chg="add mod">
          <ac:chgData name="Brian French" userId="1071cdc2f7c2bdf8" providerId="LiveId" clId="{225D4E88-37C7-49F3-92CD-56BB7CBC1F92}" dt="2023-06-21T02:08:07.910" v="3235" actId="1076"/>
          <ac:picMkLst>
            <pc:docMk/>
            <pc:sldMk cId="1109782814" sldId="277"/>
            <ac:picMk id="7" creationId="{5F641D7F-A35B-0759-2F02-297EA3FD6180}"/>
          </ac:picMkLst>
        </pc:picChg>
        <pc:picChg chg="add mod">
          <ac:chgData name="Brian French" userId="1071cdc2f7c2bdf8" providerId="LiveId" clId="{225D4E88-37C7-49F3-92CD-56BB7CBC1F92}" dt="2023-06-21T02:08:36.472" v="3239" actId="14100"/>
          <ac:picMkLst>
            <pc:docMk/>
            <pc:sldMk cId="1109782814" sldId="277"/>
            <ac:picMk id="13" creationId="{B482BC22-EA83-14F4-86B6-067B587F79E2}"/>
          </ac:picMkLst>
        </pc:picChg>
      </pc:sldChg>
      <pc:sldChg chg="addSp delSp modSp mod modNotesTx">
        <pc:chgData name="Brian French" userId="1071cdc2f7c2bdf8" providerId="LiveId" clId="{225D4E88-37C7-49F3-92CD-56BB7CBC1F92}" dt="2023-06-24T02:13:31.068" v="8721" actId="20577"/>
        <pc:sldMkLst>
          <pc:docMk/>
          <pc:sldMk cId="2303031415" sldId="277"/>
        </pc:sldMkLst>
        <pc:spChg chg="del mod">
          <ac:chgData name="Brian French" userId="1071cdc2f7c2bdf8" providerId="LiveId" clId="{225D4E88-37C7-49F3-92CD-56BB7CBC1F92}" dt="2023-06-23T12:20:20.180" v="3701" actId="478"/>
          <ac:spMkLst>
            <pc:docMk/>
            <pc:sldMk cId="2303031415" sldId="277"/>
            <ac:spMk id="3" creationId="{EA3E45E1-D374-90D8-E7A4-0A2504313AEA}"/>
          </ac:spMkLst>
        </pc:spChg>
        <pc:spChg chg="add del mod">
          <ac:chgData name="Brian French" userId="1071cdc2f7c2bdf8" providerId="LiveId" clId="{225D4E88-37C7-49F3-92CD-56BB7CBC1F92}" dt="2023-06-23T12:20:10.609" v="3698" actId="478"/>
          <ac:spMkLst>
            <pc:docMk/>
            <pc:sldMk cId="2303031415" sldId="277"/>
            <ac:spMk id="6" creationId="{50D6545B-6BC2-CB7F-02E6-CC544BA93D39}"/>
          </ac:spMkLst>
        </pc:spChg>
        <pc:spChg chg="del">
          <ac:chgData name="Brian French" userId="1071cdc2f7c2bdf8" providerId="LiveId" clId="{225D4E88-37C7-49F3-92CD-56BB7CBC1F92}" dt="2023-06-23T12:20:35.827" v="3705" actId="478"/>
          <ac:spMkLst>
            <pc:docMk/>
            <pc:sldMk cId="2303031415" sldId="277"/>
            <ac:spMk id="9" creationId="{C1395542-A8EE-83B6-EEAA-050BF7606CE2}"/>
          </ac:spMkLst>
        </pc:spChg>
        <pc:spChg chg="del">
          <ac:chgData name="Brian French" userId="1071cdc2f7c2bdf8" providerId="LiveId" clId="{225D4E88-37C7-49F3-92CD-56BB7CBC1F92}" dt="2023-06-23T12:20:32.654" v="3704" actId="478"/>
          <ac:spMkLst>
            <pc:docMk/>
            <pc:sldMk cId="2303031415" sldId="277"/>
            <ac:spMk id="10" creationId="{143A5DC9-3B57-4D24-8AD0-1F58AA66D0E5}"/>
          </ac:spMkLst>
        </pc:spChg>
        <pc:spChg chg="del mod">
          <ac:chgData name="Brian French" userId="1071cdc2f7c2bdf8" providerId="LiveId" clId="{225D4E88-37C7-49F3-92CD-56BB7CBC1F92}" dt="2023-06-23T12:20:29.570" v="3703" actId="478"/>
          <ac:spMkLst>
            <pc:docMk/>
            <pc:sldMk cId="2303031415" sldId="277"/>
            <ac:spMk id="12" creationId="{BFDEC00B-2CB3-E228-881F-03985252D1D9}"/>
          </ac:spMkLst>
        </pc:spChg>
        <pc:graphicFrameChg chg="del">
          <ac:chgData name="Brian French" userId="1071cdc2f7c2bdf8" providerId="LiveId" clId="{225D4E88-37C7-49F3-92CD-56BB7CBC1F92}" dt="2023-06-23T12:20:15.071" v="3699" actId="478"/>
          <ac:graphicFrameMkLst>
            <pc:docMk/>
            <pc:sldMk cId="2303031415" sldId="277"/>
            <ac:graphicFrameMk id="8" creationId="{15B6737B-A256-84E4-80CB-FE3C32DB7FB8}"/>
          </ac:graphicFrameMkLst>
        </pc:graphicFrameChg>
        <pc:picChg chg="del">
          <ac:chgData name="Brian French" userId="1071cdc2f7c2bdf8" providerId="LiveId" clId="{225D4E88-37C7-49F3-92CD-56BB7CBC1F92}" dt="2023-06-23T12:20:02.400" v="3697" actId="478"/>
          <ac:picMkLst>
            <pc:docMk/>
            <pc:sldMk cId="2303031415" sldId="277"/>
            <ac:picMk id="5" creationId="{230E2625-0718-60B2-EAE8-D01C2596BDC5}"/>
          </ac:picMkLst>
        </pc:picChg>
        <pc:picChg chg="add del mod">
          <ac:chgData name="Brian French" userId="1071cdc2f7c2bdf8" providerId="LiveId" clId="{225D4E88-37C7-49F3-92CD-56BB7CBC1F92}" dt="2023-06-24T02:08:18.744" v="8399" actId="478"/>
          <ac:picMkLst>
            <pc:docMk/>
            <pc:sldMk cId="2303031415" sldId="277"/>
            <ac:picMk id="11" creationId="{E1A616BE-E2CD-ADB4-1553-76B1787EF568}"/>
          </ac:picMkLst>
        </pc:picChg>
        <pc:picChg chg="add del mod">
          <ac:chgData name="Brian French" userId="1071cdc2f7c2bdf8" providerId="LiveId" clId="{225D4E88-37C7-49F3-92CD-56BB7CBC1F92}" dt="2023-06-24T02:08:21.018" v="8400" actId="478"/>
          <ac:picMkLst>
            <pc:docMk/>
            <pc:sldMk cId="2303031415" sldId="277"/>
            <ac:picMk id="14" creationId="{CD163994-46D4-AF50-2A13-3A2FE3F666EC}"/>
          </ac:picMkLst>
        </pc:picChg>
        <pc:picChg chg="add mod">
          <ac:chgData name="Brian French" userId="1071cdc2f7c2bdf8" providerId="LiveId" clId="{225D4E88-37C7-49F3-92CD-56BB7CBC1F92}" dt="2023-06-24T02:09:16.945" v="8405" actId="1076"/>
          <ac:picMkLst>
            <pc:docMk/>
            <pc:sldMk cId="2303031415" sldId="277"/>
            <ac:picMk id="16" creationId="{6F151B83-FAC3-3D5E-21DE-9F85AF3F70DE}"/>
          </ac:picMkLst>
        </pc:picChg>
        <pc:picChg chg="add mod">
          <ac:chgData name="Brian French" userId="1071cdc2f7c2bdf8" providerId="LiveId" clId="{225D4E88-37C7-49F3-92CD-56BB7CBC1F92}" dt="2023-06-24T02:09:25.808" v="8406" actId="14100"/>
          <ac:picMkLst>
            <pc:docMk/>
            <pc:sldMk cId="2303031415" sldId="277"/>
            <ac:picMk id="18" creationId="{3605BCF0-E1E0-2940-85EE-FE9FCCF8DD52}"/>
          </ac:picMkLst>
        </pc:picChg>
      </pc:sldChg>
      <pc:sldChg chg="delSp modSp add mod modNotesTx">
        <pc:chgData name="Brian French" userId="1071cdc2f7c2bdf8" providerId="LiveId" clId="{225D4E88-37C7-49F3-92CD-56BB7CBC1F92}" dt="2023-06-24T02:27:48.275" v="10298" actId="20577"/>
        <pc:sldMkLst>
          <pc:docMk/>
          <pc:sldMk cId="94890494" sldId="278"/>
        </pc:sldMkLst>
        <pc:spChg chg="mod">
          <ac:chgData name="Brian French" userId="1071cdc2f7c2bdf8" providerId="LiveId" clId="{225D4E88-37C7-49F3-92CD-56BB7CBC1F92}" dt="2023-06-23T13:01:44.589" v="3805" actId="27636"/>
          <ac:spMkLst>
            <pc:docMk/>
            <pc:sldMk cId="94890494" sldId="278"/>
            <ac:spMk id="2" creationId="{7AAF2E73-498A-70C6-5119-EA1666166A3D}"/>
          </ac:spMkLst>
        </pc:spChg>
        <pc:picChg chg="del mod">
          <ac:chgData name="Brian French" userId="1071cdc2f7c2bdf8" providerId="LiveId" clId="{225D4E88-37C7-49F3-92CD-56BB7CBC1F92}" dt="2023-06-24T02:24:36.673" v="9928" actId="478"/>
          <ac:picMkLst>
            <pc:docMk/>
            <pc:sldMk cId="94890494" sldId="278"/>
            <ac:picMk id="11" creationId="{E1A616BE-E2CD-ADB4-1553-76B1787EF568}"/>
          </ac:picMkLst>
        </pc:picChg>
        <pc:picChg chg="del mod">
          <ac:chgData name="Brian French" userId="1071cdc2f7c2bdf8" providerId="LiveId" clId="{225D4E88-37C7-49F3-92CD-56BB7CBC1F92}" dt="2023-06-24T02:24:38.645" v="9929" actId="478"/>
          <ac:picMkLst>
            <pc:docMk/>
            <pc:sldMk cId="94890494" sldId="278"/>
            <ac:picMk id="14" creationId="{CD163994-46D4-AF50-2A13-3A2FE3F666EC}"/>
          </ac:picMkLst>
        </pc:picChg>
        <pc:picChg chg="mod">
          <ac:chgData name="Brian French" userId="1071cdc2f7c2bdf8" providerId="LiveId" clId="{225D4E88-37C7-49F3-92CD-56BB7CBC1F92}" dt="2023-06-24T02:25:06.024" v="9934" actId="1076"/>
          <ac:picMkLst>
            <pc:docMk/>
            <pc:sldMk cId="94890494" sldId="278"/>
            <ac:picMk id="16" creationId="{6F151B83-FAC3-3D5E-21DE-9F85AF3F70DE}"/>
          </ac:picMkLst>
        </pc:picChg>
        <pc:picChg chg="mod">
          <ac:chgData name="Brian French" userId="1071cdc2f7c2bdf8" providerId="LiveId" clId="{225D4E88-37C7-49F3-92CD-56BB7CBC1F92}" dt="2023-06-24T02:25:06.024" v="9934" actId="1076"/>
          <ac:picMkLst>
            <pc:docMk/>
            <pc:sldMk cId="94890494" sldId="278"/>
            <ac:picMk id="18" creationId="{3605BCF0-E1E0-2940-85EE-FE9FCCF8DD52}"/>
          </ac:picMkLst>
        </pc:picChg>
      </pc:sldChg>
      <pc:sldChg chg="addSp modSp del mod">
        <pc:chgData name="Brian French" userId="1071cdc2f7c2bdf8" providerId="LiveId" clId="{225D4E88-37C7-49F3-92CD-56BB7CBC1F92}" dt="2023-06-23T12:19:17.434" v="3695" actId="47"/>
        <pc:sldMkLst>
          <pc:docMk/>
          <pc:sldMk cId="4260315488" sldId="278"/>
        </pc:sldMkLst>
        <pc:spChg chg="mod">
          <ac:chgData name="Brian French" userId="1071cdc2f7c2bdf8" providerId="LiveId" clId="{225D4E88-37C7-49F3-92CD-56BB7CBC1F92}" dt="2023-06-21T02:09:19.013" v="3243" actId="20577"/>
          <ac:spMkLst>
            <pc:docMk/>
            <pc:sldMk cId="4260315488" sldId="278"/>
            <ac:spMk id="2" creationId="{7AAF2E73-498A-70C6-5119-EA1666166A3D}"/>
          </ac:spMkLst>
        </pc:spChg>
        <pc:spChg chg="add mod">
          <ac:chgData name="Brian French" userId="1071cdc2f7c2bdf8" providerId="LiveId" clId="{225D4E88-37C7-49F3-92CD-56BB7CBC1F92}" dt="2023-06-21T22:51:35.318" v="3442" actId="20577"/>
          <ac:spMkLst>
            <pc:docMk/>
            <pc:sldMk cId="4260315488" sldId="278"/>
            <ac:spMk id="3" creationId="{8C30B8F6-F923-74BA-9C00-E7A5AA7EB0E3}"/>
          </ac:spMkLst>
        </pc:spChg>
        <pc:spChg chg="mod">
          <ac:chgData name="Brian French" userId="1071cdc2f7c2bdf8" providerId="LiveId" clId="{225D4E88-37C7-49F3-92CD-56BB7CBC1F92}" dt="2023-06-21T02:10:18.899" v="3264" actId="20577"/>
          <ac:spMkLst>
            <pc:docMk/>
            <pc:sldMk cId="4260315488" sldId="278"/>
            <ac:spMk id="9" creationId="{C1395542-A8EE-83B6-EEAA-050BF7606CE2}"/>
          </ac:spMkLst>
        </pc:spChg>
        <pc:spChg chg="mod">
          <ac:chgData name="Brian French" userId="1071cdc2f7c2bdf8" providerId="LiveId" clId="{225D4E88-37C7-49F3-92CD-56BB7CBC1F92}" dt="2023-06-21T02:09:51.800" v="3254" actId="20577"/>
          <ac:spMkLst>
            <pc:docMk/>
            <pc:sldMk cId="4260315488" sldId="278"/>
            <ac:spMk id="10" creationId="{143A5DC9-3B57-4D24-8AD0-1F58AA66D0E5}"/>
          </ac:spMkLst>
        </pc:spChg>
        <pc:spChg chg="mod">
          <ac:chgData name="Brian French" userId="1071cdc2f7c2bdf8" providerId="LiveId" clId="{225D4E88-37C7-49F3-92CD-56BB7CBC1F92}" dt="2023-06-21T02:09:23.997" v="3245" actId="20577"/>
          <ac:spMkLst>
            <pc:docMk/>
            <pc:sldMk cId="4260315488" sldId="278"/>
            <ac:spMk id="12" creationId="{BFDEC00B-2CB3-E228-881F-03985252D1D9}"/>
          </ac:spMkLst>
        </pc:spChg>
        <pc:picChg chg="mod">
          <ac:chgData name="Brian French" userId="1071cdc2f7c2bdf8" providerId="LiveId" clId="{225D4E88-37C7-49F3-92CD-56BB7CBC1F92}" dt="2023-06-21T02:10:40.861" v="3265" actId="14826"/>
          <ac:picMkLst>
            <pc:docMk/>
            <pc:sldMk cId="4260315488" sldId="278"/>
            <ac:picMk id="7" creationId="{5F641D7F-A35B-0759-2F02-297EA3FD6180}"/>
          </ac:picMkLst>
        </pc:picChg>
        <pc:picChg chg="mod">
          <ac:chgData name="Brian French" userId="1071cdc2f7c2bdf8" providerId="LiveId" clId="{225D4E88-37C7-49F3-92CD-56BB7CBC1F92}" dt="2023-06-21T02:10:53.307" v="3266" actId="14826"/>
          <ac:picMkLst>
            <pc:docMk/>
            <pc:sldMk cId="4260315488" sldId="278"/>
            <ac:picMk id="13" creationId="{B482BC22-EA83-14F4-86B6-067B587F79E2}"/>
          </ac:picMkLst>
        </pc:picChg>
      </pc:sldChg>
      <pc:sldChg chg="del">
        <pc:chgData name="Brian French" userId="1071cdc2f7c2bdf8" providerId="LiveId" clId="{225D4E88-37C7-49F3-92CD-56BB7CBC1F92}" dt="2023-06-21T22:26:27.521" v="3394" actId="2696"/>
        <pc:sldMkLst>
          <pc:docMk/>
          <pc:sldMk cId="692935956" sldId="279"/>
        </pc:sldMkLst>
      </pc:sldChg>
      <pc:sldChg chg="delSp modSp add mod modNotesTx">
        <pc:chgData name="Brian French" userId="1071cdc2f7c2bdf8" providerId="LiveId" clId="{225D4E88-37C7-49F3-92CD-56BB7CBC1F92}" dt="2023-06-24T02:40:27.155" v="11173" actId="20577"/>
        <pc:sldMkLst>
          <pc:docMk/>
          <pc:sldMk cId="759406381" sldId="279"/>
        </pc:sldMkLst>
        <pc:spChg chg="mod">
          <ac:chgData name="Brian French" userId="1071cdc2f7c2bdf8" providerId="LiveId" clId="{225D4E88-37C7-49F3-92CD-56BB7CBC1F92}" dt="2023-06-23T13:14:12.902" v="3828" actId="27636"/>
          <ac:spMkLst>
            <pc:docMk/>
            <pc:sldMk cId="759406381" sldId="279"/>
            <ac:spMk id="2" creationId="{7AAF2E73-498A-70C6-5119-EA1666166A3D}"/>
          </ac:spMkLst>
        </pc:spChg>
        <pc:picChg chg="del mod">
          <ac:chgData name="Brian French" userId="1071cdc2f7c2bdf8" providerId="LiveId" clId="{225D4E88-37C7-49F3-92CD-56BB7CBC1F92}" dt="2023-06-24T02:38:12.736" v="10935" actId="478"/>
          <ac:picMkLst>
            <pc:docMk/>
            <pc:sldMk cId="759406381" sldId="279"/>
            <ac:picMk id="11" creationId="{E1A616BE-E2CD-ADB4-1553-76B1787EF568}"/>
          </ac:picMkLst>
        </pc:picChg>
        <pc:picChg chg="del mod">
          <ac:chgData name="Brian French" userId="1071cdc2f7c2bdf8" providerId="LiveId" clId="{225D4E88-37C7-49F3-92CD-56BB7CBC1F92}" dt="2023-06-24T02:38:17.413" v="10936" actId="478"/>
          <ac:picMkLst>
            <pc:docMk/>
            <pc:sldMk cId="759406381" sldId="279"/>
            <ac:picMk id="14" creationId="{CD163994-46D4-AF50-2A13-3A2FE3F666EC}"/>
          </ac:picMkLst>
        </pc:picChg>
        <pc:picChg chg="mod">
          <ac:chgData name="Brian French" userId="1071cdc2f7c2bdf8" providerId="LiveId" clId="{225D4E88-37C7-49F3-92CD-56BB7CBC1F92}" dt="2023-06-24T02:38:53.715" v="10943" actId="1076"/>
          <ac:picMkLst>
            <pc:docMk/>
            <pc:sldMk cId="759406381" sldId="279"/>
            <ac:picMk id="16" creationId="{6F151B83-FAC3-3D5E-21DE-9F85AF3F70DE}"/>
          </ac:picMkLst>
        </pc:picChg>
        <pc:picChg chg="mod">
          <ac:chgData name="Brian French" userId="1071cdc2f7c2bdf8" providerId="LiveId" clId="{225D4E88-37C7-49F3-92CD-56BB7CBC1F92}" dt="2023-06-24T02:38:53.715" v="10943" actId="1076"/>
          <ac:picMkLst>
            <pc:docMk/>
            <pc:sldMk cId="759406381" sldId="279"/>
            <ac:picMk id="18" creationId="{3605BCF0-E1E0-2940-85EE-FE9FCCF8DD52}"/>
          </ac:picMkLst>
        </pc:picChg>
      </pc:sldChg>
      <pc:sldChg chg="modSp del mod">
        <pc:chgData name="Brian French" userId="1071cdc2f7c2bdf8" providerId="LiveId" clId="{225D4E88-37C7-49F3-92CD-56BB7CBC1F92}" dt="2023-06-23T12:19:05.933" v="3693" actId="47"/>
        <pc:sldMkLst>
          <pc:docMk/>
          <pc:sldMk cId="2486722990" sldId="279"/>
        </pc:sldMkLst>
        <pc:spChg chg="mod">
          <ac:chgData name="Brian French" userId="1071cdc2f7c2bdf8" providerId="LiveId" clId="{225D4E88-37C7-49F3-92CD-56BB7CBC1F92}" dt="2023-06-21T22:58:20.529" v="3496" actId="20577"/>
          <ac:spMkLst>
            <pc:docMk/>
            <pc:sldMk cId="2486722990" sldId="279"/>
            <ac:spMk id="2" creationId="{7AAF2E73-498A-70C6-5119-EA1666166A3D}"/>
          </ac:spMkLst>
        </pc:spChg>
        <pc:spChg chg="mod">
          <ac:chgData name="Brian French" userId="1071cdc2f7c2bdf8" providerId="LiveId" clId="{225D4E88-37C7-49F3-92CD-56BB7CBC1F92}" dt="2023-06-21T22:59:38.936" v="3517" actId="20577"/>
          <ac:spMkLst>
            <pc:docMk/>
            <pc:sldMk cId="2486722990" sldId="279"/>
            <ac:spMk id="4" creationId="{E22037CE-F3D5-2614-EE50-952238C8B48A}"/>
          </ac:spMkLst>
        </pc:spChg>
      </pc:sldChg>
      <pc:sldChg chg="delSp modSp add mod ord modNotesTx">
        <pc:chgData name="Brian French" userId="1071cdc2f7c2bdf8" providerId="LiveId" clId="{225D4E88-37C7-49F3-92CD-56BB7CBC1F92}" dt="2023-06-24T02:50:55.731" v="12115" actId="20577"/>
        <pc:sldMkLst>
          <pc:docMk/>
          <pc:sldMk cId="1851288618" sldId="280"/>
        </pc:sldMkLst>
        <pc:spChg chg="mod">
          <ac:chgData name="Brian French" userId="1071cdc2f7c2bdf8" providerId="LiveId" clId="{225D4E88-37C7-49F3-92CD-56BB7CBC1F92}" dt="2023-06-23T13:24:52.563" v="3877" actId="27636"/>
          <ac:spMkLst>
            <pc:docMk/>
            <pc:sldMk cId="1851288618" sldId="280"/>
            <ac:spMk id="2" creationId="{7AAF2E73-498A-70C6-5119-EA1666166A3D}"/>
          </ac:spMkLst>
        </pc:spChg>
        <pc:picChg chg="del mod">
          <ac:chgData name="Brian French" userId="1071cdc2f7c2bdf8" providerId="LiveId" clId="{225D4E88-37C7-49F3-92CD-56BB7CBC1F92}" dt="2023-06-24T02:49:20.756" v="12007" actId="478"/>
          <ac:picMkLst>
            <pc:docMk/>
            <pc:sldMk cId="1851288618" sldId="280"/>
            <ac:picMk id="11" creationId="{E1A616BE-E2CD-ADB4-1553-76B1787EF568}"/>
          </ac:picMkLst>
        </pc:picChg>
        <pc:picChg chg="del mod">
          <ac:chgData name="Brian French" userId="1071cdc2f7c2bdf8" providerId="LiveId" clId="{225D4E88-37C7-49F3-92CD-56BB7CBC1F92}" dt="2023-06-24T02:49:23.080" v="12008" actId="478"/>
          <ac:picMkLst>
            <pc:docMk/>
            <pc:sldMk cId="1851288618" sldId="280"/>
            <ac:picMk id="14" creationId="{CD163994-46D4-AF50-2A13-3A2FE3F666EC}"/>
          </ac:picMkLst>
        </pc:picChg>
        <pc:picChg chg="mod">
          <ac:chgData name="Brian French" userId="1071cdc2f7c2bdf8" providerId="LiveId" clId="{225D4E88-37C7-49F3-92CD-56BB7CBC1F92}" dt="2023-06-24T02:49:47.352" v="12013" actId="1076"/>
          <ac:picMkLst>
            <pc:docMk/>
            <pc:sldMk cId="1851288618" sldId="280"/>
            <ac:picMk id="16" creationId="{6F151B83-FAC3-3D5E-21DE-9F85AF3F70DE}"/>
          </ac:picMkLst>
        </pc:picChg>
        <pc:picChg chg="mod">
          <ac:chgData name="Brian French" userId="1071cdc2f7c2bdf8" providerId="LiveId" clId="{225D4E88-37C7-49F3-92CD-56BB7CBC1F92}" dt="2023-06-24T02:49:47.352" v="12013" actId="1076"/>
          <ac:picMkLst>
            <pc:docMk/>
            <pc:sldMk cId="1851288618" sldId="280"/>
            <ac:picMk id="18" creationId="{3605BCF0-E1E0-2940-85EE-FE9FCCF8DD52}"/>
          </ac:picMkLst>
        </pc:picChg>
      </pc:sldChg>
      <pc:sldChg chg="modSp del mod">
        <pc:chgData name="Brian French" userId="1071cdc2f7c2bdf8" providerId="LiveId" clId="{225D4E88-37C7-49F3-92CD-56BB7CBC1F92}" dt="2023-06-23T12:19:08.534" v="3694" actId="47"/>
        <pc:sldMkLst>
          <pc:docMk/>
          <pc:sldMk cId="3435901876" sldId="280"/>
        </pc:sldMkLst>
        <pc:spChg chg="mod">
          <ac:chgData name="Brian French" userId="1071cdc2f7c2bdf8" providerId="LiveId" clId="{225D4E88-37C7-49F3-92CD-56BB7CBC1F92}" dt="2023-06-21T22:58:25.505" v="3498" actId="20577"/>
          <ac:spMkLst>
            <pc:docMk/>
            <pc:sldMk cId="3435901876" sldId="280"/>
            <ac:spMk id="2" creationId="{7AAF2E73-498A-70C6-5119-EA1666166A3D}"/>
          </ac:spMkLst>
        </pc:spChg>
        <pc:spChg chg="mod">
          <ac:chgData name="Brian French" userId="1071cdc2f7c2bdf8" providerId="LiveId" clId="{225D4E88-37C7-49F3-92CD-56BB7CBC1F92}" dt="2023-06-21T23:00:37.342" v="3536" actId="20577"/>
          <ac:spMkLst>
            <pc:docMk/>
            <pc:sldMk cId="3435901876" sldId="280"/>
            <ac:spMk id="4" creationId="{E22037CE-F3D5-2614-EE50-952238C8B48A}"/>
          </ac:spMkLst>
        </pc:spChg>
      </pc:sldChg>
      <pc:sldChg chg="new del">
        <pc:chgData name="Brian French" userId="1071cdc2f7c2bdf8" providerId="LiveId" clId="{225D4E88-37C7-49F3-92CD-56BB7CBC1F92}" dt="2023-06-21T23:23:38.128" v="3563" actId="680"/>
        <pc:sldMkLst>
          <pc:docMk/>
          <pc:sldMk cId="1124145421" sldId="281"/>
        </pc:sldMkLst>
      </pc:sldChg>
      <pc:sldChg chg="modSp add del mod">
        <pc:chgData name="Brian French" userId="1071cdc2f7c2bdf8" providerId="LiveId" clId="{225D4E88-37C7-49F3-92CD-56BB7CBC1F92}" dt="2023-06-24T00:27:04.365" v="4788" actId="47"/>
        <pc:sldMkLst>
          <pc:docMk/>
          <pc:sldMk cId="2533316211" sldId="281"/>
        </pc:sldMkLst>
        <pc:spChg chg="mod">
          <ac:chgData name="Brian French" userId="1071cdc2f7c2bdf8" providerId="LiveId" clId="{225D4E88-37C7-49F3-92CD-56BB7CBC1F92}" dt="2023-06-23T13:34:00.008" v="3936"/>
          <ac:spMkLst>
            <pc:docMk/>
            <pc:sldMk cId="2533316211" sldId="281"/>
            <ac:spMk id="2" creationId="{7AAF2E73-498A-70C6-5119-EA1666166A3D}"/>
          </ac:spMkLst>
        </pc:spChg>
        <pc:picChg chg="mod">
          <ac:chgData name="Brian French" userId="1071cdc2f7c2bdf8" providerId="LiveId" clId="{225D4E88-37C7-49F3-92CD-56BB7CBC1F92}" dt="2023-06-23T13:40:30.429" v="3947" actId="14100"/>
          <ac:picMkLst>
            <pc:docMk/>
            <pc:sldMk cId="2533316211" sldId="281"/>
            <ac:picMk id="11" creationId="{E1A616BE-E2CD-ADB4-1553-76B1787EF568}"/>
          </ac:picMkLst>
        </pc:picChg>
        <pc:picChg chg="mod">
          <ac:chgData name="Brian French" userId="1071cdc2f7c2bdf8" providerId="LiveId" clId="{225D4E88-37C7-49F3-92CD-56BB7CBC1F92}" dt="2023-06-23T13:40:30.429" v="3947" actId="14100"/>
          <ac:picMkLst>
            <pc:docMk/>
            <pc:sldMk cId="2533316211" sldId="281"/>
            <ac:picMk id="14" creationId="{CD163994-46D4-AF50-2A13-3A2FE3F666EC}"/>
          </ac:picMkLst>
        </pc:picChg>
        <pc:picChg chg="mod">
          <ac:chgData name="Brian French" userId="1071cdc2f7c2bdf8" providerId="LiveId" clId="{225D4E88-37C7-49F3-92CD-56BB7CBC1F92}" dt="2023-06-23T13:40:30.429" v="3947" actId="14100"/>
          <ac:picMkLst>
            <pc:docMk/>
            <pc:sldMk cId="2533316211" sldId="281"/>
            <ac:picMk id="16" creationId="{6F151B83-FAC3-3D5E-21DE-9F85AF3F70DE}"/>
          </ac:picMkLst>
        </pc:picChg>
        <pc:picChg chg="mod">
          <ac:chgData name="Brian French" userId="1071cdc2f7c2bdf8" providerId="LiveId" clId="{225D4E88-37C7-49F3-92CD-56BB7CBC1F92}" dt="2023-06-23T13:40:30.429" v="3947" actId="14100"/>
          <ac:picMkLst>
            <pc:docMk/>
            <pc:sldMk cId="2533316211" sldId="281"/>
            <ac:picMk id="18" creationId="{3605BCF0-E1E0-2940-85EE-FE9FCCF8DD52}"/>
          </ac:picMkLst>
        </pc:picChg>
      </pc:sldChg>
      <pc:sldChg chg="addSp delSp modSp mod ord setBg delDesignElem modNotesTx">
        <pc:chgData name="Brian French" userId="1071cdc2f7c2bdf8" providerId="LiveId" clId="{225D4E88-37C7-49F3-92CD-56BB7CBC1F92}" dt="2023-06-24T01:55:50.256" v="7229" actId="20577"/>
        <pc:sldMkLst>
          <pc:docMk/>
          <pc:sldMk cId="3928873805" sldId="282"/>
        </pc:sldMkLst>
        <pc:spChg chg="add del mod">
          <ac:chgData name="Brian French" userId="1071cdc2f7c2bdf8" providerId="LiveId" clId="{225D4E88-37C7-49F3-92CD-56BB7CBC1F92}" dt="2023-06-23T21:34:20.700" v="4011"/>
          <ac:spMkLst>
            <pc:docMk/>
            <pc:sldMk cId="3928873805" sldId="282"/>
            <ac:spMk id="4" creationId="{8FB905E2-8D26-5F3B-54C4-11E97F3A68E6}"/>
          </ac:spMkLst>
        </pc:spChg>
        <pc:spChg chg="del mod">
          <ac:chgData name="Brian French" userId="1071cdc2f7c2bdf8" providerId="LiveId" clId="{225D4E88-37C7-49F3-92CD-56BB7CBC1F92}" dt="2023-06-23T16:37:09.006" v="3970" actId="478"/>
          <ac:spMkLst>
            <pc:docMk/>
            <pc:sldMk cId="3928873805" sldId="282"/>
            <ac:spMk id="4" creationId="{F2475C8C-8F76-0B8A-8C82-5B8069BFC946}"/>
          </ac:spMkLst>
        </pc:spChg>
        <pc:spChg chg="add del mod">
          <ac:chgData name="Brian French" userId="1071cdc2f7c2bdf8" providerId="LiveId" clId="{225D4E88-37C7-49F3-92CD-56BB7CBC1F92}" dt="2023-06-23T21:34:20.700" v="4013"/>
          <ac:spMkLst>
            <pc:docMk/>
            <pc:sldMk cId="3928873805" sldId="282"/>
            <ac:spMk id="6" creationId="{DA5F9544-E12D-5ED9-0AB1-C4AA5BD3790F}"/>
          </ac:spMkLst>
        </pc:spChg>
        <pc:spChg chg="add del mod">
          <ac:chgData name="Brian French" userId="1071cdc2f7c2bdf8" providerId="LiveId" clId="{225D4E88-37C7-49F3-92CD-56BB7CBC1F92}" dt="2023-06-23T21:34:20.700" v="4015"/>
          <ac:spMkLst>
            <pc:docMk/>
            <pc:sldMk cId="3928873805" sldId="282"/>
            <ac:spMk id="7" creationId="{D0288DD1-D87F-3E84-1762-73A82922CD8A}"/>
          </ac:spMkLst>
        </pc:spChg>
        <pc:spChg chg="add mod">
          <ac:chgData name="Brian French" userId="1071cdc2f7c2bdf8" providerId="LiveId" clId="{225D4E88-37C7-49F3-92CD-56BB7CBC1F92}" dt="2023-06-23T21:36:50.603" v="4051"/>
          <ac:spMkLst>
            <pc:docMk/>
            <pc:sldMk cId="3928873805" sldId="282"/>
            <ac:spMk id="8" creationId="{41A41511-931B-314C-EA20-016096DAC6F6}"/>
          </ac:spMkLst>
        </pc:spChg>
        <pc:spChg chg="add del mod">
          <ac:chgData name="Brian French" userId="1071cdc2f7c2bdf8" providerId="LiveId" clId="{225D4E88-37C7-49F3-92CD-56BB7CBC1F92}" dt="2023-06-23T21:38:11.786" v="4055"/>
          <ac:spMkLst>
            <pc:docMk/>
            <pc:sldMk cId="3928873805" sldId="282"/>
            <ac:spMk id="9" creationId="{A3153BD2-AC2B-514A-8AF8-47B85D08FF20}"/>
          </ac:spMkLst>
        </pc:spChg>
        <pc:spChg chg="add del">
          <ac:chgData name="Brian French" userId="1071cdc2f7c2bdf8" providerId="LiveId" clId="{225D4E88-37C7-49F3-92CD-56BB7CBC1F92}" dt="2023-06-23T16:37:13.158" v="3971" actId="478"/>
          <ac:spMkLst>
            <pc:docMk/>
            <pc:sldMk cId="3928873805" sldId="282"/>
            <ac:spMk id="9" creationId="{BDF0D64F-51A1-C0A7-DEE0-B3E8345F945B}"/>
          </ac:spMkLst>
        </pc:spChg>
        <pc:spChg chg="add mod">
          <ac:chgData name="Brian French" userId="1071cdc2f7c2bdf8" providerId="LiveId" clId="{225D4E88-37C7-49F3-92CD-56BB7CBC1F92}" dt="2023-06-24T01:20:04.627" v="5017" actId="113"/>
          <ac:spMkLst>
            <pc:docMk/>
            <pc:sldMk cId="3928873805" sldId="282"/>
            <ac:spMk id="10" creationId="{83442DA6-59C1-FFF4-2132-84177DBFB18A}"/>
          </ac:spMkLst>
        </pc:spChg>
        <pc:spChg chg="add mod">
          <ac:chgData name="Brian French" userId="1071cdc2f7c2bdf8" providerId="LiveId" clId="{225D4E88-37C7-49F3-92CD-56BB7CBC1F92}" dt="2023-06-24T01:55:29.024" v="7211" actId="1076"/>
          <ac:spMkLst>
            <pc:docMk/>
            <pc:sldMk cId="3928873805" sldId="282"/>
            <ac:spMk id="11" creationId="{B017120A-9B6F-130D-0726-1E81D5690A96}"/>
          </ac:spMkLst>
        </pc:spChg>
        <pc:spChg chg="add">
          <ac:chgData name="Brian French" userId="1071cdc2f7c2bdf8" providerId="LiveId" clId="{225D4E88-37C7-49F3-92CD-56BB7CBC1F92}" dt="2023-06-23T16:37:03.460" v="3969" actId="26606"/>
          <ac:spMkLst>
            <pc:docMk/>
            <pc:sldMk cId="3928873805" sldId="282"/>
            <ac:spMk id="12" creationId="{5C9B446A-6343-4E56-90BA-061E4DDF0FFB}"/>
          </ac:spMkLst>
        </pc:spChg>
        <pc:spChg chg="add mod">
          <ac:chgData name="Brian French" userId="1071cdc2f7c2bdf8" providerId="LiveId" clId="{225D4E88-37C7-49F3-92CD-56BB7CBC1F92}" dt="2023-06-24T01:55:12.019" v="7208" actId="14100"/>
          <ac:spMkLst>
            <pc:docMk/>
            <pc:sldMk cId="3928873805" sldId="282"/>
            <ac:spMk id="13" creationId="{859DF9AF-A562-3626-651E-D574FEECD23A}"/>
          </ac:spMkLst>
        </pc:spChg>
        <pc:spChg chg="add">
          <ac:chgData name="Brian French" userId="1071cdc2f7c2bdf8" providerId="LiveId" clId="{225D4E88-37C7-49F3-92CD-56BB7CBC1F92}" dt="2023-06-23T16:37:03.460" v="3969" actId="26606"/>
          <ac:spMkLst>
            <pc:docMk/>
            <pc:sldMk cId="3928873805" sldId="282"/>
            <ac:spMk id="14" creationId="{3EC72A1B-03D3-499C-B4BF-AC68EEC22B10}"/>
          </ac:spMkLst>
        </pc:spChg>
        <pc:spChg chg="add">
          <ac:chgData name="Brian French" userId="1071cdc2f7c2bdf8" providerId="LiveId" clId="{225D4E88-37C7-49F3-92CD-56BB7CBC1F92}" dt="2023-06-23T16:37:03.460" v="3969" actId="26606"/>
          <ac:spMkLst>
            <pc:docMk/>
            <pc:sldMk cId="3928873805" sldId="282"/>
            <ac:spMk id="16" creationId="{216322C2-3CF0-4D33-BF90-3F384CF6D232}"/>
          </ac:spMkLst>
        </pc:spChg>
        <pc:spChg chg="add">
          <ac:chgData name="Brian French" userId="1071cdc2f7c2bdf8" providerId="LiveId" clId="{225D4E88-37C7-49F3-92CD-56BB7CBC1F92}" dt="2023-06-23T16:37:03.460" v="3969" actId="26606"/>
          <ac:spMkLst>
            <pc:docMk/>
            <pc:sldMk cId="3928873805" sldId="282"/>
            <ac:spMk id="18" creationId="{55D4142C-5077-457F-A6AD-3FECFDB39685}"/>
          </ac:spMkLst>
        </pc:spChg>
        <pc:spChg chg="add">
          <ac:chgData name="Brian French" userId="1071cdc2f7c2bdf8" providerId="LiveId" clId="{225D4E88-37C7-49F3-92CD-56BB7CBC1F92}" dt="2023-06-23T16:37:03.460" v="3969" actId="26606"/>
          <ac:spMkLst>
            <pc:docMk/>
            <pc:sldMk cId="3928873805" sldId="282"/>
            <ac:spMk id="20" creationId="{7A5F0580-5EE9-419F-96EE-B6529EF6E7D0}"/>
          </ac:spMkLst>
        </pc:spChg>
        <pc:picChg chg="add mod">
          <ac:chgData name="Brian French" userId="1071cdc2f7c2bdf8" providerId="LiveId" clId="{225D4E88-37C7-49F3-92CD-56BB7CBC1F92}" dt="2023-06-23T16:55:09.774" v="3982" actId="1076"/>
          <ac:picMkLst>
            <pc:docMk/>
            <pc:sldMk cId="3928873805" sldId="282"/>
            <ac:picMk id="2" creationId="{6BEBC051-82E1-D97A-84CF-172437770CE8}"/>
          </ac:picMkLst>
        </pc:picChg>
        <pc:picChg chg="add mod">
          <ac:chgData name="Brian French" userId="1071cdc2f7c2bdf8" providerId="LiveId" clId="{225D4E88-37C7-49F3-92CD-56BB7CBC1F92}" dt="2023-06-23T16:55:13.041" v="3983" actId="1076"/>
          <ac:picMkLst>
            <pc:docMk/>
            <pc:sldMk cId="3928873805" sldId="282"/>
            <ac:picMk id="3" creationId="{04E1BD81-9EF5-45CF-2845-EB544243DAD7}"/>
          </ac:picMkLst>
        </pc:picChg>
        <pc:picChg chg="mod ord">
          <ac:chgData name="Brian French" userId="1071cdc2f7c2bdf8" providerId="LiveId" clId="{225D4E88-37C7-49F3-92CD-56BB7CBC1F92}" dt="2023-06-23T21:34:45.420" v="4016" actId="1076"/>
          <ac:picMkLst>
            <pc:docMk/>
            <pc:sldMk cId="3928873805" sldId="282"/>
            <ac:picMk id="5" creationId="{526C52BD-57C1-711D-2860-4FA3DE9F9D30}"/>
          </ac:picMkLst>
        </pc:picChg>
      </pc:sldChg>
      <pc:sldChg chg="addSp delSp modSp add mod setBg delDesignElem modNotesTx">
        <pc:chgData name="Brian French" userId="1071cdc2f7c2bdf8" providerId="LiveId" clId="{225D4E88-37C7-49F3-92CD-56BB7CBC1F92}" dt="2023-06-24T02:05:00.785" v="8140" actId="20577"/>
        <pc:sldMkLst>
          <pc:docMk/>
          <pc:sldMk cId="321165649" sldId="283"/>
        </pc:sldMkLst>
        <pc:spChg chg="add mod">
          <ac:chgData name="Brian French" userId="1071cdc2f7c2bdf8" providerId="LiveId" clId="{225D4E88-37C7-49F3-92CD-56BB7CBC1F92}" dt="2023-06-23T21:36:46.355" v="4050"/>
          <ac:spMkLst>
            <pc:docMk/>
            <pc:sldMk cId="321165649" sldId="283"/>
            <ac:spMk id="4" creationId="{D95BEB25-3C93-2B98-6FE9-B5BDEA22E726}"/>
          </ac:spMkLst>
        </pc:spChg>
        <pc:spChg chg="del">
          <ac:chgData name="Brian French" userId="1071cdc2f7c2bdf8" providerId="LiveId" clId="{225D4E88-37C7-49F3-92CD-56BB7CBC1F92}" dt="2023-06-23T16:57:03.306" v="3985"/>
          <ac:spMkLst>
            <pc:docMk/>
            <pc:sldMk cId="321165649" sldId="283"/>
            <ac:spMk id="12" creationId="{5C9B446A-6343-4E56-90BA-061E4DDF0FFB}"/>
          </ac:spMkLst>
        </pc:spChg>
        <pc:spChg chg="del">
          <ac:chgData name="Brian French" userId="1071cdc2f7c2bdf8" providerId="LiveId" clId="{225D4E88-37C7-49F3-92CD-56BB7CBC1F92}" dt="2023-06-23T16:57:03.306" v="3985"/>
          <ac:spMkLst>
            <pc:docMk/>
            <pc:sldMk cId="321165649" sldId="283"/>
            <ac:spMk id="14" creationId="{3EC72A1B-03D3-499C-B4BF-AC68EEC22B10}"/>
          </ac:spMkLst>
        </pc:spChg>
        <pc:spChg chg="del">
          <ac:chgData name="Brian French" userId="1071cdc2f7c2bdf8" providerId="LiveId" clId="{225D4E88-37C7-49F3-92CD-56BB7CBC1F92}" dt="2023-06-23T16:57:03.306" v="3985"/>
          <ac:spMkLst>
            <pc:docMk/>
            <pc:sldMk cId="321165649" sldId="283"/>
            <ac:spMk id="16" creationId="{216322C2-3CF0-4D33-BF90-3F384CF6D232}"/>
          </ac:spMkLst>
        </pc:spChg>
        <pc:spChg chg="del">
          <ac:chgData name="Brian French" userId="1071cdc2f7c2bdf8" providerId="LiveId" clId="{225D4E88-37C7-49F3-92CD-56BB7CBC1F92}" dt="2023-06-23T16:57:03.306" v="3985"/>
          <ac:spMkLst>
            <pc:docMk/>
            <pc:sldMk cId="321165649" sldId="283"/>
            <ac:spMk id="18" creationId="{55D4142C-5077-457F-A6AD-3FECFDB39685}"/>
          </ac:spMkLst>
        </pc:spChg>
        <pc:spChg chg="del">
          <ac:chgData name="Brian French" userId="1071cdc2f7c2bdf8" providerId="LiveId" clId="{225D4E88-37C7-49F3-92CD-56BB7CBC1F92}" dt="2023-06-23T16:57:03.306" v="3985"/>
          <ac:spMkLst>
            <pc:docMk/>
            <pc:sldMk cId="321165649" sldId="283"/>
            <ac:spMk id="20" creationId="{7A5F0580-5EE9-419F-96EE-B6529EF6E7D0}"/>
          </ac:spMkLst>
        </pc:spChg>
        <pc:picChg chg="mod">
          <ac:chgData name="Brian French" userId="1071cdc2f7c2bdf8" providerId="LiveId" clId="{225D4E88-37C7-49F3-92CD-56BB7CBC1F92}" dt="2023-06-24T01:14:56.446" v="5006" actId="14100"/>
          <ac:picMkLst>
            <pc:docMk/>
            <pc:sldMk cId="321165649" sldId="283"/>
            <ac:picMk id="2" creationId="{6BEBC051-82E1-D97A-84CF-172437770CE8}"/>
          </ac:picMkLst>
        </pc:picChg>
        <pc:picChg chg="mod">
          <ac:chgData name="Brian French" userId="1071cdc2f7c2bdf8" providerId="LiveId" clId="{225D4E88-37C7-49F3-92CD-56BB7CBC1F92}" dt="2023-06-24T01:15:08.784" v="5008" actId="14100"/>
          <ac:picMkLst>
            <pc:docMk/>
            <pc:sldMk cId="321165649" sldId="283"/>
            <ac:picMk id="3" creationId="{04E1BD81-9EF5-45CF-2845-EB544243DAD7}"/>
          </ac:picMkLst>
        </pc:picChg>
      </pc:sldChg>
      <pc:sldChg chg="addSp modSp mod modNotesTx">
        <pc:chgData name="Brian French" userId="1071cdc2f7c2bdf8" providerId="LiveId" clId="{225D4E88-37C7-49F3-92CD-56BB7CBC1F92}" dt="2023-06-24T01:59:41.482" v="7591" actId="20577"/>
        <pc:sldMkLst>
          <pc:docMk/>
          <pc:sldMk cId="3749822113" sldId="284"/>
        </pc:sldMkLst>
        <pc:spChg chg="add mod">
          <ac:chgData name="Brian French" userId="1071cdc2f7c2bdf8" providerId="LiveId" clId="{225D4E88-37C7-49F3-92CD-56BB7CBC1F92}" dt="2023-06-23T21:36:38.336" v="4049" actId="20577"/>
          <ac:spMkLst>
            <pc:docMk/>
            <pc:sldMk cId="3749822113" sldId="284"/>
            <ac:spMk id="4" creationId="{AFE134DF-322C-6E29-53B6-4E849CBC439C}"/>
          </ac:spMkLst>
        </pc:spChg>
        <pc:picChg chg="mod">
          <ac:chgData name="Brian French" userId="1071cdc2f7c2bdf8" providerId="LiveId" clId="{225D4E88-37C7-49F3-92CD-56BB7CBC1F92}" dt="2023-06-24T01:16:10.835" v="5011" actId="14100"/>
          <ac:picMkLst>
            <pc:docMk/>
            <pc:sldMk cId="3749822113" sldId="284"/>
            <ac:picMk id="2" creationId="{6BEBC051-82E1-D97A-84CF-172437770CE8}"/>
          </ac:picMkLst>
        </pc:picChg>
        <pc:picChg chg="mod">
          <ac:chgData name="Brian French" userId="1071cdc2f7c2bdf8" providerId="LiveId" clId="{225D4E88-37C7-49F3-92CD-56BB7CBC1F92}" dt="2023-06-24T01:16:04.803" v="5010" actId="1076"/>
          <ac:picMkLst>
            <pc:docMk/>
            <pc:sldMk cId="3749822113" sldId="284"/>
            <ac:picMk id="3" creationId="{04E1BD81-9EF5-45CF-2845-EB544243DAD7}"/>
          </ac:picMkLst>
        </pc:picChg>
      </pc:sldChg>
      <pc:sldChg chg="addSp modSp mod setBg delDesignElem modNotesTx">
        <pc:chgData name="Brian French" userId="1071cdc2f7c2bdf8" providerId="LiveId" clId="{225D4E88-37C7-49F3-92CD-56BB7CBC1F92}" dt="2023-06-24T01:51:18.428" v="6938" actId="20577"/>
        <pc:sldMkLst>
          <pc:docMk/>
          <pc:sldMk cId="1926689031" sldId="285"/>
        </pc:sldMkLst>
        <pc:spChg chg="mod">
          <ac:chgData name="Brian French" userId="1071cdc2f7c2bdf8" providerId="LiveId" clId="{225D4E88-37C7-49F3-92CD-56BB7CBC1F92}" dt="2023-06-23T21:56:08.046" v="4403" actId="255"/>
          <ac:spMkLst>
            <pc:docMk/>
            <pc:sldMk cId="1926689031" sldId="285"/>
            <ac:spMk id="2" creationId="{F10F0462-E193-705F-ABA9-30E72F5222BC}"/>
          </ac:spMkLst>
        </pc:spChg>
        <pc:spChg chg="mod">
          <ac:chgData name="Brian French" userId="1071cdc2f7c2bdf8" providerId="LiveId" clId="{225D4E88-37C7-49F3-92CD-56BB7CBC1F92}" dt="2023-06-23T21:58:14.455" v="4481" actId="20577"/>
          <ac:spMkLst>
            <pc:docMk/>
            <pc:sldMk cId="1926689031" sldId="285"/>
            <ac:spMk id="3" creationId="{8CFF9D20-9298-2C8B-0131-C91EF18D6488}"/>
          </ac:spMkLst>
        </pc:spChg>
        <pc:spChg chg="add">
          <ac:chgData name="Brian French" userId="1071cdc2f7c2bdf8" providerId="LiveId" clId="{225D4E88-37C7-49F3-92CD-56BB7CBC1F92}" dt="2023-06-23T21:55:27.576" v="4393" actId="26606"/>
          <ac:spMkLst>
            <pc:docMk/>
            <pc:sldMk cId="1926689031" sldId="285"/>
            <ac:spMk id="10" creationId="{8108D317-7CBD-4897-BD1F-959436D2A3BE}"/>
          </ac:spMkLst>
        </pc:spChg>
        <pc:spChg chg="add">
          <ac:chgData name="Brian French" userId="1071cdc2f7c2bdf8" providerId="LiveId" clId="{225D4E88-37C7-49F3-92CD-56BB7CBC1F92}" dt="2023-06-23T21:55:27.576" v="4393" actId="26606"/>
          <ac:spMkLst>
            <pc:docMk/>
            <pc:sldMk cId="1926689031" sldId="285"/>
            <ac:spMk id="12" creationId="{D6297641-8B9F-4767-9606-8A11313227BF}"/>
          </ac:spMkLst>
        </pc:spChg>
        <pc:spChg chg="add">
          <ac:chgData name="Brian French" userId="1071cdc2f7c2bdf8" providerId="LiveId" clId="{225D4E88-37C7-49F3-92CD-56BB7CBC1F92}" dt="2023-06-23T21:55:27.576" v="4393" actId="26606"/>
          <ac:spMkLst>
            <pc:docMk/>
            <pc:sldMk cId="1926689031" sldId="285"/>
            <ac:spMk id="14" creationId="{D8F3CA65-EA00-46B4-9616-39E6853F7BED}"/>
          </ac:spMkLst>
        </pc:spChg>
      </pc:sldChg>
      <pc:sldChg chg="delSp modSp mod modNotesTx">
        <pc:chgData name="Brian French" userId="1071cdc2f7c2bdf8" providerId="LiveId" clId="{225D4E88-37C7-49F3-92CD-56BB7CBC1F92}" dt="2023-06-24T02:22:19.577" v="9780" actId="20577"/>
        <pc:sldMkLst>
          <pc:docMk/>
          <pc:sldMk cId="1976526934" sldId="286"/>
        </pc:sldMkLst>
        <pc:picChg chg="del mod">
          <ac:chgData name="Brian French" userId="1071cdc2f7c2bdf8" providerId="LiveId" clId="{225D4E88-37C7-49F3-92CD-56BB7CBC1F92}" dt="2023-06-24T02:10:32.171" v="8410" actId="478"/>
          <ac:picMkLst>
            <pc:docMk/>
            <pc:sldMk cId="1976526934" sldId="286"/>
            <ac:picMk id="11" creationId="{E1A616BE-E2CD-ADB4-1553-76B1787EF568}"/>
          </ac:picMkLst>
        </pc:picChg>
        <pc:picChg chg="del">
          <ac:chgData name="Brian French" userId="1071cdc2f7c2bdf8" providerId="LiveId" clId="{225D4E88-37C7-49F3-92CD-56BB7CBC1F92}" dt="2023-06-24T02:10:35.095" v="8411" actId="478"/>
          <ac:picMkLst>
            <pc:docMk/>
            <pc:sldMk cId="1976526934" sldId="286"/>
            <ac:picMk id="14" creationId="{CD163994-46D4-AF50-2A13-3A2FE3F666EC}"/>
          </ac:picMkLst>
        </pc:picChg>
        <pc:picChg chg="mod">
          <ac:chgData name="Brian French" userId="1071cdc2f7c2bdf8" providerId="LiveId" clId="{225D4E88-37C7-49F3-92CD-56BB7CBC1F92}" dt="2023-06-24T02:11:08.887" v="8416" actId="1076"/>
          <ac:picMkLst>
            <pc:docMk/>
            <pc:sldMk cId="1976526934" sldId="286"/>
            <ac:picMk id="16" creationId="{6F151B83-FAC3-3D5E-21DE-9F85AF3F70DE}"/>
          </ac:picMkLst>
        </pc:picChg>
        <pc:picChg chg="mod">
          <ac:chgData name="Brian French" userId="1071cdc2f7c2bdf8" providerId="LiveId" clId="{225D4E88-37C7-49F3-92CD-56BB7CBC1F92}" dt="2023-06-24T02:11:08.887" v="8416" actId="1076"/>
          <ac:picMkLst>
            <pc:docMk/>
            <pc:sldMk cId="1976526934" sldId="286"/>
            <ac:picMk id="18" creationId="{3605BCF0-E1E0-2940-85EE-FE9FCCF8DD52}"/>
          </ac:picMkLst>
        </pc:picChg>
      </pc:sldChg>
      <pc:sldChg chg="delSp modSp mod modNotesTx">
        <pc:chgData name="Brian French" userId="1071cdc2f7c2bdf8" providerId="LiveId" clId="{225D4E88-37C7-49F3-92CD-56BB7CBC1F92}" dt="2023-06-24T02:32:44.271" v="10670" actId="20577"/>
        <pc:sldMkLst>
          <pc:docMk/>
          <pc:sldMk cId="1236258261" sldId="287"/>
        </pc:sldMkLst>
        <pc:picChg chg="mod">
          <ac:chgData name="Brian French" userId="1071cdc2f7c2bdf8" providerId="LiveId" clId="{225D4E88-37C7-49F3-92CD-56BB7CBC1F92}" dt="2023-06-24T02:28:50.118" v="10306" actId="1076"/>
          <ac:picMkLst>
            <pc:docMk/>
            <pc:sldMk cId="1236258261" sldId="287"/>
            <ac:picMk id="11" creationId="{E1A616BE-E2CD-ADB4-1553-76B1787EF568}"/>
          </ac:picMkLst>
        </pc:picChg>
        <pc:picChg chg="mod">
          <ac:chgData name="Brian French" userId="1071cdc2f7c2bdf8" providerId="LiveId" clId="{225D4E88-37C7-49F3-92CD-56BB7CBC1F92}" dt="2023-06-24T02:28:50.118" v="10306" actId="1076"/>
          <ac:picMkLst>
            <pc:docMk/>
            <pc:sldMk cId="1236258261" sldId="287"/>
            <ac:picMk id="14" creationId="{CD163994-46D4-AF50-2A13-3A2FE3F666EC}"/>
          </ac:picMkLst>
        </pc:picChg>
        <pc:picChg chg="del">
          <ac:chgData name="Brian French" userId="1071cdc2f7c2bdf8" providerId="LiveId" clId="{225D4E88-37C7-49F3-92CD-56BB7CBC1F92}" dt="2023-06-24T02:27:56.005" v="10300" actId="478"/>
          <ac:picMkLst>
            <pc:docMk/>
            <pc:sldMk cId="1236258261" sldId="287"/>
            <ac:picMk id="16" creationId="{6F151B83-FAC3-3D5E-21DE-9F85AF3F70DE}"/>
          </ac:picMkLst>
        </pc:picChg>
        <pc:picChg chg="del">
          <ac:chgData name="Brian French" userId="1071cdc2f7c2bdf8" providerId="LiveId" clId="{225D4E88-37C7-49F3-92CD-56BB7CBC1F92}" dt="2023-06-24T02:27:53.856" v="10299" actId="478"/>
          <ac:picMkLst>
            <pc:docMk/>
            <pc:sldMk cId="1236258261" sldId="287"/>
            <ac:picMk id="18" creationId="{3605BCF0-E1E0-2940-85EE-FE9FCCF8DD52}"/>
          </ac:picMkLst>
        </pc:picChg>
      </pc:sldChg>
      <pc:sldChg chg="delSp modSp mod modNotesTx">
        <pc:chgData name="Brian French" userId="1071cdc2f7c2bdf8" providerId="LiveId" clId="{225D4E88-37C7-49F3-92CD-56BB7CBC1F92}" dt="2023-06-24T02:47:26.805" v="11867" actId="20577"/>
        <pc:sldMkLst>
          <pc:docMk/>
          <pc:sldMk cId="252230113" sldId="288"/>
        </pc:sldMkLst>
        <pc:picChg chg="mod">
          <ac:chgData name="Brian French" userId="1071cdc2f7c2bdf8" providerId="LiveId" clId="{225D4E88-37C7-49F3-92CD-56BB7CBC1F92}" dt="2023-06-24T02:41:27.150" v="11182" actId="1076"/>
          <ac:picMkLst>
            <pc:docMk/>
            <pc:sldMk cId="252230113" sldId="288"/>
            <ac:picMk id="11" creationId="{E1A616BE-E2CD-ADB4-1553-76B1787EF568}"/>
          </ac:picMkLst>
        </pc:picChg>
        <pc:picChg chg="mod">
          <ac:chgData name="Brian French" userId="1071cdc2f7c2bdf8" providerId="LiveId" clId="{225D4E88-37C7-49F3-92CD-56BB7CBC1F92}" dt="2023-06-24T02:41:27.150" v="11182" actId="1076"/>
          <ac:picMkLst>
            <pc:docMk/>
            <pc:sldMk cId="252230113" sldId="288"/>
            <ac:picMk id="14" creationId="{CD163994-46D4-AF50-2A13-3A2FE3F666EC}"/>
          </ac:picMkLst>
        </pc:picChg>
        <pc:picChg chg="del">
          <ac:chgData name="Brian French" userId="1071cdc2f7c2bdf8" providerId="LiveId" clId="{225D4E88-37C7-49F3-92CD-56BB7CBC1F92}" dt="2023-06-24T02:40:33.633" v="11175" actId="478"/>
          <ac:picMkLst>
            <pc:docMk/>
            <pc:sldMk cId="252230113" sldId="288"/>
            <ac:picMk id="16" creationId="{6F151B83-FAC3-3D5E-21DE-9F85AF3F70DE}"/>
          </ac:picMkLst>
        </pc:picChg>
        <pc:picChg chg="del">
          <ac:chgData name="Brian French" userId="1071cdc2f7c2bdf8" providerId="LiveId" clId="{225D4E88-37C7-49F3-92CD-56BB7CBC1F92}" dt="2023-06-24T02:40:31.511" v="11174" actId="478"/>
          <ac:picMkLst>
            <pc:docMk/>
            <pc:sldMk cId="252230113" sldId="288"/>
            <ac:picMk id="18" creationId="{3605BCF0-E1E0-2940-85EE-FE9FCCF8DD52}"/>
          </ac:picMkLst>
        </pc:picChg>
      </pc:sldChg>
      <pc:sldChg chg="delSp modSp mod modNotesTx">
        <pc:chgData name="Brian French" userId="1071cdc2f7c2bdf8" providerId="LiveId" clId="{225D4E88-37C7-49F3-92CD-56BB7CBC1F92}" dt="2023-06-24T02:58:48.201" v="12847" actId="20577"/>
        <pc:sldMkLst>
          <pc:docMk/>
          <pc:sldMk cId="3781272852" sldId="289"/>
        </pc:sldMkLst>
        <pc:picChg chg="mod">
          <ac:chgData name="Brian French" userId="1071cdc2f7c2bdf8" providerId="LiveId" clId="{225D4E88-37C7-49F3-92CD-56BB7CBC1F92}" dt="2023-06-24T02:51:43.390" v="12122" actId="1076"/>
          <ac:picMkLst>
            <pc:docMk/>
            <pc:sldMk cId="3781272852" sldId="289"/>
            <ac:picMk id="11" creationId="{E1A616BE-E2CD-ADB4-1553-76B1787EF568}"/>
          </ac:picMkLst>
        </pc:picChg>
        <pc:picChg chg="mod">
          <ac:chgData name="Brian French" userId="1071cdc2f7c2bdf8" providerId="LiveId" clId="{225D4E88-37C7-49F3-92CD-56BB7CBC1F92}" dt="2023-06-24T02:51:43.390" v="12122" actId="1076"/>
          <ac:picMkLst>
            <pc:docMk/>
            <pc:sldMk cId="3781272852" sldId="289"/>
            <ac:picMk id="14" creationId="{CD163994-46D4-AF50-2A13-3A2FE3F666EC}"/>
          </ac:picMkLst>
        </pc:picChg>
        <pc:picChg chg="del">
          <ac:chgData name="Brian French" userId="1071cdc2f7c2bdf8" providerId="LiveId" clId="{225D4E88-37C7-49F3-92CD-56BB7CBC1F92}" dt="2023-06-24T02:51:01.877" v="12117" actId="478"/>
          <ac:picMkLst>
            <pc:docMk/>
            <pc:sldMk cId="3781272852" sldId="289"/>
            <ac:picMk id="16" creationId="{6F151B83-FAC3-3D5E-21DE-9F85AF3F70DE}"/>
          </ac:picMkLst>
        </pc:picChg>
        <pc:picChg chg="del">
          <ac:chgData name="Brian French" userId="1071cdc2f7c2bdf8" providerId="LiveId" clId="{225D4E88-37C7-49F3-92CD-56BB7CBC1F92}" dt="2023-06-24T02:50:59.585" v="12116" actId="478"/>
          <ac:picMkLst>
            <pc:docMk/>
            <pc:sldMk cId="3781272852" sldId="289"/>
            <ac:picMk id="18" creationId="{3605BCF0-E1E0-2940-85EE-FE9FCCF8DD52}"/>
          </ac:picMkLst>
        </pc:picChg>
      </pc:sldChg>
      <pc:sldChg chg="modSp new mod modNotesTx">
        <pc:chgData name="Brian French" userId="1071cdc2f7c2bdf8" providerId="LiveId" clId="{225D4E88-37C7-49F3-92CD-56BB7CBC1F92}" dt="2023-06-24T13:44:53.271" v="13991" actId="20577"/>
        <pc:sldMkLst>
          <pc:docMk/>
          <pc:sldMk cId="2095835153" sldId="290"/>
        </pc:sldMkLst>
        <pc:spChg chg="mod">
          <ac:chgData name="Brian French" userId="1071cdc2f7c2bdf8" providerId="LiveId" clId="{225D4E88-37C7-49F3-92CD-56BB7CBC1F92}" dt="2023-06-24T03:08:20.338" v="13677" actId="20577"/>
          <ac:spMkLst>
            <pc:docMk/>
            <pc:sldMk cId="2095835153" sldId="290"/>
            <ac:spMk id="2" creationId="{FF486B38-CDE7-0FA4-690F-8D3FC1E733E2}"/>
          </ac:spMkLst>
        </pc:spChg>
        <pc:spChg chg="mod">
          <ac:chgData name="Brian French" userId="1071cdc2f7c2bdf8" providerId="LiveId" clId="{225D4E88-37C7-49F3-92CD-56BB7CBC1F92}" dt="2023-06-24T13:44:53.271" v="13991" actId="20577"/>
          <ac:spMkLst>
            <pc:docMk/>
            <pc:sldMk cId="2095835153" sldId="290"/>
            <ac:spMk id="3" creationId="{E3AF463C-C9FD-13F8-29D4-80691DA7908A}"/>
          </ac:spMkLst>
        </pc:spChg>
      </pc:sldChg>
      <pc:sldMasterChg chg="del delSldLayout">
        <pc:chgData name="Brian French" userId="1071cdc2f7c2bdf8" providerId="LiveId" clId="{225D4E88-37C7-49F3-92CD-56BB7CBC1F92}" dt="2023-06-15T23:14:24.113" v="0" actId="26606"/>
        <pc:sldMasterMkLst>
          <pc:docMk/>
          <pc:sldMasterMk cId="4068327167" sldId="2147483648"/>
        </pc:sldMasterMkLst>
        <pc:sldLayoutChg chg="del">
          <pc:chgData name="Brian French" userId="1071cdc2f7c2bdf8" providerId="LiveId" clId="{225D4E88-37C7-49F3-92CD-56BB7CBC1F92}" dt="2023-06-15T23:14:24.113" v="0" actId="26606"/>
          <pc:sldLayoutMkLst>
            <pc:docMk/>
            <pc:sldMasterMk cId="4068327167" sldId="2147483648"/>
            <pc:sldLayoutMk cId="4216184137" sldId="2147483649"/>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622532331" sldId="2147483650"/>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3606836097" sldId="2147483651"/>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550220893" sldId="2147483652"/>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273761774" sldId="2147483653"/>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797700198" sldId="2147483654"/>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1183522014" sldId="2147483655"/>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102234439" sldId="2147483656"/>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502220577" sldId="2147483657"/>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2609276285" sldId="2147483658"/>
          </pc:sldLayoutMkLst>
        </pc:sldLayoutChg>
        <pc:sldLayoutChg chg="del">
          <pc:chgData name="Brian French" userId="1071cdc2f7c2bdf8" providerId="LiveId" clId="{225D4E88-37C7-49F3-92CD-56BB7CBC1F92}" dt="2023-06-15T23:14:24.113" v="0" actId="26606"/>
          <pc:sldLayoutMkLst>
            <pc:docMk/>
            <pc:sldMasterMk cId="4068327167" sldId="2147483648"/>
            <pc:sldLayoutMk cId="3921370763" sldId="2147483659"/>
          </pc:sldLayoutMkLst>
        </pc:sldLayoutChg>
      </pc:sldMasterChg>
      <pc:sldMasterChg chg="add addSldLayout">
        <pc:chgData name="Brian French" userId="1071cdc2f7c2bdf8" providerId="LiveId" clId="{225D4E88-37C7-49F3-92CD-56BB7CBC1F92}" dt="2023-06-15T23:14:24.113" v="0" actId="26606"/>
        <pc:sldMasterMkLst>
          <pc:docMk/>
          <pc:sldMasterMk cId="1675923452" sldId="2147483673"/>
        </pc:sldMasterMkLst>
        <pc:sldLayoutChg chg="add">
          <pc:chgData name="Brian French" userId="1071cdc2f7c2bdf8" providerId="LiveId" clId="{225D4E88-37C7-49F3-92CD-56BB7CBC1F92}" dt="2023-06-15T23:14:24.113" v="0" actId="26606"/>
          <pc:sldLayoutMkLst>
            <pc:docMk/>
            <pc:sldMasterMk cId="1675923452" sldId="2147483673"/>
            <pc:sldLayoutMk cId="2195715277" sldId="2147483662"/>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2804788055" sldId="2147483663"/>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188232764" sldId="2147483664"/>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2267981246" sldId="2147483665"/>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2170354933" sldId="2147483666"/>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1420781104" sldId="2147483667"/>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80804595" sldId="2147483668"/>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617354889" sldId="2147483669"/>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3619246527" sldId="2147483670"/>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2116171577" sldId="2147483671"/>
          </pc:sldLayoutMkLst>
        </pc:sldLayoutChg>
        <pc:sldLayoutChg chg="add">
          <pc:chgData name="Brian French" userId="1071cdc2f7c2bdf8" providerId="LiveId" clId="{225D4E88-37C7-49F3-92CD-56BB7CBC1F92}" dt="2023-06-15T23:14:24.113" v="0" actId="26606"/>
          <pc:sldLayoutMkLst>
            <pc:docMk/>
            <pc:sldMasterMk cId="1675923452" sldId="2147483673"/>
            <pc:sldLayoutMk cId="1571289119" sldId="214748367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12564\OneDrive\TABLE_corrected_ten_years_compari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Zip</a:t>
            </a:r>
            <a:r>
              <a:rPr lang="en-US" baseline="0"/>
              <a:t> 8 HPI vs Job Growth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region8_table!$G$2:$G$22</c:f>
              <c:numCache>
                <c:formatCode>General</c:formatCode>
                <c:ptCount val="21"/>
                <c:pt idx="0">
                  <c:v>0</c:v>
                </c:pt>
                <c:pt idx="1">
                  <c:v>5.6545205479451965</c:v>
                </c:pt>
                <c:pt idx="2">
                  <c:v>9.8898630136986299</c:v>
                </c:pt>
                <c:pt idx="3">
                  <c:v>13.614109589041092</c:v>
                </c:pt>
                <c:pt idx="4">
                  <c:v>22.690684931506851</c:v>
                </c:pt>
                <c:pt idx="5">
                  <c:v>40.384794520547963</c:v>
                </c:pt>
                <c:pt idx="6">
                  <c:v>57.378493150684932</c:v>
                </c:pt>
                <c:pt idx="7">
                  <c:v>65.004520547945191</c:v>
                </c:pt>
                <c:pt idx="8">
                  <c:v>60.68575342465752</c:v>
                </c:pt>
                <c:pt idx="9">
                  <c:v>49.029315068493133</c:v>
                </c:pt>
                <c:pt idx="10">
                  <c:v>38.590000000000003</c:v>
                </c:pt>
                <c:pt idx="11">
                  <c:v>31.282739726027387</c:v>
                </c:pt>
                <c:pt idx="12">
                  <c:v>31.506027397260283</c:v>
                </c:pt>
                <c:pt idx="13">
                  <c:v>37.131232876712318</c:v>
                </c:pt>
                <c:pt idx="14">
                  <c:v>44.639589041095888</c:v>
                </c:pt>
                <c:pt idx="15">
                  <c:v>51.779452054794518</c:v>
                </c:pt>
                <c:pt idx="16">
                  <c:v>60.077808219178088</c:v>
                </c:pt>
                <c:pt idx="17">
                  <c:v>69.796986301369856</c:v>
                </c:pt>
                <c:pt idx="18">
                  <c:v>81.449589041095891</c:v>
                </c:pt>
                <c:pt idx="19">
                  <c:v>92.715342465753423</c:v>
                </c:pt>
                <c:pt idx="20">
                  <c:v>101.93890410958906</c:v>
                </c:pt>
              </c:numCache>
            </c:numRef>
          </c:xVal>
          <c:yVal>
            <c:numRef>
              <c:f>region8_table!$L$2:$L$22</c:f>
              <c:numCache>
                <c:formatCode>General</c:formatCode>
                <c:ptCount val="21"/>
                <c:pt idx="0">
                  <c:v>0</c:v>
                </c:pt>
                <c:pt idx="1">
                  <c:v>1.1315034712260128</c:v>
                </c:pt>
                <c:pt idx="2">
                  <c:v>0.68241907071306174</c:v>
                </c:pt>
                <c:pt idx="3">
                  <c:v>1.329771097557354</c:v>
                </c:pt>
                <c:pt idx="4">
                  <c:v>4.3223987914724278</c:v>
                </c:pt>
                <c:pt idx="5">
                  <c:v>8.4900295447557248</c:v>
                </c:pt>
                <c:pt idx="6">
                  <c:v>12.894902732658531</c:v>
                </c:pt>
                <c:pt idx="7">
                  <c:v>15.281621269756062</c:v>
                </c:pt>
                <c:pt idx="8">
                  <c:v>14.533901398876845</c:v>
                </c:pt>
                <c:pt idx="9">
                  <c:v>7.6219916641214969</c:v>
                </c:pt>
                <c:pt idx="10">
                  <c:v>6.087988457697926</c:v>
                </c:pt>
                <c:pt idx="11">
                  <c:v>7.393695953304273</c:v>
                </c:pt>
                <c:pt idx="12">
                  <c:v>9.6633872296315602</c:v>
                </c:pt>
                <c:pt idx="13">
                  <c:v>12.373319018575264</c:v>
                </c:pt>
                <c:pt idx="14">
                  <c:v>15.340649079670063</c:v>
                </c:pt>
                <c:pt idx="15">
                  <c:v>18.537920226074444</c:v>
                </c:pt>
                <c:pt idx="16">
                  <c:v>21.431311270918123</c:v>
                </c:pt>
                <c:pt idx="17">
                  <c:v>24.299610354753018</c:v>
                </c:pt>
                <c:pt idx="18">
                  <c:v>27.725897063315038</c:v>
                </c:pt>
                <c:pt idx="19">
                  <c:v>31.021067992015816</c:v>
                </c:pt>
                <c:pt idx="20">
                  <c:v>25.26955861800883</c:v>
                </c:pt>
              </c:numCache>
            </c:numRef>
          </c:yVal>
          <c:smooth val="0"/>
          <c:extLst>
            <c:ext xmlns:c16="http://schemas.microsoft.com/office/drawing/2014/chart" uri="{C3380CC4-5D6E-409C-BE32-E72D297353CC}">
              <c16:uniqueId val="{00000001-6419-4FFC-8126-DE1E29EF4172}"/>
            </c:ext>
          </c:extLst>
        </c:ser>
        <c:dLbls>
          <c:showLegendKey val="0"/>
          <c:showVal val="0"/>
          <c:showCatName val="0"/>
          <c:showSerName val="0"/>
          <c:showPercent val="0"/>
          <c:showBubbleSize val="0"/>
        </c:dLbls>
        <c:axId val="813726031"/>
        <c:axId val="813738511"/>
      </c:scatterChart>
      <c:valAx>
        <c:axId val="8137260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3738511"/>
        <c:crosses val="autoZero"/>
        <c:crossBetween val="midCat"/>
      </c:valAx>
      <c:valAx>
        <c:axId val="813738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37260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Zip</a:t>
            </a:r>
            <a:r>
              <a:rPr lang="en-US" baseline="0"/>
              <a:t> 7 HPI vs Job Growth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region7_table!$G$2:$G$22</c:f>
              <c:numCache>
                <c:formatCode>General</c:formatCode>
                <c:ptCount val="21"/>
                <c:pt idx="0">
                  <c:v>0</c:v>
                </c:pt>
                <c:pt idx="1">
                  <c:v>4.8840000000000003</c:v>
                </c:pt>
                <c:pt idx="2">
                  <c:v>8.1987777777777779</c:v>
                </c:pt>
                <c:pt idx="3">
                  <c:v>11.088333333333338</c:v>
                </c:pt>
                <c:pt idx="4">
                  <c:v>15.395666666666671</c:v>
                </c:pt>
                <c:pt idx="5">
                  <c:v>21.866777777777784</c:v>
                </c:pt>
                <c:pt idx="6">
                  <c:v>30.249222222222212</c:v>
                </c:pt>
                <c:pt idx="7">
                  <c:v>36.716888888888889</c:v>
                </c:pt>
                <c:pt idx="8">
                  <c:v>39.271444444444455</c:v>
                </c:pt>
                <c:pt idx="9">
                  <c:v>39.012111111111125</c:v>
                </c:pt>
                <c:pt idx="10">
                  <c:v>37.524333333333352</c:v>
                </c:pt>
                <c:pt idx="11">
                  <c:v>36.462111111111113</c:v>
                </c:pt>
                <c:pt idx="12">
                  <c:v>37.909333333333336</c:v>
                </c:pt>
                <c:pt idx="13">
                  <c:v>40.997444444444447</c:v>
                </c:pt>
                <c:pt idx="14">
                  <c:v>46.455555555555549</c:v>
                </c:pt>
                <c:pt idx="15">
                  <c:v>51.833111111111087</c:v>
                </c:pt>
                <c:pt idx="16">
                  <c:v>57.164444444444428</c:v>
                </c:pt>
                <c:pt idx="17">
                  <c:v>63.302777777777777</c:v>
                </c:pt>
                <c:pt idx="18">
                  <c:v>69.86322222222222</c:v>
                </c:pt>
                <c:pt idx="19">
                  <c:v>76.364111111111129</c:v>
                </c:pt>
                <c:pt idx="20">
                  <c:v>82.176555555555552</c:v>
                </c:pt>
              </c:numCache>
            </c:numRef>
          </c:xVal>
          <c:yVal>
            <c:numRef>
              <c:f>region7_table!$L$2:$L$22</c:f>
              <c:numCache>
                <c:formatCode>General</c:formatCode>
                <c:ptCount val="21"/>
                <c:pt idx="0">
                  <c:v>0</c:v>
                </c:pt>
                <c:pt idx="1">
                  <c:v>0.65676456224694479</c:v>
                </c:pt>
                <c:pt idx="2">
                  <c:v>-0.37413268566742047</c:v>
                </c:pt>
                <c:pt idx="3">
                  <c:v>-0.8424957765433998</c:v>
                </c:pt>
                <c:pt idx="4">
                  <c:v>0.34208960077282741</c:v>
                </c:pt>
                <c:pt idx="5">
                  <c:v>2.3195039730458324</c:v>
                </c:pt>
                <c:pt idx="6">
                  <c:v>4.8086582788947103</c:v>
                </c:pt>
                <c:pt idx="7">
                  <c:v>7.8590412827677687</c:v>
                </c:pt>
                <c:pt idx="8">
                  <c:v>9.6967122014726481</c:v>
                </c:pt>
                <c:pt idx="9">
                  <c:v>6.6594431267879619</c:v>
                </c:pt>
                <c:pt idx="10">
                  <c:v>6.6939784516187775</c:v>
                </c:pt>
                <c:pt idx="11">
                  <c:v>8.6708587724768798</c:v>
                </c:pt>
                <c:pt idx="12">
                  <c:v>11.357374745658005</c:v>
                </c:pt>
                <c:pt idx="13">
                  <c:v>14.032912995310436</c:v>
                </c:pt>
                <c:pt idx="14">
                  <c:v>16.99321932720202</c:v>
                </c:pt>
                <c:pt idx="15">
                  <c:v>19.242643886802465</c:v>
                </c:pt>
                <c:pt idx="16">
                  <c:v>20.192068624420028</c:v>
                </c:pt>
                <c:pt idx="17">
                  <c:v>21.910408721415624</c:v>
                </c:pt>
                <c:pt idx="18">
                  <c:v>24.407692476580365</c:v>
                </c:pt>
                <c:pt idx="19">
                  <c:v>26.712183670962599</c:v>
                </c:pt>
                <c:pt idx="20">
                  <c:v>20.990119455433703</c:v>
                </c:pt>
              </c:numCache>
            </c:numRef>
          </c:yVal>
          <c:smooth val="0"/>
          <c:extLst>
            <c:ext xmlns:c16="http://schemas.microsoft.com/office/drawing/2014/chart" uri="{C3380CC4-5D6E-409C-BE32-E72D297353CC}">
              <c16:uniqueId val="{00000001-41C7-4673-9FF3-618017CF9B7F}"/>
            </c:ext>
          </c:extLst>
        </c:ser>
        <c:dLbls>
          <c:showLegendKey val="0"/>
          <c:showVal val="0"/>
          <c:showCatName val="0"/>
          <c:showSerName val="0"/>
          <c:showPercent val="0"/>
          <c:showBubbleSize val="0"/>
        </c:dLbls>
        <c:axId val="268745983"/>
        <c:axId val="268746943"/>
      </c:scatterChart>
      <c:valAx>
        <c:axId val="2687459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8746943"/>
        <c:crosses val="autoZero"/>
        <c:crossBetween val="midCat"/>
      </c:valAx>
      <c:valAx>
        <c:axId val="268746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87459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Zip</a:t>
            </a:r>
            <a:r>
              <a:rPr lang="en-US" baseline="0"/>
              <a:t> 3 HPI vs Job Growth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region3_table!$G$2:$G$22</c:f>
              <c:numCache>
                <c:formatCode>General</c:formatCode>
                <c:ptCount val="21"/>
                <c:pt idx="0">
                  <c:v>0</c:v>
                </c:pt>
                <c:pt idx="1">
                  <c:v>5.8756666666666604</c:v>
                </c:pt>
                <c:pt idx="2">
                  <c:v>10.325888888888883</c:v>
                </c:pt>
                <c:pt idx="3">
                  <c:v>14.749666666666656</c:v>
                </c:pt>
                <c:pt idx="4">
                  <c:v>23.196333333333328</c:v>
                </c:pt>
                <c:pt idx="5">
                  <c:v>38.837222222222238</c:v>
                </c:pt>
                <c:pt idx="6">
                  <c:v>53.345999999999997</c:v>
                </c:pt>
                <c:pt idx="7">
                  <c:v>55.707777777777778</c:v>
                </c:pt>
                <c:pt idx="8">
                  <c:v>47.212666666666649</c:v>
                </c:pt>
                <c:pt idx="9">
                  <c:v>36.190222222222218</c:v>
                </c:pt>
                <c:pt idx="10">
                  <c:v>28.02022222222223</c:v>
                </c:pt>
                <c:pt idx="11">
                  <c:v>22.088222222222228</c:v>
                </c:pt>
                <c:pt idx="12">
                  <c:v>19.918666666666667</c:v>
                </c:pt>
                <c:pt idx="13">
                  <c:v>22.828111111111117</c:v>
                </c:pt>
                <c:pt idx="14">
                  <c:v>28.597555555555569</c:v>
                </c:pt>
                <c:pt idx="15">
                  <c:v>34.536333333333346</c:v>
                </c:pt>
                <c:pt idx="16">
                  <c:v>41.486444444444459</c:v>
                </c:pt>
                <c:pt idx="17">
                  <c:v>49.150444444444446</c:v>
                </c:pt>
                <c:pt idx="18">
                  <c:v>57.897555555555563</c:v>
                </c:pt>
                <c:pt idx="19">
                  <c:v>65.792666666666662</c:v>
                </c:pt>
                <c:pt idx="20">
                  <c:v>73.066888888888883</c:v>
                </c:pt>
              </c:numCache>
            </c:numRef>
          </c:xVal>
          <c:yVal>
            <c:numRef>
              <c:f>region3_table!$L$2:$L$22</c:f>
              <c:numCache>
                <c:formatCode>General</c:formatCode>
                <c:ptCount val="21"/>
                <c:pt idx="0">
                  <c:v>0</c:v>
                </c:pt>
                <c:pt idx="1">
                  <c:v>-5.2991762818170099E-2</c:v>
                </c:pt>
                <c:pt idx="2">
                  <c:v>-0.7741834799043511</c:v>
                </c:pt>
                <c:pt idx="3">
                  <c:v>-0.57313085508356676</c:v>
                </c:pt>
                <c:pt idx="4">
                  <c:v>1.6878345629760083</c:v>
                </c:pt>
                <c:pt idx="5">
                  <c:v>4.5838121770428737</c:v>
                </c:pt>
                <c:pt idx="6">
                  <c:v>6.8083303248696314</c:v>
                </c:pt>
                <c:pt idx="7">
                  <c:v>7.5300652939511963</c:v>
                </c:pt>
                <c:pt idx="8">
                  <c:v>5.3410066854566107</c:v>
                </c:pt>
                <c:pt idx="9">
                  <c:v>-0.6978812678316314</c:v>
                </c:pt>
                <c:pt idx="10">
                  <c:v>-1.4151714478603985</c:v>
                </c:pt>
                <c:pt idx="11">
                  <c:v>-0.41499513789463149</c:v>
                </c:pt>
                <c:pt idx="12">
                  <c:v>1.2187117717274936</c:v>
                </c:pt>
                <c:pt idx="13">
                  <c:v>3.216051812412136</c:v>
                </c:pt>
                <c:pt idx="14">
                  <c:v>5.8463298142127655</c:v>
                </c:pt>
                <c:pt idx="15">
                  <c:v>8.87979956964565</c:v>
                </c:pt>
                <c:pt idx="16">
                  <c:v>11.852375715055439</c:v>
                </c:pt>
                <c:pt idx="17">
                  <c:v>13.890755974660751</c:v>
                </c:pt>
                <c:pt idx="18">
                  <c:v>16.124805725678474</c:v>
                </c:pt>
                <c:pt idx="19">
                  <c:v>18.259637907729147</c:v>
                </c:pt>
                <c:pt idx="20">
                  <c:v>12.913396248499261</c:v>
                </c:pt>
              </c:numCache>
            </c:numRef>
          </c:yVal>
          <c:smooth val="0"/>
          <c:extLst>
            <c:ext xmlns:c16="http://schemas.microsoft.com/office/drawing/2014/chart" uri="{C3380CC4-5D6E-409C-BE32-E72D297353CC}">
              <c16:uniqueId val="{00000001-F4DF-4C98-9E43-EAFF72F43049}"/>
            </c:ext>
          </c:extLst>
        </c:ser>
        <c:dLbls>
          <c:showLegendKey val="0"/>
          <c:showVal val="0"/>
          <c:showCatName val="0"/>
          <c:showSerName val="0"/>
          <c:showPercent val="0"/>
          <c:showBubbleSize val="0"/>
        </c:dLbls>
        <c:axId val="268746943"/>
        <c:axId val="268746463"/>
      </c:scatterChart>
      <c:valAx>
        <c:axId val="2687469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8746463"/>
        <c:crosses val="autoZero"/>
        <c:crossBetween val="midCat"/>
      </c:valAx>
      <c:valAx>
        <c:axId val="268746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87469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Zip</a:t>
            </a:r>
            <a:r>
              <a:rPr lang="en-US" baseline="0"/>
              <a:t> 2 HPI vs Job Growth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'region2_table (2)'!$G$2:$G$22</c:f>
              <c:numCache>
                <c:formatCode>General</c:formatCode>
                <c:ptCount val="21"/>
                <c:pt idx="0">
                  <c:v>0</c:v>
                </c:pt>
                <c:pt idx="1">
                  <c:v>6.0913186813186826</c:v>
                </c:pt>
                <c:pt idx="2">
                  <c:v>11.572197802197806</c:v>
                </c:pt>
                <c:pt idx="3">
                  <c:v>16.243736263736267</c:v>
                </c:pt>
                <c:pt idx="4">
                  <c:v>27.126373626373624</c:v>
                </c:pt>
                <c:pt idx="5">
                  <c:v>44.529230769230765</c:v>
                </c:pt>
                <c:pt idx="6">
                  <c:v>57.940000000000005</c:v>
                </c:pt>
                <c:pt idx="7">
                  <c:v>62.022307692307685</c:v>
                </c:pt>
                <c:pt idx="8">
                  <c:v>58.268461538461537</c:v>
                </c:pt>
                <c:pt idx="9">
                  <c:v>50.59131868131869</c:v>
                </c:pt>
                <c:pt idx="10">
                  <c:v>44.264395604395588</c:v>
                </c:pt>
                <c:pt idx="11">
                  <c:v>40.053956043956049</c:v>
                </c:pt>
                <c:pt idx="12">
                  <c:v>38.136153846153832</c:v>
                </c:pt>
                <c:pt idx="13">
                  <c:v>39.819010989010991</c:v>
                </c:pt>
                <c:pt idx="14">
                  <c:v>43.137692307692312</c:v>
                </c:pt>
                <c:pt idx="15">
                  <c:v>46.453516483516495</c:v>
                </c:pt>
                <c:pt idx="16">
                  <c:v>50.676043956043969</c:v>
                </c:pt>
                <c:pt idx="17">
                  <c:v>55.44021978021977</c:v>
                </c:pt>
                <c:pt idx="18">
                  <c:v>61.316923076923082</c:v>
                </c:pt>
                <c:pt idx="19">
                  <c:v>67.281428571428592</c:v>
                </c:pt>
                <c:pt idx="20">
                  <c:v>73.111758241758253</c:v>
                </c:pt>
              </c:numCache>
            </c:numRef>
          </c:xVal>
          <c:yVal>
            <c:numRef>
              <c:f>'region2_table (2)'!$L$2:$L$22</c:f>
              <c:numCache>
                <c:formatCode>General</c:formatCode>
                <c:ptCount val="21"/>
                <c:pt idx="0">
                  <c:v>0</c:v>
                </c:pt>
                <c:pt idx="1">
                  <c:v>-0.31830228597178067</c:v>
                </c:pt>
                <c:pt idx="2">
                  <c:v>-0.93447593734007384</c:v>
                </c:pt>
                <c:pt idx="3">
                  <c:v>-1.227191836797044</c:v>
                </c:pt>
                <c:pt idx="4">
                  <c:v>0.34331584293776019</c:v>
                </c:pt>
                <c:pt idx="5">
                  <c:v>2.2659863997535492</c:v>
                </c:pt>
                <c:pt idx="6">
                  <c:v>4.4271449920694845</c:v>
                </c:pt>
                <c:pt idx="7">
                  <c:v>6.0128008309847392</c:v>
                </c:pt>
                <c:pt idx="8">
                  <c:v>5.8625285460058354</c:v>
                </c:pt>
                <c:pt idx="9">
                  <c:v>1.6054502822140229</c:v>
                </c:pt>
                <c:pt idx="10">
                  <c:v>1.3516867920781519</c:v>
                </c:pt>
                <c:pt idx="11">
                  <c:v>2.6145850040861478</c:v>
                </c:pt>
                <c:pt idx="12">
                  <c:v>4.0546148421408992</c:v>
                </c:pt>
                <c:pt idx="13">
                  <c:v>5.3257236110156416</c:v>
                </c:pt>
                <c:pt idx="14">
                  <c:v>6.6974594373031948</c:v>
                </c:pt>
                <c:pt idx="15">
                  <c:v>8.8578542568873146</c:v>
                </c:pt>
                <c:pt idx="16">
                  <c:v>10.705038608711586</c:v>
                </c:pt>
                <c:pt idx="17">
                  <c:v>12.17281885602122</c:v>
                </c:pt>
                <c:pt idx="18">
                  <c:v>13.991234434948185</c:v>
                </c:pt>
                <c:pt idx="19">
                  <c:v>15.423117363863859</c:v>
                </c:pt>
                <c:pt idx="20">
                  <c:v>9.4775921810039527</c:v>
                </c:pt>
              </c:numCache>
            </c:numRef>
          </c:yVal>
          <c:smooth val="0"/>
          <c:extLst>
            <c:ext xmlns:c16="http://schemas.microsoft.com/office/drawing/2014/chart" uri="{C3380CC4-5D6E-409C-BE32-E72D297353CC}">
              <c16:uniqueId val="{00000001-C1E9-4E8A-B94B-47A6EBFA8790}"/>
            </c:ext>
          </c:extLst>
        </c:ser>
        <c:dLbls>
          <c:showLegendKey val="0"/>
          <c:showVal val="0"/>
          <c:showCatName val="0"/>
          <c:showSerName val="0"/>
          <c:showPercent val="0"/>
          <c:showBubbleSize val="0"/>
        </c:dLbls>
        <c:axId val="583932096"/>
        <c:axId val="1192760048"/>
      </c:scatterChart>
      <c:valAx>
        <c:axId val="583932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2760048"/>
        <c:crosses val="autoZero"/>
        <c:crossBetween val="midCat"/>
      </c:valAx>
      <c:valAx>
        <c:axId val="119276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9320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03CAF-C04B-482E-8B1B-383975CA8029}"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1FA7D-B635-4B9D-883A-279B66372B50}" type="slidenum">
              <a:rPr lang="en-US" smtClean="0"/>
              <a:t>‹#›</a:t>
            </a:fld>
            <a:endParaRPr lang="en-US"/>
          </a:p>
        </p:txBody>
      </p:sp>
    </p:spTree>
    <p:extLst>
      <p:ext uri="{BB962C8B-B14F-4D97-AF65-F5344CB8AC3E}">
        <p14:creationId xmlns:p14="http://schemas.microsoft.com/office/powerpoint/2010/main" val="2044348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Housing has become increasingly unaffordable for a large section of the US population. This has been true especially in areas like Nashville, TN or Huntsville, AL. With area like Nashville and Huntsville experiencing so much job growth it got me thinking about relationship exists between job growth and housing cost. </a:t>
            </a:r>
          </a:p>
        </p:txBody>
      </p:sp>
      <p:sp>
        <p:nvSpPr>
          <p:cNvPr id="4" name="Slide Number Placeholder 3"/>
          <p:cNvSpPr>
            <a:spLocks noGrp="1"/>
          </p:cNvSpPr>
          <p:nvPr>
            <p:ph type="sldNum" sz="quarter" idx="5"/>
          </p:nvPr>
        </p:nvSpPr>
        <p:spPr/>
        <p:txBody>
          <a:bodyPr/>
          <a:lstStyle/>
          <a:p>
            <a:fld id="{9081FA7D-B635-4B9D-883A-279B66372B50}" type="slidenum">
              <a:rPr lang="en-US" smtClean="0"/>
              <a:t>1</a:t>
            </a:fld>
            <a:endParaRPr lang="en-US"/>
          </a:p>
        </p:txBody>
      </p:sp>
    </p:spTree>
    <p:extLst>
      <p:ext uri="{BB962C8B-B14F-4D97-AF65-F5344CB8AC3E}">
        <p14:creationId xmlns:p14="http://schemas.microsoft.com/office/powerpoint/2010/main" val="3242625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two graphs comparing the HPI change since 2000, vs the overall HPI with a base of 1975.</a:t>
            </a:r>
          </a:p>
          <a:p>
            <a:r>
              <a:rPr lang="en-US" dirty="0"/>
              <a:t>Results here are expected. The region has the highest increase in employment and also leads in increase of HPI as well as overall HPI. </a:t>
            </a:r>
          </a:p>
        </p:txBody>
      </p:sp>
      <p:sp>
        <p:nvSpPr>
          <p:cNvPr id="4" name="Slide Number Placeholder 3"/>
          <p:cNvSpPr>
            <a:spLocks noGrp="1"/>
          </p:cNvSpPr>
          <p:nvPr>
            <p:ph type="sldNum" sz="quarter" idx="5"/>
          </p:nvPr>
        </p:nvSpPr>
        <p:spPr/>
        <p:txBody>
          <a:bodyPr/>
          <a:lstStyle/>
          <a:p>
            <a:fld id="{9081FA7D-B635-4B9D-883A-279B66372B50}" type="slidenum">
              <a:rPr lang="en-US" smtClean="0"/>
              <a:t>10</a:t>
            </a:fld>
            <a:endParaRPr lang="en-US"/>
          </a:p>
        </p:txBody>
      </p:sp>
    </p:spTree>
    <p:extLst>
      <p:ext uri="{BB962C8B-B14F-4D97-AF65-F5344CB8AC3E}">
        <p14:creationId xmlns:p14="http://schemas.microsoft.com/office/powerpoint/2010/main" val="16561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right you can see the employment has increased significantly more than the regions being compared to, as expected. </a:t>
            </a:r>
          </a:p>
          <a:p>
            <a:r>
              <a:rPr lang="en-US" dirty="0"/>
              <a:t>The right graph shows something unexpected and an important consideration with this region. </a:t>
            </a:r>
          </a:p>
          <a:p>
            <a:endParaRPr lang="en-US" dirty="0"/>
          </a:p>
          <a:p>
            <a:r>
              <a:rPr lang="en-US" dirty="0"/>
              <a:t>The reason year the overall change in employment is so large is because the number of people overall who are employed in the region is smaller. While the increase in employment is significant it is only so because the region itself is so small and maybe not in the context of the whole nation. </a:t>
            </a:r>
          </a:p>
          <a:p>
            <a:endParaRPr lang="en-US" dirty="0"/>
          </a:p>
          <a:p>
            <a:r>
              <a:rPr lang="en-US" dirty="0"/>
              <a:t>The key takeaways from this region are: </a:t>
            </a:r>
          </a:p>
          <a:p>
            <a:r>
              <a:rPr lang="en-US" dirty="0"/>
              <a:t>-the strong relationship between job growth and HPI may indicate a good potential return for real estate investors and construction companies</a:t>
            </a:r>
          </a:p>
          <a:p>
            <a:r>
              <a:rPr lang="en-US" dirty="0"/>
              <a:t>-While the correlation is strong the high buy in HPI value could make it difficult for companies to have affordable housing for employees or families being able to afford the area. </a:t>
            </a:r>
          </a:p>
        </p:txBody>
      </p:sp>
      <p:sp>
        <p:nvSpPr>
          <p:cNvPr id="4" name="Slide Number Placeholder 3"/>
          <p:cNvSpPr>
            <a:spLocks noGrp="1"/>
          </p:cNvSpPr>
          <p:nvPr>
            <p:ph type="sldNum" sz="quarter" idx="5"/>
          </p:nvPr>
        </p:nvSpPr>
        <p:spPr/>
        <p:txBody>
          <a:bodyPr/>
          <a:lstStyle/>
          <a:p>
            <a:fld id="{9081FA7D-B635-4B9D-883A-279B66372B50}" type="slidenum">
              <a:rPr lang="en-US" smtClean="0"/>
              <a:t>11</a:t>
            </a:fld>
            <a:endParaRPr lang="en-US"/>
          </a:p>
        </p:txBody>
      </p:sp>
    </p:spTree>
    <p:extLst>
      <p:ext uri="{BB962C8B-B14F-4D97-AF65-F5344CB8AC3E}">
        <p14:creationId xmlns:p14="http://schemas.microsoft.com/office/powerpoint/2010/main" val="1849014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area had the strongest overall correlation between job growth and HPI. Jobs increased almost 21% and HPI increased 82.2%. </a:t>
            </a:r>
          </a:p>
        </p:txBody>
      </p:sp>
      <p:sp>
        <p:nvSpPr>
          <p:cNvPr id="4" name="Slide Number Placeholder 3"/>
          <p:cNvSpPr>
            <a:spLocks noGrp="1"/>
          </p:cNvSpPr>
          <p:nvPr>
            <p:ph type="sldNum" sz="quarter" idx="5"/>
          </p:nvPr>
        </p:nvSpPr>
        <p:spPr/>
        <p:txBody>
          <a:bodyPr/>
          <a:lstStyle/>
          <a:p>
            <a:fld id="{9081FA7D-B635-4B9D-883A-279B66372B50}" type="slidenum">
              <a:rPr lang="en-US" smtClean="0"/>
              <a:t>12</a:t>
            </a:fld>
            <a:endParaRPr lang="en-US"/>
          </a:p>
        </p:txBody>
      </p:sp>
    </p:spTree>
    <p:extLst>
      <p:ext uri="{BB962C8B-B14F-4D97-AF65-F5344CB8AC3E}">
        <p14:creationId xmlns:p14="http://schemas.microsoft.com/office/powerpoint/2010/main" val="3388286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that is significant on both graphs is less of a curve. Overall the region has more stability with HPI pricing. </a:t>
            </a:r>
          </a:p>
          <a:p>
            <a:r>
              <a:rPr lang="en-US" dirty="0"/>
              <a:t>Even though the region experienced one of the larger increases in HPI, it remains one of the most affordable regions as compared to others. </a:t>
            </a:r>
          </a:p>
        </p:txBody>
      </p:sp>
      <p:sp>
        <p:nvSpPr>
          <p:cNvPr id="4" name="Slide Number Placeholder 3"/>
          <p:cNvSpPr>
            <a:spLocks noGrp="1"/>
          </p:cNvSpPr>
          <p:nvPr>
            <p:ph type="sldNum" sz="quarter" idx="5"/>
          </p:nvPr>
        </p:nvSpPr>
        <p:spPr/>
        <p:txBody>
          <a:bodyPr/>
          <a:lstStyle/>
          <a:p>
            <a:fld id="{9081FA7D-B635-4B9D-883A-279B66372B50}" type="slidenum">
              <a:rPr lang="en-US" smtClean="0"/>
              <a:t>13</a:t>
            </a:fld>
            <a:endParaRPr lang="en-US"/>
          </a:p>
        </p:txBody>
      </p:sp>
    </p:spTree>
    <p:extLst>
      <p:ext uri="{BB962C8B-B14F-4D97-AF65-F5344CB8AC3E}">
        <p14:creationId xmlns:p14="http://schemas.microsoft.com/office/powerpoint/2010/main" val="321328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region has experienced the 2</a:t>
            </a:r>
            <a:r>
              <a:rPr lang="en-US" baseline="30000" dirty="0"/>
              <a:t>nd</a:t>
            </a:r>
            <a:r>
              <a:rPr lang="en-US" dirty="0"/>
              <a:t> highest overall increase in employment and it is also one of the larger employment markets. </a:t>
            </a:r>
          </a:p>
          <a:p>
            <a:endParaRPr lang="en-US" dirty="0"/>
          </a:p>
          <a:p>
            <a:r>
              <a:rPr lang="en-US" dirty="0"/>
              <a:t>The key takeaways from this region are: </a:t>
            </a:r>
          </a:p>
          <a:p>
            <a:r>
              <a:rPr lang="en-US" dirty="0"/>
              <a:t>-the strong relationship between job growth and HPI indicate a good return for real estate investors and construction companies</a:t>
            </a:r>
          </a:p>
          <a:p>
            <a:r>
              <a:rPr lang="en-US" dirty="0"/>
              <a:t>-Low HPI value helps make the area more affordable for families</a:t>
            </a:r>
          </a:p>
          <a:p>
            <a:r>
              <a:rPr lang="en-US" dirty="0"/>
              <a:t>-Companies looking to open branches or stores have both affordable housing for employees as well as high job growth. </a:t>
            </a:r>
          </a:p>
        </p:txBody>
      </p:sp>
      <p:sp>
        <p:nvSpPr>
          <p:cNvPr id="4" name="Slide Number Placeholder 3"/>
          <p:cNvSpPr>
            <a:spLocks noGrp="1"/>
          </p:cNvSpPr>
          <p:nvPr>
            <p:ph type="sldNum" sz="quarter" idx="5"/>
          </p:nvPr>
        </p:nvSpPr>
        <p:spPr/>
        <p:txBody>
          <a:bodyPr/>
          <a:lstStyle/>
          <a:p>
            <a:fld id="{9081FA7D-B635-4B9D-883A-279B66372B50}" type="slidenum">
              <a:rPr lang="en-US" smtClean="0"/>
              <a:t>14</a:t>
            </a:fld>
            <a:endParaRPr lang="en-US"/>
          </a:p>
        </p:txBody>
      </p:sp>
    </p:spTree>
    <p:extLst>
      <p:ext uri="{BB962C8B-B14F-4D97-AF65-F5344CB8AC3E}">
        <p14:creationId xmlns:p14="http://schemas.microsoft.com/office/powerpoint/2010/main" val="3829842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area had the third highest increase in job growth. This is true while having a significantly lower HPI increase than the national average. The correlation is not as strong as the first two but overall is strong. </a:t>
            </a:r>
          </a:p>
        </p:txBody>
      </p:sp>
      <p:sp>
        <p:nvSpPr>
          <p:cNvPr id="4" name="Slide Number Placeholder 3"/>
          <p:cNvSpPr>
            <a:spLocks noGrp="1"/>
          </p:cNvSpPr>
          <p:nvPr>
            <p:ph type="sldNum" sz="quarter" idx="5"/>
          </p:nvPr>
        </p:nvSpPr>
        <p:spPr/>
        <p:txBody>
          <a:bodyPr/>
          <a:lstStyle/>
          <a:p>
            <a:fld id="{9081FA7D-B635-4B9D-883A-279B66372B50}" type="slidenum">
              <a:rPr lang="en-US" smtClean="0"/>
              <a:t>15</a:t>
            </a:fld>
            <a:endParaRPr lang="en-US"/>
          </a:p>
        </p:txBody>
      </p:sp>
    </p:spTree>
    <p:extLst>
      <p:ext uri="{BB962C8B-B14F-4D97-AF65-F5344CB8AC3E}">
        <p14:creationId xmlns:p14="http://schemas.microsoft.com/office/powerpoint/2010/main" val="1442339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to these 4 region this region had the lowest HPI increase, although the HPI base is still higher the last. </a:t>
            </a:r>
          </a:p>
          <a:p>
            <a:endParaRPr lang="en-US" dirty="0"/>
          </a:p>
        </p:txBody>
      </p:sp>
      <p:sp>
        <p:nvSpPr>
          <p:cNvPr id="4" name="Slide Number Placeholder 3"/>
          <p:cNvSpPr>
            <a:spLocks noGrp="1"/>
          </p:cNvSpPr>
          <p:nvPr>
            <p:ph type="sldNum" sz="quarter" idx="5"/>
          </p:nvPr>
        </p:nvSpPr>
        <p:spPr/>
        <p:txBody>
          <a:bodyPr/>
          <a:lstStyle/>
          <a:p>
            <a:fld id="{9081FA7D-B635-4B9D-883A-279B66372B50}" type="slidenum">
              <a:rPr lang="en-US" smtClean="0"/>
              <a:t>16</a:t>
            </a:fld>
            <a:endParaRPr lang="en-US"/>
          </a:p>
        </p:txBody>
      </p:sp>
    </p:spTree>
    <p:extLst>
      <p:ext uri="{BB962C8B-B14F-4D97-AF65-F5344CB8AC3E}">
        <p14:creationId xmlns:p14="http://schemas.microsoft.com/office/powerpoint/2010/main" val="987569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Historically this region has had higher volatility then the last region. Overall employment is mid pack. </a:t>
            </a:r>
          </a:p>
          <a:p>
            <a:endParaRPr lang="en-US" dirty="0"/>
          </a:p>
          <a:p>
            <a:r>
              <a:rPr lang="en-US" dirty="0"/>
              <a:t>The key takeaways from this region are: </a:t>
            </a:r>
          </a:p>
          <a:p>
            <a:r>
              <a:rPr lang="en-US" dirty="0"/>
              <a:t>-higher volatility may be a consideration for real estate investors but lower buy in cost may make up for that</a:t>
            </a:r>
          </a:p>
          <a:p>
            <a:r>
              <a:rPr lang="en-US" dirty="0"/>
              <a:t>-Higher job growth compared to the national average would make this a good region for construction companies</a:t>
            </a:r>
          </a:p>
          <a:p>
            <a:r>
              <a:rPr lang="en-US" dirty="0"/>
              <a:t>-Affordable housing and stronger than average job growth make this a good area for families and companies. </a:t>
            </a:r>
          </a:p>
        </p:txBody>
      </p:sp>
      <p:sp>
        <p:nvSpPr>
          <p:cNvPr id="4" name="Slide Number Placeholder 3"/>
          <p:cNvSpPr>
            <a:spLocks noGrp="1"/>
          </p:cNvSpPr>
          <p:nvPr>
            <p:ph type="sldNum" sz="quarter" idx="5"/>
          </p:nvPr>
        </p:nvSpPr>
        <p:spPr/>
        <p:txBody>
          <a:bodyPr/>
          <a:lstStyle/>
          <a:p>
            <a:fld id="{9081FA7D-B635-4B9D-883A-279B66372B50}" type="slidenum">
              <a:rPr lang="en-US" smtClean="0"/>
              <a:t>17</a:t>
            </a:fld>
            <a:endParaRPr lang="en-US"/>
          </a:p>
        </p:txBody>
      </p:sp>
    </p:spTree>
    <p:extLst>
      <p:ext uri="{BB962C8B-B14F-4D97-AF65-F5344CB8AC3E}">
        <p14:creationId xmlns:p14="http://schemas.microsoft.com/office/powerpoint/2010/main" val="2290631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Calibri" panose="020F0502020204030204" pitchFamily="34" charset="0"/>
              </a:rPr>
              <a:t>The northeast is an outlier in the data. With only a job increase of 0.85% this falls significantly below the national average.</a:t>
            </a:r>
            <a:endParaRPr lang="en-US" dirty="0"/>
          </a:p>
          <a:p>
            <a:endParaRPr lang="en-US" dirty="0"/>
          </a:p>
        </p:txBody>
      </p:sp>
      <p:sp>
        <p:nvSpPr>
          <p:cNvPr id="4" name="Slide Number Placeholder 3"/>
          <p:cNvSpPr>
            <a:spLocks noGrp="1"/>
          </p:cNvSpPr>
          <p:nvPr>
            <p:ph type="sldNum" sz="quarter" idx="5"/>
          </p:nvPr>
        </p:nvSpPr>
        <p:spPr/>
        <p:txBody>
          <a:bodyPr/>
          <a:lstStyle/>
          <a:p>
            <a:fld id="{9081FA7D-B635-4B9D-883A-279B66372B50}" type="slidenum">
              <a:rPr lang="en-US" smtClean="0"/>
              <a:t>18</a:t>
            </a:fld>
            <a:endParaRPr lang="en-US"/>
          </a:p>
        </p:txBody>
      </p:sp>
    </p:spTree>
    <p:extLst>
      <p:ext uri="{BB962C8B-B14F-4D97-AF65-F5344CB8AC3E}">
        <p14:creationId xmlns:p14="http://schemas.microsoft.com/office/powerpoint/2010/main" val="3835410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region experienced about average HPI increase and has an overall higher starting HPI. </a:t>
            </a:r>
          </a:p>
        </p:txBody>
      </p:sp>
      <p:sp>
        <p:nvSpPr>
          <p:cNvPr id="4" name="Slide Number Placeholder 3"/>
          <p:cNvSpPr>
            <a:spLocks noGrp="1"/>
          </p:cNvSpPr>
          <p:nvPr>
            <p:ph type="sldNum" sz="quarter" idx="5"/>
          </p:nvPr>
        </p:nvSpPr>
        <p:spPr/>
        <p:txBody>
          <a:bodyPr/>
          <a:lstStyle/>
          <a:p>
            <a:fld id="{9081FA7D-B635-4B9D-883A-279B66372B50}" type="slidenum">
              <a:rPr lang="en-US" smtClean="0"/>
              <a:t>19</a:t>
            </a:fld>
            <a:endParaRPr lang="en-US"/>
          </a:p>
        </p:txBody>
      </p:sp>
    </p:spTree>
    <p:extLst>
      <p:ext uri="{BB962C8B-B14F-4D97-AF65-F5344CB8AC3E}">
        <p14:creationId xmlns:p14="http://schemas.microsoft.com/office/powerpoint/2010/main" val="250748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HPI def: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inherit"/>
              </a:rPr>
              <a:t>is a pricing index that measures the changes in value of single family housing within the US. As the price of homes in an area increase, the HPI increases.  The data is from the Federal Housing Finance Agency (FHFA) which is the organization in charge of regulating the home loan industry. HPI for all regions start at 100 for the year being measured. </a:t>
            </a:r>
            <a:r>
              <a:rPr lang="en-US" dirty="0"/>
              <a:t>Indexes are calibrated using appraisal values and sales prices for mortgages bought or guaranteed by Fannie Mae and Freddie Mac. Data is not seasonally adjusted and NOT adjusted for inflation. </a:t>
            </a:r>
            <a:endParaRPr lang="en-US" sz="1200" b="0" i="0" dirty="0">
              <a:effectLst/>
              <a:latin typeface="inheri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Labor: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focuses on nonfarm work. It focuses specifically on work in the private sector and government agencies. Work excluded includes active military, farm workers, private employees, and non-profit employees. </a:t>
            </a:r>
          </a:p>
          <a:p>
            <a:endParaRPr lang="en-US" dirty="0"/>
          </a:p>
        </p:txBody>
      </p:sp>
      <p:sp>
        <p:nvSpPr>
          <p:cNvPr id="4" name="Slide Number Placeholder 3"/>
          <p:cNvSpPr>
            <a:spLocks noGrp="1"/>
          </p:cNvSpPr>
          <p:nvPr>
            <p:ph type="sldNum" sz="quarter" idx="5"/>
          </p:nvPr>
        </p:nvSpPr>
        <p:spPr/>
        <p:txBody>
          <a:bodyPr/>
          <a:lstStyle/>
          <a:p>
            <a:fld id="{9081FA7D-B635-4B9D-883A-279B66372B50}" type="slidenum">
              <a:rPr lang="en-US" smtClean="0"/>
              <a:t>2</a:t>
            </a:fld>
            <a:endParaRPr lang="en-US"/>
          </a:p>
        </p:txBody>
      </p:sp>
    </p:spTree>
    <p:extLst>
      <p:ext uri="{BB962C8B-B14F-4D97-AF65-F5344CB8AC3E}">
        <p14:creationId xmlns:p14="http://schemas.microsoft.com/office/powerpoint/2010/main" val="3816088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employment change in the area makes it feel stagnant especially compared to the national average. Even with this being the case the region employs the largest amount of people in the country.  </a:t>
            </a:r>
          </a:p>
          <a:p>
            <a:endParaRPr lang="en-US" dirty="0"/>
          </a:p>
          <a:p>
            <a:r>
              <a:rPr lang="en-US" dirty="0"/>
              <a:t>The key takeaways from this region are: </a:t>
            </a:r>
          </a:p>
          <a:p>
            <a:r>
              <a:rPr lang="en-US" dirty="0"/>
              <a:t>-stagnant job growth and higher HPI may make this region see less of a return in real estate investment </a:t>
            </a:r>
          </a:p>
          <a:p>
            <a:r>
              <a:rPr lang="en-US" dirty="0"/>
              <a:t>-Little to no job growth would may indicate less of a demand for housing construction in this area</a:t>
            </a:r>
          </a:p>
          <a:p>
            <a:r>
              <a:rPr lang="en-US" dirty="0"/>
              <a:t>-Higher HPI and little job changing may make this area less desirable for both families and companies. </a:t>
            </a:r>
          </a:p>
        </p:txBody>
      </p:sp>
      <p:sp>
        <p:nvSpPr>
          <p:cNvPr id="4" name="Slide Number Placeholder 3"/>
          <p:cNvSpPr>
            <a:spLocks noGrp="1"/>
          </p:cNvSpPr>
          <p:nvPr>
            <p:ph type="sldNum" sz="quarter" idx="5"/>
          </p:nvPr>
        </p:nvSpPr>
        <p:spPr/>
        <p:txBody>
          <a:bodyPr/>
          <a:lstStyle/>
          <a:p>
            <a:fld id="{9081FA7D-B635-4B9D-883A-279B66372B50}" type="slidenum">
              <a:rPr lang="en-US" smtClean="0"/>
              <a:t>20</a:t>
            </a:fld>
            <a:endParaRPr lang="en-US"/>
          </a:p>
        </p:txBody>
      </p:sp>
    </p:spTree>
    <p:extLst>
      <p:ext uri="{BB962C8B-B14F-4D97-AF65-F5344CB8AC3E}">
        <p14:creationId xmlns:p14="http://schemas.microsoft.com/office/powerpoint/2010/main" val="1012826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Regional growth: What areas have the most employment? What areas have the highest HPI? Are these areas the same areas?</a:t>
            </a:r>
          </a:p>
          <a:p>
            <a:endParaRPr lang="en-US" sz="1200" dirty="0"/>
          </a:p>
          <a:p>
            <a:r>
              <a:rPr lang="en-US" sz="1200" b="1" dirty="0"/>
              <a:t>-Although there is some crossover the most employment and highest HPI are not the same areas</a:t>
            </a:r>
          </a:p>
          <a:p>
            <a:endParaRPr lang="en-US" sz="1200" dirty="0"/>
          </a:p>
          <a:p>
            <a:r>
              <a:rPr lang="en-US" sz="1200" dirty="0"/>
              <a:t>Correlation Job/HPI: What is the correlational relationship between job growth and HPI? (Expected to be a strong positive relationship) Does job growth have a significant impact on housing affordability?</a:t>
            </a:r>
          </a:p>
          <a:p>
            <a:endParaRPr lang="en-US" sz="1200" dirty="0"/>
          </a:p>
          <a:p>
            <a:r>
              <a:rPr lang="en-US" sz="1200" b="1" dirty="0"/>
              <a:t>-Nationally there is a moderate relationship to job and HPI at 0.65, but the regions with the most job growth have a strong positive relationship between job growth and HPI. This can effect affordability negatively but some regions have above average growth and below average HPI increase. </a:t>
            </a:r>
          </a:p>
          <a:p>
            <a:endParaRPr lang="en-US" sz="1200" dirty="0"/>
          </a:p>
          <a:p>
            <a:r>
              <a:rPr lang="en-US" sz="1200" dirty="0"/>
              <a:t>Largest change: What areas experienced the largest change in HPI and employment? Are these areas the same as areas with the most employment and highest HPI?</a:t>
            </a:r>
          </a:p>
          <a:p>
            <a:endParaRPr lang="en-US" sz="1200" dirty="0"/>
          </a:p>
          <a:p>
            <a:r>
              <a:rPr lang="en-US" sz="1200" b="1" dirty="0"/>
              <a:t>-The areas with the largest change aren’t necessarily with areas with the highest HPI and most employment. </a:t>
            </a:r>
          </a:p>
          <a:p>
            <a:endParaRPr lang="en-US" sz="1200" dirty="0"/>
          </a:p>
          <a:p>
            <a:r>
              <a:rPr lang="en-US" sz="1200" dirty="0"/>
              <a:t>Region Investment: Based on the data for this period of time, what areas would deliver somewhere that is relatively affordable and experiencing high levels of employment and HPI growth?</a:t>
            </a:r>
          </a:p>
          <a:p>
            <a:endParaRPr lang="en-US" sz="1200" dirty="0"/>
          </a:p>
          <a:p>
            <a:r>
              <a:rPr lang="en-US" sz="1200" b="1" dirty="0"/>
              <a:t>-Based on this data, for this period of time, while considering overall/increasing employment and overall/increasing HPI the 2 areas that are more affordable and have available jobs are the south central region first and the southeast region 2</a:t>
            </a:r>
            <a:r>
              <a:rPr lang="en-US" sz="1200" b="1" baseline="30000" dirty="0"/>
              <a:t>nd</a:t>
            </a:r>
            <a:r>
              <a:rPr lang="en-US" sz="1200" b="1" dirty="0"/>
              <a:t>. </a:t>
            </a:r>
          </a:p>
          <a:p>
            <a:endParaRPr lang="en-US" dirty="0"/>
          </a:p>
        </p:txBody>
      </p:sp>
      <p:sp>
        <p:nvSpPr>
          <p:cNvPr id="4" name="Slide Number Placeholder 3"/>
          <p:cNvSpPr>
            <a:spLocks noGrp="1"/>
          </p:cNvSpPr>
          <p:nvPr>
            <p:ph type="sldNum" sz="quarter" idx="5"/>
          </p:nvPr>
        </p:nvSpPr>
        <p:spPr/>
        <p:txBody>
          <a:bodyPr/>
          <a:lstStyle/>
          <a:p>
            <a:fld id="{9081FA7D-B635-4B9D-883A-279B66372B50}" type="slidenum">
              <a:rPr lang="en-US" smtClean="0"/>
              <a:t>21</a:t>
            </a:fld>
            <a:endParaRPr lang="en-US"/>
          </a:p>
        </p:txBody>
      </p:sp>
    </p:spTree>
    <p:extLst>
      <p:ext uri="{BB962C8B-B14F-4D97-AF65-F5344CB8AC3E}">
        <p14:creationId xmlns:p14="http://schemas.microsoft.com/office/powerpoint/2010/main" val="319604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Regional growth: What areas have the most employment? What areas have the highest HPI growth? Are these areas the same areas?</a:t>
            </a:r>
          </a:p>
          <a:p>
            <a:r>
              <a:rPr lang="en-US" sz="1200" dirty="0"/>
              <a:t>Correlation Job/HPI: What is the correlational relationship between job growth and HPI? (Expected to be a strong positive relationship) Does job growth have a significant impact on housing affordability?</a:t>
            </a:r>
          </a:p>
          <a:p>
            <a:r>
              <a:rPr lang="en-US" sz="1200" dirty="0"/>
              <a:t>Largest change: What areas experienced the largest change in HPI and employment? Are these areas the same as areas with the most employment and highest HPI?</a:t>
            </a:r>
          </a:p>
          <a:p>
            <a:r>
              <a:rPr lang="en-US" sz="1200" dirty="0"/>
              <a:t>Region Investment: Based on the data for this period of time, what areas would deliver somewhere that is relatively affordable and experiencing high levels of employment and HPI growth?</a:t>
            </a:r>
          </a:p>
          <a:p>
            <a:endParaRPr lang="en-US" dirty="0"/>
          </a:p>
        </p:txBody>
      </p:sp>
      <p:sp>
        <p:nvSpPr>
          <p:cNvPr id="4" name="Slide Number Placeholder 3"/>
          <p:cNvSpPr>
            <a:spLocks noGrp="1"/>
          </p:cNvSpPr>
          <p:nvPr>
            <p:ph type="sldNum" sz="quarter" idx="5"/>
          </p:nvPr>
        </p:nvSpPr>
        <p:spPr/>
        <p:txBody>
          <a:bodyPr/>
          <a:lstStyle/>
          <a:p>
            <a:fld id="{9081FA7D-B635-4B9D-883A-279B66372B50}" type="slidenum">
              <a:rPr lang="en-US" smtClean="0"/>
              <a:t>3</a:t>
            </a:fld>
            <a:endParaRPr lang="en-US"/>
          </a:p>
        </p:txBody>
      </p:sp>
    </p:spTree>
    <p:extLst>
      <p:ext uri="{BB962C8B-B14F-4D97-AF65-F5344CB8AC3E}">
        <p14:creationId xmlns:p14="http://schemas.microsoft.com/office/powerpoint/2010/main" val="1983796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Resource Investment: Companies looking to relocate or open new locations may want to focus on higher growth areas (employment) and could consider if the area offers affordable housing for their employees.</a:t>
            </a:r>
          </a:p>
          <a:p>
            <a:r>
              <a:rPr lang="en-US" sz="1200" dirty="0"/>
              <a:t>Construction: Construction may want to pour resources into areas with higher levels of job growth since there will likely be an increased demand for housing</a:t>
            </a:r>
          </a:p>
          <a:p>
            <a:r>
              <a:rPr lang="en-US" dirty="0"/>
              <a:t>Real Estate: Investors looking at properties may be interested in areas that have relatively low HPI and relatively high job growth as this would maximize investment return. </a:t>
            </a:r>
          </a:p>
          <a:p>
            <a:r>
              <a:rPr lang="en-US" dirty="0"/>
              <a:t>Households: Families looking to relocate may want an area that is affordable and has increased opportunity for work. </a:t>
            </a:r>
          </a:p>
        </p:txBody>
      </p:sp>
      <p:sp>
        <p:nvSpPr>
          <p:cNvPr id="4" name="Slide Number Placeholder 3"/>
          <p:cNvSpPr>
            <a:spLocks noGrp="1"/>
          </p:cNvSpPr>
          <p:nvPr>
            <p:ph type="sldNum" sz="quarter" idx="5"/>
          </p:nvPr>
        </p:nvSpPr>
        <p:spPr/>
        <p:txBody>
          <a:bodyPr/>
          <a:lstStyle/>
          <a:p>
            <a:fld id="{9081FA7D-B635-4B9D-883A-279B66372B50}" type="slidenum">
              <a:rPr lang="en-US" smtClean="0"/>
              <a:t>4</a:t>
            </a:fld>
            <a:endParaRPr lang="en-US"/>
          </a:p>
        </p:txBody>
      </p:sp>
    </p:spTree>
    <p:extLst>
      <p:ext uri="{BB962C8B-B14F-4D97-AF65-F5344CB8AC3E}">
        <p14:creationId xmlns:p14="http://schemas.microsoft.com/office/powerpoint/2010/main" val="2591314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order to study this, the U.S. was divided into 10 regions based off the first digit in the </a:t>
            </a:r>
            <a:r>
              <a:rPr lang="en-US" sz="1200" dirty="0" err="1"/>
              <a:t>zipcode</a:t>
            </a:r>
            <a:endParaRPr lang="en-US" sz="1200" dirty="0"/>
          </a:p>
          <a:p>
            <a:r>
              <a:rPr lang="en-US" sz="1200" dirty="0"/>
              <a:t>The years focused on include 2000-2020</a:t>
            </a:r>
          </a:p>
          <a:p>
            <a:r>
              <a:rPr lang="en-US" sz="1200" dirty="0"/>
              <a:t>Regions include </a:t>
            </a:r>
          </a:p>
          <a:p>
            <a:r>
              <a:rPr lang="en-US" sz="1200" dirty="0"/>
              <a:t>0xxxx=New England</a:t>
            </a:r>
          </a:p>
          <a:p>
            <a:r>
              <a:rPr lang="en-US" sz="1200" dirty="0"/>
              <a:t>1xxxx=Northeast</a:t>
            </a:r>
          </a:p>
          <a:p>
            <a:r>
              <a:rPr lang="en-US" sz="1200" dirty="0"/>
              <a:t>2xxxx=Mid Atlantic</a:t>
            </a:r>
          </a:p>
          <a:p>
            <a:r>
              <a:rPr lang="en-US" sz="1200" dirty="0"/>
              <a:t>3xxxx=Southeast</a:t>
            </a:r>
          </a:p>
          <a:p>
            <a:r>
              <a:rPr lang="en-US" sz="1200" dirty="0"/>
              <a:t>4xxxx=Midwest</a:t>
            </a:r>
          </a:p>
          <a:p>
            <a:r>
              <a:rPr lang="en-US" sz="1200" dirty="0"/>
              <a:t>5xxxx=Northen Plains</a:t>
            </a:r>
          </a:p>
          <a:p>
            <a:r>
              <a:rPr lang="en-US" sz="1200" dirty="0"/>
              <a:t>6xxxx=Plains</a:t>
            </a:r>
          </a:p>
          <a:p>
            <a:r>
              <a:rPr lang="en-US" sz="1200" dirty="0"/>
              <a:t>7xxxx=South Central</a:t>
            </a:r>
          </a:p>
          <a:p>
            <a:r>
              <a:rPr lang="en-US" sz="1200" dirty="0"/>
              <a:t>8xxxx=West</a:t>
            </a:r>
          </a:p>
          <a:p>
            <a:r>
              <a:rPr lang="en-US" sz="1200" dirty="0"/>
              <a:t>9xxxx=Pacific </a:t>
            </a:r>
          </a:p>
          <a:p>
            <a:endParaRPr lang="en-US" dirty="0"/>
          </a:p>
        </p:txBody>
      </p:sp>
      <p:sp>
        <p:nvSpPr>
          <p:cNvPr id="4" name="Slide Number Placeholder 3"/>
          <p:cNvSpPr>
            <a:spLocks noGrp="1"/>
          </p:cNvSpPr>
          <p:nvPr>
            <p:ph type="sldNum" sz="quarter" idx="5"/>
          </p:nvPr>
        </p:nvSpPr>
        <p:spPr/>
        <p:txBody>
          <a:bodyPr/>
          <a:lstStyle/>
          <a:p>
            <a:fld id="{9081FA7D-B635-4B9D-883A-279B66372B50}" type="slidenum">
              <a:rPr lang="en-US" smtClean="0"/>
              <a:t>5</a:t>
            </a:fld>
            <a:endParaRPr lang="en-US"/>
          </a:p>
        </p:txBody>
      </p:sp>
    </p:spTree>
    <p:extLst>
      <p:ext uri="{BB962C8B-B14F-4D97-AF65-F5344CB8AC3E}">
        <p14:creationId xmlns:p14="http://schemas.microsoft.com/office/powerpoint/2010/main" val="318668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As you can see there is a slight correlation between employment numbers and HPI. There is a .65 correlation which would be considered a moderate correlation. Overall (with the 2020 drop) the nation increased employment 7.5% and HPI increased 79.8%. </a:t>
            </a:r>
          </a:p>
          <a:p>
            <a:endParaRPr lang="en-US" dirty="0"/>
          </a:p>
        </p:txBody>
      </p:sp>
      <p:sp>
        <p:nvSpPr>
          <p:cNvPr id="4" name="Slide Number Placeholder 3"/>
          <p:cNvSpPr>
            <a:spLocks noGrp="1"/>
          </p:cNvSpPr>
          <p:nvPr>
            <p:ph type="sldNum" sz="quarter" idx="5"/>
          </p:nvPr>
        </p:nvSpPr>
        <p:spPr/>
        <p:txBody>
          <a:bodyPr/>
          <a:lstStyle/>
          <a:p>
            <a:fld id="{9081FA7D-B635-4B9D-883A-279B66372B50}" type="slidenum">
              <a:rPr lang="en-US" smtClean="0"/>
              <a:t>6</a:t>
            </a:fld>
            <a:endParaRPr lang="en-US"/>
          </a:p>
        </p:txBody>
      </p:sp>
    </p:spTree>
    <p:extLst>
      <p:ext uri="{BB962C8B-B14F-4D97-AF65-F5344CB8AC3E}">
        <p14:creationId xmlns:p14="http://schemas.microsoft.com/office/powerpoint/2010/main" val="3847452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pacific region leads the country in the highest HPI followed by new England and the western regions. </a:t>
            </a:r>
          </a:p>
          <a:p>
            <a:r>
              <a:rPr lang="en-US" dirty="0"/>
              <a:t>The pacific also had the largest HPI increase from 2000, although this time it is followed by  western 2</a:t>
            </a:r>
            <a:r>
              <a:rPr lang="en-US" baseline="30000" dirty="0"/>
              <a:t>nd</a:t>
            </a:r>
            <a:r>
              <a:rPr lang="en-US" dirty="0"/>
              <a:t>, and south central 3</a:t>
            </a:r>
            <a:r>
              <a:rPr lang="en-US" baseline="30000" dirty="0"/>
              <a:t>rd</a:t>
            </a:r>
            <a:r>
              <a:rPr lang="en-US" dirty="0"/>
              <a:t>. The areas with the highest HPI’s are not the same as the areas with the highest increase. </a:t>
            </a:r>
          </a:p>
        </p:txBody>
      </p:sp>
      <p:sp>
        <p:nvSpPr>
          <p:cNvPr id="4" name="Slide Number Placeholder 3"/>
          <p:cNvSpPr>
            <a:spLocks noGrp="1"/>
          </p:cNvSpPr>
          <p:nvPr>
            <p:ph type="sldNum" sz="quarter" idx="5"/>
          </p:nvPr>
        </p:nvSpPr>
        <p:spPr/>
        <p:txBody>
          <a:bodyPr/>
          <a:lstStyle/>
          <a:p>
            <a:fld id="{9081FA7D-B635-4B9D-883A-279B66372B50}" type="slidenum">
              <a:rPr lang="en-US" smtClean="0"/>
              <a:t>7</a:t>
            </a:fld>
            <a:endParaRPr lang="en-US"/>
          </a:p>
        </p:txBody>
      </p:sp>
    </p:spTree>
    <p:extLst>
      <p:ext uri="{BB962C8B-B14F-4D97-AF65-F5344CB8AC3E}">
        <p14:creationId xmlns:p14="http://schemas.microsoft.com/office/powerpoint/2010/main" val="2448231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 with the most overall employment includes the northeast 1</a:t>
            </a:r>
            <a:r>
              <a:rPr lang="en-US" baseline="30000" dirty="0"/>
              <a:t>st</a:t>
            </a:r>
            <a:r>
              <a:rPr lang="en-US" dirty="0"/>
              <a:t>, pacific 2</a:t>
            </a:r>
            <a:r>
              <a:rPr lang="en-US" baseline="30000" dirty="0"/>
              <a:t>nd</a:t>
            </a:r>
            <a:r>
              <a:rPr lang="en-US" dirty="0"/>
              <a:t>, and south central 3</a:t>
            </a:r>
            <a:r>
              <a:rPr lang="en-US" baseline="30000" dirty="0"/>
              <a:t>rd</a:t>
            </a:r>
            <a:r>
              <a:rPr lang="en-US" dirty="0"/>
              <a:t>. </a:t>
            </a:r>
          </a:p>
          <a:p>
            <a:r>
              <a:rPr lang="en-US" dirty="0"/>
              <a:t>The areas with the largest employment changes are not the same as the areas with the most employed. The Northeast has almost not changed at all while the western, followed by south central, and southeast follow.</a:t>
            </a:r>
          </a:p>
          <a:p>
            <a:r>
              <a:rPr lang="en-US" dirty="0"/>
              <a:t>We’re going to explore the areas with the largest change in employment which include western, south central,  and southeast as well as the outlier the northeast. </a:t>
            </a:r>
          </a:p>
        </p:txBody>
      </p:sp>
      <p:sp>
        <p:nvSpPr>
          <p:cNvPr id="4" name="Slide Number Placeholder 3"/>
          <p:cNvSpPr>
            <a:spLocks noGrp="1"/>
          </p:cNvSpPr>
          <p:nvPr>
            <p:ph type="sldNum" sz="quarter" idx="5"/>
          </p:nvPr>
        </p:nvSpPr>
        <p:spPr/>
        <p:txBody>
          <a:bodyPr/>
          <a:lstStyle/>
          <a:p>
            <a:fld id="{9081FA7D-B635-4B9D-883A-279B66372B50}" type="slidenum">
              <a:rPr lang="en-US" smtClean="0"/>
              <a:t>8</a:t>
            </a:fld>
            <a:endParaRPr lang="en-US"/>
          </a:p>
        </p:txBody>
      </p:sp>
    </p:spTree>
    <p:extLst>
      <p:ext uri="{BB962C8B-B14F-4D97-AF65-F5344CB8AC3E}">
        <p14:creationId xmlns:p14="http://schemas.microsoft.com/office/powerpoint/2010/main" val="2138378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area experienced the highest job increase and a </a:t>
            </a:r>
            <a:r>
              <a:rPr lang="en-US" dirty="0" err="1"/>
              <a:t>realitvely</a:t>
            </a:r>
            <a:r>
              <a:rPr lang="en-US" dirty="0"/>
              <a:t> high HPI increase. </a:t>
            </a:r>
          </a:p>
          <a:p>
            <a:r>
              <a:rPr lang="en-US" dirty="0"/>
              <a:t>The correlation between HPI and Job growth is strong, especially when compared to the national average. </a:t>
            </a:r>
          </a:p>
        </p:txBody>
      </p:sp>
      <p:sp>
        <p:nvSpPr>
          <p:cNvPr id="4" name="Slide Number Placeholder 3"/>
          <p:cNvSpPr>
            <a:spLocks noGrp="1"/>
          </p:cNvSpPr>
          <p:nvPr>
            <p:ph type="sldNum" sz="quarter" idx="5"/>
          </p:nvPr>
        </p:nvSpPr>
        <p:spPr/>
        <p:txBody>
          <a:bodyPr/>
          <a:lstStyle/>
          <a:p>
            <a:fld id="{9081FA7D-B635-4B9D-883A-279B66372B50}" type="slidenum">
              <a:rPr lang="en-US" smtClean="0"/>
              <a:t>9</a:t>
            </a:fld>
            <a:endParaRPr lang="en-US"/>
          </a:p>
        </p:txBody>
      </p:sp>
    </p:spTree>
    <p:extLst>
      <p:ext uri="{BB962C8B-B14F-4D97-AF65-F5344CB8AC3E}">
        <p14:creationId xmlns:p14="http://schemas.microsoft.com/office/powerpoint/2010/main" val="320708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6/24/2023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80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6/24/2023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6798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6/24/2023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078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6/24/2023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735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6/24/2023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924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6/24/2023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61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6/24/2023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128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6/24/2023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035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6/24/2023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9571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6/24/2023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478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6/24/2023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23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6/24/2023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7592345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639A8CAD-04CF-EFBE-4496-F4487C890E0C}"/>
              </a:ext>
            </a:extLst>
          </p:cNvPr>
          <p:cNvPicPr>
            <a:picLocks noChangeAspect="1"/>
          </p:cNvPicPr>
          <p:nvPr/>
        </p:nvPicPr>
        <p:blipFill rotWithShape="1">
          <a:blip r:embed="rId3"/>
          <a:srcRect r="6149"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471961-9802-8B16-EC97-713D4F95AC99}"/>
              </a:ext>
            </a:extLst>
          </p:cNvPr>
          <p:cNvSpPr>
            <a:spLocks noGrp="1"/>
          </p:cNvSpPr>
          <p:nvPr>
            <p:ph type="ctrTitle"/>
          </p:nvPr>
        </p:nvSpPr>
        <p:spPr>
          <a:xfrm>
            <a:off x="7180289" y="1122363"/>
            <a:ext cx="4691671" cy="3204134"/>
          </a:xfrm>
        </p:spPr>
        <p:txBody>
          <a:bodyPr anchor="b">
            <a:normAutofit/>
          </a:bodyPr>
          <a:lstStyle/>
          <a:p>
            <a:r>
              <a:rPr lang="en-US" sz="4800" dirty="0"/>
              <a:t>Employment Opportunities vs. HPI </a:t>
            </a:r>
          </a:p>
        </p:txBody>
      </p:sp>
      <p:sp>
        <p:nvSpPr>
          <p:cNvPr id="3" name="Subtitle 2">
            <a:extLst>
              <a:ext uri="{FF2B5EF4-FFF2-40B4-BE49-F238E27FC236}">
                <a16:creationId xmlns:a16="http://schemas.microsoft.com/office/drawing/2014/main" id="{0E4AF4D6-9648-A196-0625-DED9ED317D15}"/>
              </a:ext>
            </a:extLst>
          </p:cNvPr>
          <p:cNvSpPr>
            <a:spLocks noGrp="1"/>
          </p:cNvSpPr>
          <p:nvPr>
            <p:ph type="subTitle" idx="1"/>
          </p:nvPr>
        </p:nvSpPr>
        <p:spPr>
          <a:xfrm>
            <a:off x="7848600" y="4872922"/>
            <a:ext cx="4023360" cy="1208141"/>
          </a:xfrm>
        </p:spPr>
        <p:txBody>
          <a:bodyPr>
            <a:normAutofit fontScale="70000" lnSpcReduction="20000"/>
          </a:bodyPr>
          <a:lstStyle/>
          <a:p>
            <a:r>
              <a:rPr lang="en-US" sz="2000" dirty="0"/>
              <a:t>Examining the relationship between Job opportunities and housing affordability. </a:t>
            </a:r>
          </a:p>
          <a:p>
            <a:r>
              <a:rPr lang="en-US" sz="2000" dirty="0"/>
              <a:t>NSS DA8</a:t>
            </a:r>
          </a:p>
          <a:p>
            <a:r>
              <a:rPr lang="en-US" sz="2000" dirty="0"/>
              <a:t>-Brian French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070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fontScale="90000"/>
          </a:bodyPr>
          <a:lstStyle/>
          <a:p>
            <a:r>
              <a:rPr lang="en-US" sz="5600" dirty="0"/>
              <a:t>Western 2000-2020</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Arizona (AZ), Colorado (CO), Idaho (ID), New Mexico (NM), Nevada (NV), Utah (UT), Wyoming (WY)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6" name="Picture 15">
            <a:extLst>
              <a:ext uri="{FF2B5EF4-FFF2-40B4-BE49-F238E27FC236}">
                <a16:creationId xmlns:a16="http://schemas.microsoft.com/office/drawing/2014/main" id="{6F151B83-FAC3-3D5E-21DE-9F85AF3F70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9632" y="2408571"/>
            <a:ext cx="5945323" cy="4163679"/>
          </a:xfrm>
          <a:prstGeom prst="rect">
            <a:avLst/>
          </a:prstGeom>
        </p:spPr>
      </p:pic>
      <p:pic>
        <p:nvPicPr>
          <p:cNvPr id="18" name="Picture 17">
            <a:extLst>
              <a:ext uri="{FF2B5EF4-FFF2-40B4-BE49-F238E27FC236}">
                <a16:creationId xmlns:a16="http://schemas.microsoft.com/office/drawing/2014/main" id="{3605BCF0-E1E0-2940-85EE-FE9FCCF8DD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2408571"/>
            <a:ext cx="5867400" cy="4163679"/>
          </a:xfrm>
          <a:prstGeom prst="rect">
            <a:avLst/>
          </a:prstGeom>
        </p:spPr>
      </p:pic>
    </p:spTree>
    <p:extLst>
      <p:ext uri="{BB962C8B-B14F-4D97-AF65-F5344CB8AC3E}">
        <p14:creationId xmlns:p14="http://schemas.microsoft.com/office/powerpoint/2010/main" val="230303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fontScale="90000"/>
          </a:bodyPr>
          <a:lstStyle/>
          <a:p>
            <a:r>
              <a:rPr lang="en-US" sz="5600" dirty="0"/>
              <a:t>Western 2000-2020</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Arizona (AZ), Colorado (CO), Idaho (ID), New Mexico (NM), Nevada (NV), Utah (UT), Wyoming (WY)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6" name="Picture 15">
            <a:extLst>
              <a:ext uri="{FF2B5EF4-FFF2-40B4-BE49-F238E27FC236}">
                <a16:creationId xmlns:a16="http://schemas.microsoft.com/office/drawing/2014/main" id="{6F151B83-FAC3-3D5E-21DE-9F85AF3F70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306809"/>
            <a:ext cx="6053428" cy="4208292"/>
          </a:xfrm>
          <a:prstGeom prst="rect">
            <a:avLst/>
          </a:prstGeom>
        </p:spPr>
      </p:pic>
      <p:pic>
        <p:nvPicPr>
          <p:cNvPr id="18" name="Picture 17">
            <a:extLst>
              <a:ext uri="{FF2B5EF4-FFF2-40B4-BE49-F238E27FC236}">
                <a16:creationId xmlns:a16="http://schemas.microsoft.com/office/drawing/2014/main" id="{3605BCF0-E1E0-2940-85EE-FE9FCCF8DD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2306807"/>
            <a:ext cx="5886450" cy="4208293"/>
          </a:xfrm>
          <a:prstGeom prst="rect">
            <a:avLst/>
          </a:prstGeom>
        </p:spPr>
      </p:pic>
    </p:spTree>
    <p:extLst>
      <p:ext uri="{BB962C8B-B14F-4D97-AF65-F5344CB8AC3E}">
        <p14:creationId xmlns:p14="http://schemas.microsoft.com/office/powerpoint/2010/main" val="1976526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a:bodyPr>
          <a:lstStyle/>
          <a:p>
            <a:r>
              <a:rPr lang="en-US" sz="5600" dirty="0"/>
              <a:t>South Central 2000-2020</a:t>
            </a:r>
            <a:br>
              <a:rPr lang="en-US" dirty="0"/>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Arkansas (AR), Louisiana (LA), Oklahoma (OK), Texas (TX)</a:t>
            </a:r>
            <a:endParaRPr lang="en-US" sz="1600" dirty="0"/>
          </a:p>
        </p:txBody>
      </p:sp>
      <p:pic>
        <p:nvPicPr>
          <p:cNvPr id="5" name="Content Placeholder 4">
            <a:extLst>
              <a:ext uri="{FF2B5EF4-FFF2-40B4-BE49-F238E27FC236}">
                <a16:creationId xmlns:a16="http://schemas.microsoft.com/office/drawing/2014/main" id="{230E2625-0718-60B2-EAE8-D01C2596B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8032" y="2471570"/>
            <a:ext cx="4116361" cy="3430847"/>
          </a:xfrm>
        </p:spPr>
      </p:pic>
      <p:sp>
        <p:nvSpPr>
          <p:cNvPr id="9" name="TextBox 8">
            <a:extLst>
              <a:ext uri="{FF2B5EF4-FFF2-40B4-BE49-F238E27FC236}">
                <a16:creationId xmlns:a16="http://schemas.microsoft.com/office/drawing/2014/main" id="{C1395542-A8EE-83B6-EEAA-050BF7606CE2}"/>
              </a:ext>
            </a:extLst>
          </p:cNvPr>
          <p:cNvSpPr txBox="1"/>
          <p:nvPr/>
        </p:nvSpPr>
        <p:spPr>
          <a:xfrm>
            <a:off x="10028417" y="1893107"/>
            <a:ext cx="1854883" cy="1477328"/>
          </a:xfrm>
          <a:prstGeom prst="rect">
            <a:avLst/>
          </a:prstGeom>
          <a:noFill/>
        </p:spPr>
        <p:txBody>
          <a:bodyPr wrap="square" rtlCol="0">
            <a:spAutoFit/>
          </a:bodyPr>
          <a:lstStyle/>
          <a:p>
            <a:r>
              <a:rPr lang="en-US" sz="6000" dirty="0"/>
              <a:t>0.95</a:t>
            </a:r>
          </a:p>
          <a:p>
            <a:pPr algn="ctr"/>
            <a:r>
              <a:rPr lang="en-US" sz="1500" dirty="0"/>
              <a:t>HPI to Job Correlation</a:t>
            </a:r>
          </a:p>
        </p:txBody>
      </p:sp>
      <p:sp>
        <p:nvSpPr>
          <p:cNvPr id="10" name="TextBox 9">
            <a:extLst>
              <a:ext uri="{FF2B5EF4-FFF2-40B4-BE49-F238E27FC236}">
                <a16:creationId xmlns:a16="http://schemas.microsoft.com/office/drawing/2014/main" id="{143A5DC9-3B57-4D24-8AD0-1F58AA66D0E5}"/>
              </a:ext>
            </a:extLst>
          </p:cNvPr>
          <p:cNvSpPr txBox="1"/>
          <p:nvPr/>
        </p:nvSpPr>
        <p:spPr>
          <a:xfrm>
            <a:off x="9548730" y="3230995"/>
            <a:ext cx="2814256" cy="1246495"/>
          </a:xfrm>
          <a:prstGeom prst="rect">
            <a:avLst/>
          </a:prstGeom>
          <a:noFill/>
        </p:spPr>
        <p:txBody>
          <a:bodyPr wrap="square" rtlCol="0">
            <a:spAutoFit/>
          </a:bodyPr>
          <a:lstStyle/>
          <a:p>
            <a:pPr algn="ctr"/>
            <a:r>
              <a:rPr lang="en-US" sz="6000" dirty="0"/>
              <a:t>20.99%</a:t>
            </a:r>
          </a:p>
          <a:p>
            <a:pPr algn="ctr"/>
            <a:r>
              <a:rPr lang="en-US" sz="1500" dirty="0"/>
              <a:t>Job increase </a:t>
            </a:r>
          </a:p>
        </p:txBody>
      </p:sp>
      <p:graphicFrame>
        <p:nvGraphicFramePr>
          <p:cNvPr id="3" name="Chart 2">
            <a:extLst>
              <a:ext uri="{FF2B5EF4-FFF2-40B4-BE49-F238E27FC236}">
                <a16:creationId xmlns:a16="http://schemas.microsoft.com/office/drawing/2014/main" id="{176822B0-A3B5-E968-F8A3-603431418C47}"/>
              </a:ext>
            </a:extLst>
          </p:cNvPr>
          <p:cNvGraphicFramePr>
            <a:graphicFrameLocks/>
          </p:cNvGraphicFramePr>
          <p:nvPr>
            <p:extLst>
              <p:ext uri="{D42A27DB-BD31-4B8C-83A1-F6EECF244321}">
                <p14:modId xmlns:p14="http://schemas.microsoft.com/office/powerpoint/2010/main" val="2052553152"/>
              </p:ext>
            </p:extLst>
          </p:nvPr>
        </p:nvGraphicFramePr>
        <p:xfrm>
          <a:off x="4204393" y="2148506"/>
          <a:ext cx="5591330" cy="3873139"/>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6CF8FB5B-93FC-0EC0-BC1D-36127BB520A5}"/>
              </a:ext>
            </a:extLst>
          </p:cNvPr>
          <p:cNvSpPr txBox="1"/>
          <p:nvPr/>
        </p:nvSpPr>
        <p:spPr>
          <a:xfrm>
            <a:off x="9690401" y="4939155"/>
            <a:ext cx="2777907" cy="1246495"/>
          </a:xfrm>
          <a:prstGeom prst="rect">
            <a:avLst/>
          </a:prstGeom>
          <a:noFill/>
        </p:spPr>
        <p:txBody>
          <a:bodyPr wrap="square" rtlCol="0">
            <a:spAutoFit/>
          </a:bodyPr>
          <a:lstStyle/>
          <a:p>
            <a:r>
              <a:rPr lang="en-US" sz="6000" dirty="0"/>
              <a:t>82.2%</a:t>
            </a:r>
          </a:p>
          <a:p>
            <a:pPr algn="ctr"/>
            <a:r>
              <a:rPr lang="en-US" sz="1500" dirty="0"/>
              <a:t>HPI increase</a:t>
            </a:r>
            <a:endParaRPr lang="en-US" sz="1000" dirty="0"/>
          </a:p>
        </p:txBody>
      </p:sp>
      <p:sp>
        <p:nvSpPr>
          <p:cNvPr id="4" name="TextBox 3">
            <a:extLst>
              <a:ext uri="{FF2B5EF4-FFF2-40B4-BE49-F238E27FC236}">
                <a16:creationId xmlns:a16="http://schemas.microsoft.com/office/drawing/2014/main" id="{E22037CE-F3D5-2614-EE50-952238C8B48A}"/>
              </a:ext>
            </a:extLst>
          </p:cNvPr>
          <p:cNvSpPr txBox="1"/>
          <p:nvPr/>
        </p:nvSpPr>
        <p:spPr>
          <a:xfrm>
            <a:off x="9819687" y="713531"/>
            <a:ext cx="1721825" cy="1200329"/>
          </a:xfrm>
          <a:prstGeom prst="rect">
            <a:avLst/>
          </a:prstGeom>
          <a:noFill/>
        </p:spPr>
        <p:txBody>
          <a:bodyPr wrap="square" rtlCol="0">
            <a:spAutoFit/>
          </a:bodyPr>
          <a:lstStyle/>
          <a:p>
            <a:r>
              <a:rPr lang="en-US" dirty="0"/>
              <a:t>National AVG</a:t>
            </a:r>
          </a:p>
          <a:p>
            <a:pPr marL="285750" indent="-285750">
              <a:buFont typeface="Arial" panose="020B0604020202020204" pitchFamily="34" charset="0"/>
              <a:buChar char="•"/>
            </a:pPr>
            <a:r>
              <a:rPr lang="en-US" dirty="0"/>
              <a:t>0.65 </a:t>
            </a:r>
            <a:r>
              <a:rPr lang="en-US" dirty="0" err="1"/>
              <a:t>Corr</a:t>
            </a:r>
            <a:endParaRPr lang="en-US" dirty="0"/>
          </a:p>
          <a:p>
            <a:pPr marL="285750" indent="-285750">
              <a:buFont typeface="Arial" panose="020B0604020202020204" pitchFamily="34" charset="0"/>
              <a:buChar char="•"/>
            </a:pPr>
            <a:r>
              <a:rPr lang="en-US" dirty="0"/>
              <a:t>7.5% job</a:t>
            </a:r>
          </a:p>
          <a:p>
            <a:pPr marL="285750" indent="-285750">
              <a:buFont typeface="Arial" panose="020B0604020202020204" pitchFamily="34" charset="0"/>
              <a:buChar char="•"/>
            </a:pPr>
            <a:r>
              <a:rPr lang="en-US" dirty="0"/>
              <a:t>79.8% HPI</a:t>
            </a:r>
          </a:p>
        </p:txBody>
      </p:sp>
    </p:spTree>
    <p:extLst>
      <p:ext uri="{BB962C8B-B14F-4D97-AF65-F5344CB8AC3E}">
        <p14:creationId xmlns:p14="http://schemas.microsoft.com/office/powerpoint/2010/main" val="141059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a:bodyPr>
          <a:lstStyle/>
          <a:p>
            <a:r>
              <a:rPr lang="en-US" sz="5600" dirty="0"/>
              <a:t>South Central 2000-2020</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Arkansas (AR), Louisiana (LA), Oklahoma (OK), Texas (TX)</a:t>
            </a:r>
            <a:endParaRPr lang="en-US" dirty="0"/>
          </a:p>
        </p:txBody>
      </p:sp>
      <p:pic>
        <p:nvPicPr>
          <p:cNvPr id="16" name="Picture 15">
            <a:extLst>
              <a:ext uri="{FF2B5EF4-FFF2-40B4-BE49-F238E27FC236}">
                <a16:creationId xmlns:a16="http://schemas.microsoft.com/office/drawing/2014/main" id="{6F151B83-FAC3-3D5E-21DE-9F85AF3F70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9" y="2314575"/>
            <a:ext cx="5997935" cy="4200525"/>
          </a:xfrm>
          <a:prstGeom prst="rect">
            <a:avLst/>
          </a:prstGeom>
        </p:spPr>
      </p:pic>
      <p:pic>
        <p:nvPicPr>
          <p:cNvPr id="18" name="Picture 17">
            <a:extLst>
              <a:ext uri="{FF2B5EF4-FFF2-40B4-BE49-F238E27FC236}">
                <a16:creationId xmlns:a16="http://schemas.microsoft.com/office/drawing/2014/main" id="{3605BCF0-E1E0-2940-85EE-FE9FCCF8DD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2314575"/>
            <a:ext cx="5919327" cy="4200525"/>
          </a:xfrm>
          <a:prstGeom prst="rect">
            <a:avLst/>
          </a:prstGeom>
        </p:spPr>
      </p:pic>
    </p:spTree>
    <p:extLst>
      <p:ext uri="{BB962C8B-B14F-4D97-AF65-F5344CB8AC3E}">
        <p14:creationId xmlns:p14="http://schemas.microsoft.com/office/powerpoint/2010/main" val="9489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a:bodyPr>
          <a:lstStyle/>
          <a:p>
            <a:r>
              <a:rPr lang="en-US" sz="5600" dirty="0"/>
              <a:t>South Central 2000-2020</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Arkansas (AR), Louisiana (LA), Oklahoma (OK), Texas (TX)</a:t>
            </a:r>
            <a:endParaRPr lang="en-US" dirty="0"/>
          </a:p>
        </p:txBody>
      </p:sp>
      <p:pic>
        <p:nvPicPr>
          <p:cNvPr id="11" name="Picture 10">
            <a:extLst>
              <a:ext uri="{FF2B5EF4-FFF2-40B4-BE49-F238E27FC236}">
                <a16:creationId xmlns:a16="http://schemas.microsoft.com/office/drawing/2014/main" id="{E1A616BE-E2CD-ADB4-1553-76B1787EF5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2259466"/>
            <a:ext cx="5991225" cy="4227060"/>
          </a:xfrm>
          <a:prstGeom prst="rect">
            <a:avLst/>
          </a:prstGeom>
        </p:spPr>
      </p:pic>
      <p:pic>
        <p:nvPicPr>
          <p:cNvPr id="14" name="Picture 13">
            <a:extLst>
              <a:ext uri="{FF2B5EF4-FFF2-40B4-BE49-F238E27FC236}">
                <a16:creationId xmlns:a16="http://schemas.microsoft.com/office/drawing/2014/main" id="{CD163994-46D4-AF50-2A13-3A2FE3F666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2259465"/>
            <a:ext cx="6080424" cy="4227059"/>
          </a:xfrm>
          <a:prstGeom prst="rect">
            <a:avLst/>
          </a:prstGeom>
        </p:spPr>
      </p:pic>
    </p:spTree>
    <p:extLst>
      <p:ext uri="{BB962C8B-B14F-4D97-AF65-F5344CB8AC3E}">
        <p14:creationId xmlns:p14="http://schemas.microsoft.com/office/powerpoint/2010/main" val="123625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a:bodyPr>
          <a:lstStyle/>
          <a:p>
            <a:r>
              <a:rPr lang="en-US" sz="5600" dirty="0"/>
              <a:t>Southeast 2000-2020</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Alabama (AL), Florida (FL), Georgia (GA), Mississippi (MS), Tennessee (TN)</a:t>
            </a:r>
            <a:endParaRPr lang="en-US" sz="1600" dirty="0"/>
          </a:p>
        </p:txBody>
      </p:sp>
      <p:pic>
        <p:nvPicPr>
          <p:cNvPr id="5" name="Content Placeholder 4">
            <a:extLst>
              <a:ext uri="{FF2B5EF4-FFF2-40B4-BE49-F238E27FC236}">
                <a16:creationId xmlns:a16="http://schemas.microsoft.com/office/drawing/2014/main" id="{230E2625-0718-60B2-EAE8-D01C2596B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8032" y="2471570"/>
            <a:ext cx="4116361" cy="3430847"/>
          </a:xfrm>
        </p:spPr>
      </p:pic>
      <p:sp>
        <p:nvSpPr>
          <p:cNvPr id="9" name="TextBox 8">
            <a:extLst>
              <a:ext uri="{FF2B5EF4-FFF2-40B4-BE49-F238E27FC236}">
                <a16:creationId xmlns:a16="http://schemas.microsoft.com/office/drawing/2014/main" id="{C1395542-A8EE-83B6-EEAA-050BF7606CE2}"/>
              </a:ext>
            </a:extLst>
          </p:cNvPr>
          <p:cNvSpPr txBox="1"/>
          <p:nvPr/>
        </p:nvSpPr>
        <p:spPr>
          <a:xfrm>
            <a:off x="10028416" y="1955773"/>
            <a:ext cx="1854883" cy="1477328"/>
          </a:xfrm>
          <a:prstGeom prst="rect">
            <a:avLst/>
          </a:prstGeom>
          <a:noFill/>
        </p:spPr>
        <p:txBody>
          <a:bodyPr wrap="square" rtlCol="0">
            <a:spAutoFit/>
          </a:bodyPr>
          <a:lstStyle/>
          <a:p>
            <a:r>
              <a:rPr lang="en-US" sz="6000" dirty="0"/>
              <a:t>0.82</a:t>
            </a:r>
          </a:p>
          <a:p>
            <a:pPr algn="ctr"/>
            <a:r>
              <a:rPr lang="en-US" sz="1500" dirty="0"/>
              <a:t>HPI to Job Correlation</a:t>
            </a:r>
          </a:p>
        </p:txBody>
      </p:sp>
      <p:sp>
        <p:nvSpPr>
          <p:cNvPr id="10" name="TextBox 9">
            <a:extLst>
              <a:ext uri="{FF2B5EF4-FFF2-40B4-BE49-F238E27FC236}">
                <a16:creationId xmlns:a16="http://schemas.microsoft.com/office/drawing/2014/main" id="{143A5DC9-3B57-4D24-8AD0-1F58AA66D0E5}"/>
              </a:ext>
            </a:extLst>
          </p:cNvPr>
          <p:cNvSpPr txBox="1"/>
          <p:nvPr/>
        </p:nvSpPr>
        <p:spPr>
          <a:xfrm>
            <a:off x="9470072" y="3332912"/>
            <a:ext cx="2814256" cy="1246495"/>
          </a:xfrm>
          <a:prstGeom prst="rect">
            <a:avLst/>
          </a:prstGeom>
          <a:noFill/>
        </p:spPr>
        <p:txBody>
          <a:bodyPr wrap="square" rtlCol="0">
            <a:spAutoFit/>
          </a:bodyPr>
          <a:lstStyle/>
          <a:p>
            <a:pPr algn="ctr"/>
            <a:r>
              <a:rPr lang="en-US" sz="6000" dirty="0"/>
              <a:t>12.91%</a:t>
            </a:r>
          </a:p>
          <a:p>
            <a:pPr algn="ctr"/>
            <a:r>
              <a:rPr lang="en-US" sz="1500" dirty="0"/>
              <a:t>Job creation increase </a:t>
            </a:r>
          </a:p>
        </p:txBody>
      </p:sp>
      <p:graphicFrame>
        <p:nvGraphicFramePr>
          <p:cNvPr id="4" name="Chart 3">
            <a:extLst>
              <a:ext uri="{FF2B5EF4-FFF2-40B4-BE49-F238E27FC236}">
                <a16:creationId xmlns:a16="http://schemas.microsoft.com/office/drawing/2014/main" id="{A29931DA-02CA-6670-1E91-49CB6790B7C3}"/>
              </a:ext>
            </a:extLst>
          </p:cNvPr>
          <p:cNvGraphicFramePr>
            <a:graphicFrameLocks/>
          </p:cNvGraphicFramePr>
          <p:nvPr>
            <p:extLst>
              <p:ext uri="{D42A27DB-BD31-4B8C-83A1-F6EECF244321}">
                <p14:modId xmlns:p14="http://schemas.microsoft.com/office/powerpoint/2010/main" val="1739936665"/>
              </p:ext>
            </p:extLst>
          </p:nvPr>
        </p:nvGraphicFramePr>
        <p:xfrm>
          <a:off x="4350718" y="2471569"/>
          <a:ext cx="5362907" cy="3430847"/>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48138E37-53DB-13A9-6658-AFEA76B48CBE}"/>
              </a:ext>
            </a:extLst>
          </p:cNvPr>
          <p:cNvSpPr txBox="1"/>
          <p:nvPr/>
        </p:nvSpPr>
        <p:spPr>
          <a:xfrm>
            <a:off x="9713625" y="4932705"/>
            <a:ext cx="2777907" cy="1246495"/>
          </a:xfrm>
          <a:prstGeom prst="rect">
            <a:avLst/>
          </a:prstGeom>
          <a:noFill/>
        </p:spPr>
        <p:txBody>
          <a:bodyPr wrap="square" rtlCol="0">
            <a:spAutoFit/>
          </a:bodyPr>
          <a:lstStyle/>
          <a:p>
            <a:r>
              <a:rPr lang="en-US" sz="6000" dirty="0"/>
              <a:t>73.1%</a:t>
            </a:r>
          </a:p>
          <a:p>
            <a:pPr algn="ctr"/>
            <a:r>
              <a:rPr lang="en-US" sz="1500" dirty="0"/>
              <a:t>HPI increase</a:t>
            </a:r>
            <a:endParaRPr lang="en-US" sz="1000" dirty="0"/>
          </a:p>
        </p:txBody>
      </p:sp>
      <p:sp>
        <p:nvSpPr>
          <p:cNvPr id="6" name="TextBox 5">
            <a:extLst>
              <a:ext uri="{FF2B5EF4-FFF2-40B4-BE49-F238E27FC236}">
                <a16:creationId xmlns:a16="http://schemas.microsoft.com/office/drawing/2014/main" id="{7DA93B53-5FC2-94EA-CD99-DCBBEFE3DB08}"/>
              </a:ext>
            </a:extLst>
          </p:cNvPr>
          <p:cNvSpPr txBox="1"/>
          <p:nvPr/>
        </p:nvSpPr>
        <p:spPr>
          <a:xfrm>
            <a:off x="9819687" y="713531"/>
            <a:ext cx="1721825" cy="1200329"/>
          </a:xfrm>
          <a:prstGeom prst="rect">
            <a:avLst/>
          </a:prstGeom>
          <a:noFill/>
        </p:spPr>
        <p:txBody>
          <a:bodyPr wrap="square" rtlCol="0">
            <a:spAutoFit/>
          </a:bodyPr>
          <a:lstStyle/>
          <a:p>
            <a:r>
              <a:rPr lang="en-US" dirty="0"/>
              <a:t>National AVG</a:t>
            </a:r>
          </a:p>
          <a:p>
            <a:pPr marL="285750" indent="-285750">
              <a:buFont typeface="Arial" panose="020B0604020202020204" pitchFamily="34" charset="0"/>
              <a:buChar char="•"/>
            </a:pPr>
            <a:r>
              <a:rPr lang="en-US" dirty="0"/>
              <a:t>0.65 </a:t>
            </a:r>
            <a:r>
              <a:rPr lang="en-US" dirty="0" err="1"/>
              <a:t>Corr</a:t>
            </a:r>
            <a:endParaRPr lang="en-US" dirty="0"/>
          </a:p>
          <a:p>
            <a:pPr marL="285750" indent="-285750">
              <a:buFont typeface="Arial" panose="020B0604020202020204" pitchFamily="34" charset="0"/>
              <a:buChar char="•"/>
            </a:pPr>
            <a:r>
              <a:rPr lang="en-US" dirty="0"/>
              <a:t>7.5% job</a:t>
            </a:r>
          </a:p>
          <a:p>
            <a:pPr marL="285750" indent="-285750">
              <a:buFont typeface="Arial" panose="020B0604020202020204" pitchFamily="34" charset="0"/>
              <a:buChar char="•"/>
            </a:pPr>
            <a:r>
              <a:rPr lang="en-US" dirty="0"/>
              <a:t>79.8% HPI</a:t>
            </a:r>
          </a:p>
        </p:txBody>
      </p:sp>
    </p:spTree>
    <p:extLst>
      <p:ext uri="{BB962C8B-B14F-4D97-AF65-F5344CB8AC3E}">
        <p14:creationId xmlns:p14="http://schemas.microsoft.com/office/powerpoint/2010/main" val="169834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a:bodyPr>
          <a:lstStyle/>
          <a:p>
            <a:r>
              <a:rPr lang="en-US" sz="5600" dirty="0"/>
              <a:t>Southeast 2000-2020</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Alabama (AL), Florida (FL), Georgia (GA), Mississippi (MS), Tennessee (TN)</a:t>
            </a:r>
            <a:endParaRPr lang="en-US" dirty="0"/>
          </a:p>
        </p:txBody>
      </p:sp>
      <p:pic>
        <p:nvPicPr>
          <p:cNvPr id="16" name="Picture 15">
            <a:extLst>
              <a:ext uri="{FF2B5EF4-FFF2-40B4-BE49-F238E27FC236}">
                <a16:creationId xmlns:a16="http://schemas.microsoft.com/office/drawing/2014/main" id="{6F151B83-FAC3-3D5E-21DE-9F85AF3F70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371725"/>
            <a:ext cx="5997936" cy="4200525"/>
          </a:xfrm>
          <a:prstGeom prst="rect">
            <a:avLst/>
          </a:prstGeom>
        </p:spPr>
      </p:pic>
      <p:pic>
        <p:nvPicPr>
          <p:cNvPr id="18" name="Picture 17">
            <a:extLst>
              <a:ext uri="{FF2B5EF4-FFF2-40B4-BE49-F238E27FC236}">
                <a16:creationId xmlns:a16="http://schemas.microsoft.com/office/drawing/2014/main" id="{3605BCF0-E1E0-2940-85EE-FE9FCCF8DD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2371726"/>
            <a:ext cx="5919322" cy="4200525"/>
          </a:xfrm>
          <a:prstGeom prst="rect">
            <a:avLst/>
          </a:prstGeom>
        </p:spPr>
      </p:pic>
    </p:spTree>
    <p:extLst>
      <p:ext uri="{BB962C8B-B14F-4D97-AF65-F5344CB8AC3E}">
        <p14:creationId xmlns:p14="http://schemas.microsoft.com/office/powerpoint/2010/main" val="759406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a:bodyPr>
          <a:lstStyle/>
          <a:p>
            <a:r>
              <a:rPr lang="en-US" sz="5600" dirty="0"/>
              <a:t>Southeast 2000-2020</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Alabama (AL), Florida (FL), Georgia (GA), Mississippi (MS), Tennessee (TN)</a:t>
            </a:r>
            <a:endParaRPr lang="en-US" dirty="0"/>
          </a:p>
        </p:txBody>
      </p:sp>
      <p:pic>
        <p:nvPicPr>
          <p:cNvPr id="11" name="Picture 10">
            <a:extLst>
              <a:ext uri="{FF2B5EF4-FFF2-40B4-BE49-F238E27FC236}">
                <a16:creationId xmlns:a16="http://schemas.microsoft.com/office/drawing/2014/main" id="{E1A616BE-E2CD-ADB4-1553-76B1787EF5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2445301"/>
            <a:ext cx="5903335" cy="4165050"/>
          </a:xfrm>
          <a:prstGeom prst="rect">
            <a:avLst/>
          </a:prstGeom>
        </p:spPr>
      </p:pic>
      <p:pic>
        <p:nvPicPr>
          <p:cNvPr id="14" name="Picture 13">
            <a:extLst>
              <a:ext uri="{FF2B5EF4-FFF2-40B4-BE49-F238E27FC236}">
                <a16:creationId xmlns:a16="http://schemas.microsoft.com/office/drawing/2014/main" id="{CD163994-46D4-AF50-2A13-3A2FE3F666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2445301"/>
            <a:ext cx="5991225" cy="4165049"/>
          </a:xfrm>
          <a:prstGeom prst="rect">
            <a:avLst/>
          </a:prstGeom>
        </p:spPr>
      </p:pic>
    </p:spTree>
    <p:extLst>
      <p:ext uri="{BB962C8B-B14F-4D97-AF65-F5344CB8AC3E}">
        <p14:creationId xmlns:p14="http://schemas.microsoft.com/office/powerpoint/2010/main" val="252230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a:bodyPr>
          <a:lstStyle/>
          <a:p>
            <a:r>
              <a:rPr lang="en-US" sz="5600" dirty="0"/>
              <a:t>Northeast 2000-2020</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Delaware (DE), New York (NY), Pennsylvania (PA)</a:t>
            </a:r>
            <a:endParaRPr lang="en-US" sz="1600" dirty="0"/>
          </a:p>
        </p:txBody>
      </p:sp>
      <p:pic>
        <p:nvPicPr>
          <p:cNvPr id="5" name="Content Placeholder 4">
            <a:extLst>
              <a:ext uri="{FF2B5EF4-FFF2-40B4-BE49-F238E27FC236}">
                <a16:creationId xmlns:a16="http://schemas.microsoft.com/office/drawing/2014/main" id="{230E2625-0718-60B2-EAE8-D01C2596BD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92883" y="2471569"/>
            <a:ext cx="2777908" cy="3430847"/>
          </a:xfrm>
        </p:spPr>
      </p:pic>
      <p:sp>
        <p:nvSpPr>
          <p:cNvPr id="9" name="TextBox 8">
            <a:extLst>
              <a:ext uri="{FF2B5EF4-FFF2-40B4-BE49-F238E27FC236}">
                <a16:creationId xmlns:a16="http://schemas.microsoft.com/office/drawing/2014/main" id="{C1395542-A8EE-83B6-EEAA-050BF7606CE2}"/>
              </a:ext>
            </a:extLst>
          </p:cNvPr>
          <p:cNvSpPr txBox="1"/>
          <p:nvPr/>
        </p:nvSpPr>
        <p:spPr>
          <a:xfrm>
            <a:off x="10028416" y="1955773"/>
            <a:ext cx="1854883" cy="1477328"/>
          </a:xfrm>
          <a:prstGeom prst="rect">
            <a:avLst/>
          </a:prstGeom>
          <a:noFill/>
        </p:spPr>
        <p:txBody>
          <a:bodyPr wrap="square" rtlCol="0">
            <a:spAutoFit/>
          </a:bodyPr>
          <a:lstStyle/>
          <a:p>
            <a:r>
              <a:rPr lang="en-US" sz="6000" dirty="0"/>
              <a:t>0.76</a:t>
            </a:r>
          </a:p>
          <a:p>
            <a:pPr algn="ctr"/>
            <a:r>
              <a:rPr lang="en-US" sz="1500" dirty="0"/>
              <a:t>HPI to Job Correlation</a:t>
            </a:r>
          </a:p>
        </p:txBody>
      </p:sp>
      <p:sp>
        <p:nvSpPr>
          <p:cNvPr id="10" name="TextBox 9">
            <a:extLst>
              <a:ext uri="{FF2B5EF4-FFF2-40B4-BE49-F238E27FC236}">
                <a16:creationId xmlns:a16="http://schemas.microsoft.com/office/drawing/2014/main" id="{143A5DC9-3B57-4D24-8AD0-1F58AA66D0E5}"/>
              </a:ext>
            </a:extLst>
          </p:cNvPr>
          <p:cNvSpPr txBox="1"/>
          <p:nvPr/>
        </p:nvSpPr>
        <p:spPr>
          <a:xfrm>
            <a:off x="9470072" y="3332912"/>
            <a:ext cx="2814256" cy="1246495"/>
          </a:xfrm>
          <a:prstGeom prst="rect">
            <a:avLst/>
          </a:prstGeom>
          <a:noFill/>
        </p:spPr>
        <p:txBody>
          <a:bodyPr wrap="square" rtlCol="0">
            <a:spAutoFit/>
          </a:bodyPr>
          <a:lstStyle/>
          <a:p>
            <a:pPr algn="ctr"/>
            <a:r>
              <a:rPr lang="en-US" sz="6000" dirty="0"/>
              <a:t>0.85%</a:t>
            </a:r>
          </a:p>
          <a:p>
            <a:pPr algn="ctr"/>
            <a:r>
              <a:rPr lang="en-US" sz="1500" dirty="0"/>
              <a:t>Job increase </a:t>
            </a:r>
          </a:p>
        </p:txBody>
      </p:sp>
      <p:sp>
        <p:nvSpPr>
          <p:cNvPr id="3" name="TextBox 2">
            <a:extLst>
              <a:ext uri="{FF2B5EF4-FFF2-40B4-BE49-F238E27FC236}">
                <a16:creationId xmlns:a16="http://schemas.microsoft.com/office/drawing/2014/main" id="{48138E37-53DB-13A9-6658-AFEA76B48CBE}"/>
              </a:ext>
            </a:extLst>
          </p:cNvPr>
          <p:cNvSpPr txBox="1"/>
          <p:nvPr/>
        </p:nvSpPr>
        <p:spPr>
          <a:xfrm>
            <a:off x="9713625" y="4932705"/>
            <a:ext cx="2777907" cy="1246495"/>
          </a:xfrm>
          <a:prstGeom prst="rect">
            <a:avLst/>
          </a:prstGeom>
          <a:noFill/>
        </p:spPr>
        <p:txBody>
          <a:bodyPr wrap="square" rtlCol="0">
            <a:spAutoFit/>
          </a:bodyPr>
          <a:lstStyle/>
          <a:p>
            <a:r>
              <a:rPr lang="en-US" sz="6000" dirty="0"/>
              <a:t>79.6%</a:t>
            </a:r>
          </a:p>
          <a:p>
            <a:pPr algn="ctr"/>
            <a:r>
              <a:rPr lang="en-US" sz="1500" dirty="0"/>
              <a:t>HPI increase</a:t>
            </a:r>
            <a:endParaRPr lang="en-US" sz="1000" dirty="0"/>
          </a:p>
        </p:txBody>
      </p:sp>
      <p:graphicFrame>
        <p:nvGraphicFramePr>
          <p:cNvPr id="6" name="Chart 5">
            <a:extLst>
              <a:ext uri="{FF2B5EF4-FFF2-40B4-BE49-F238E27FC236}">
                <a16:creationId xmlns:a16="http://schemas.microsoft.com/office/drawing/2014/main" id="{BEC385C2-4CDB-B72A-34AE-5D5AF8343A6E}"/>
              </a:ext>
            </a:extLst>
          </p:cNvPr>
          <p:cNvGraphicFramePr>
            <a:graphicFrameLocks/>
          </p:cNvGraphicFramePr>
          <p:nvPr>
            <p:extLst>
              <p:ext uri="{D42A27DB-BD31-4B8C-83A1-F6EECF244321}">
                <p14:modId xmlns:p14="http://schemas.microsoft.com/office/powerpoint/2010/main" val="3319050951"/>
              </p:ext>
            </p:extLst>
          </p:nvPr>
        </p:nvGraphicFramePr>
        <p:xfrm>
          <a:off x="4204392" y="2471569"/>
          <a:ext cx="5616819" cy="3430847"/>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4CEA3FD8-BCDB-A12C-BCBC-3F5165BAB717}"/>
              </a:ext>
            </a:extLst>
          </p:cNvPr>
          <p:cNvSpPr txBox="1"/>
          <p:nvPr/>
        </p:nvSpPr>
        <p:spPr>
          <a:xfrm>
            <a:off x="9819687" y="713531"/>
            <a:ext cx="1721825" cy="1200329"/>
          </a:xfrm>
          <a:prstGeom prst="rect">
            <a:avLst/>
          </a:prstGeom>
          <a:noFill/>
        </p:spPr>
        <p:txBody>
          <a:bodyPr wrap="square" rtlCol="0">
            <a:spAutoFit/>
          </a:bodyPr>
          <a:lstStyle/>
          <a:p>
            <a:r>
              <a:rPr lang="en-US" dirty="0"/>
              <a:t>National AVG</a:t>
            </a:r>
          </a:p>
          <a:p>
            <a:pPr marL="285750" indent="-285750">
              <a:buFont typeface="Arial" panose="020B0604020202020204" pitchFamily="34" charset="0"/>
              <a:buChar char="•"/>
            </a:pPr>
            <a:r>
              <a:rPr lang="en-US" dirty="0"/>
              <a:t>0.65 </a:t>
            </a:r>
            <a:r>
              <a:rPr lang="en-US" dirty="0" err="1"/>
              <a:t>Corr</a:t>
            </a:r>
            <a:endParaRPr lang="en-US" dirty="0"/>
          </a:p>
          <a:p>
            <a:pPr marL="285750" indent="-285750">
              <a:buFont typeface="Arial" panose="020B0604020202020204" pitchFamily="34" charset="0"/>
              <a:buChar char="•"/>
            </a:pPr>
            <a:r>
              <a:rPr lang="en-US" dirty="0"/>
              <a:t>7.5% job</a:t>
            </a:r>
          </a:p>
          <a:p>
            <a:pPr marL="285750" indent="-285750">
              <a:buFont typeface="Arial" panose="020B0604020202020204" pitchFamily="34" charset="0"/>
              <a:buChar char="•"/>
            </a:pPr>
            <a:r>
              <a:rPr lang="en-US" dirty="0"/>
              <a:t>79.8% HPI</a:t>
            </a:r>
          </a:p>
        </p:txBody>
      </p:sp>
    </p:spTree>
    <p:extLst>
      <p:ext uri="{BB962C8B-B14F-4D97-AF65-F5344CB8AC3E}">
        <p14:creationId xmlns:p14="http://schemas.microsoft.com/office/powerpoint/2010/main" val="2200448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a:bodyPr>
          <a:lstStyle/>
          <a:p>
            <a:r>
              <a:rPr lang="en-US" sz="5600" dirty="0"/>
              <a:t>Northeast 2000-2020</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Delaware (DE), New York (NY), Pennsylvania (PA)</a:t>
            </a:r>
            <a:endParaRPr lang="en-US" dirty="0"/>
          </a:p>
        </p:txBody>
      </p:sp>
      <p:pic>
        <p:nvPicPr>
          <p:cNvPr id="16" name="Picture 15">
            <a:extLst>
              <a:ext uri="{FF2B5EF4-FFF2-40B4-BE49-F238E27FC236}">
                <a16:creationId xmlns:a16="http://schemas.microsoft.com/office/drawing/2014/main" id="{6F151B83-FAC3-3D5E-21DE-9F85AF3F70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314575"/>
            <a:ext cx="6025136" cy="4219575"/>
          </a:xfrm>
          <a:prstGeom prst="rect">
            <a:avLst/>
          </a:prstGeom>
        </p:spPr>
      </p:pic>
      <p:pic>
        <p:nvPicPr>
          <p:cNvPr id="18" name="Picture 17">
            <a:extLst>
              <a:ext uri="{FF2B5EF4-FFF2-40B4-BE49-F238E27FC236}">
                <a16:creationId xmlns:a16="http://schemas.microsoft.com/office/drawing/2014/main" id="{3605BCF0-E1E0-2940-85EE-FE9FCCF8DD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2314575"/>
            <a:ext cx="5946168" cy="4219575"/>
          </a:xfrm>
          <a:prstGeom prst="rect">
            <a:avLst/>
          </a:prstGeom>
        </p:spPr>
      </p:pic>
    </p:spTree>
    <p:extLst>
      <p:ext uri="{BB962C8B-B14F-4D97-AF65-F5344CB8AC3E}">
        <p14:creationId xmlns:p14="http://schemas.microsoft.com/office/powerpoint/2010/main" val="185128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E1817C-D6A4-8627-60D4-279030E890BB}"/>
              </a:ext>
            </a:extLst>
          </p:cNvPr>
          <p:cNvSpPr>
            <a:spLocks noGrp="1"/>
          </p:cNvSpPr>
          <p:nvPr>
            <p:ph type="title"/>
          </p:nvPr>
        </p:nvSpPr>
        <p:spPr>
          <a:xfrm>
            <a:off x="411096" y="800100"/>
            <a:ext cx="4485861" cy="1088136"/>
          </a:xfrm>
        </p:spPr>
        <p:txBody>
          <a:bodyPr anchor="b">
            <a:normAutofit/>
          </a:bodyPr>
          <a:lstStyle/>
          <a:p>
            <a:r>
              <a:rPr lang="en-US" sz="6000" dirty="0"/>
              <a:t>The Data</a:t>
            </a:r>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72BCC42-BC08-7F53-BB95-D11F53A5E625}"/>
              </a:ext>
            </a:extLst>
          </p:cNvPr>
          <p:cNvSpPr>
            <a:spLocks noGrp="1"/>
          </p:cNvSpPr>
          <p:nvPr>
            <p:ph idx="1"/>
          </p:nvPr>
        </p:nvSpPr>
        <p:spPr>
          <a:xfrm>
            <a:off x="411479" y="2688336"/>
            <a:ext cx="4498848" cy="3584448"/>
          </a:xfrm>
        </p:spPr>
        <p:txBody>
          <a:bodyPr anchor="t">
            <a:normAutofit/>
          </a:bodyPr>
          <a:lstStyle/>
          <a:p>
            <a:pPr>
              <a:lnSpc>
                <a:spcPct val="100000"/>
              </a:lnSpc>
            </a:pPr>
            <a:r>
              <a:rPr lang="en-US" sz="3000" b="0" i="0" dirty="0">
                <a:effectLst/>
                <a:latin typeface="inherit"/>
              </a:rPr>
              <a:t>The House Pricing Index (HPI) </a:t>
            </a:r>
          </a:p>
          <a:p>
            <a:pPr>
              <a:lnSpc>
                <a:spcPct val="100000"/>
              </a:lnSpc>
            </a:pPr>
            <a:endParaRPr lang="en-US" sz="3000" dirty="0">
              <a:latin typeface="inherit"/>
            </a:endParaRPr>
          </a:p>
          <a:p>
            <a:pPr>
              <a:lnSpc>
                <a:spcPct val="100000"/>
              </a:lnSpc>
            </a:pPr>
            <a:r>
              <a:rPr lang="en-US" sz="3000" dirty="0">
                <a:effectLst/>
              </a:rPr>
              <a:t>Bureau of Labor Statistics</a:t>
            </a:r>
            <a:endParaRPr lang="en-US" sz="3000" b="0" i="0" dirty="0">
              <a:effectLst/>
              <a:latin typeface="Segoe UI" panose="020B0502040204020203" pitchFamily="34" charset="0"/>
            </a:endParaRPr>
          </a:p>
          <a:p>
            <a:pPr marL="0" indent="0">
              <a:lnSpc>
                <a:spcPct val="100000"/>
              </a:lnSpc>
              <a:buNone/>
            </a:pPr>
            <a:endParaRPr lang="en-US" sz="1400" dirty="0"/>
          </a:p>
        </p:txBody>
      </p:sp>
      <p:pic>
        <p:nvPicPr>
          <p:cNvPr id="5" name="Picture 4" descr="A midsection of a person holding a miniature house">
            <a:extLst>
              <a:ext uri="{FF2B5EF4-FFF2-40B4-BE49-F238E27FC236}">
                <a16:creationId xmlns:a16="http://schemas.microsoft.com/office/drawing/2014/main" id="{02E9D419-CFF1-9F70-57FC-AB31955F80F8}"/>
              </a:ext>
            </a:extLst>
          </p:cNvPr>
          <p:cNvPicPr>
            <a:picLocks noChangeAspect="1"/>
          </p:cNvPicPr>
          <p:nvPr/>
        </p:nvPicPr>
        <p:blipFill rotWithShape="1">
          <a:blip r:embed="rId3"/>
          <a:srcRect l="19216" r="17545"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89849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a:bodyPr>
          <a:lstStyle/>
          <a:p>
            <a:r>
              <a:rPr lang="en-US" sz="5600" dirty="0"/>
              <a:t>Northeast 2000-2020</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Delaware (DE), New York (NY), Pennsylvania (PA)</a:t>
            </a:r>
            <a:endParaRPr lang="en-US" dirty="0"/>
          </a:p>
        </p:txBody>
      </p:sp>
      <p:pic>
        <p:nvPicPr>
          <p:cNvPr id="11" name="Picture 10">
            <a:extLst>
              <a:ext uri="{FF2B5EF4-FFF2-40B4-BE49-F238E27FC236}">
                <a16:creationId xmlns:a16="http://schemas.microsoft.com/office/drawing/2014/main" id="{E1A616BE-E2CD-ADB4-1553-76B1787EF5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735" y="2478485"/>
            <a:ext cx="5829300" cy="4112815"/>
          </a:xfrm>
          <a:prstGeom prst="rect">
            <a:avLst/>
          </a:prstGeom>
        </p:spPr>
      </p:pic>
      <p:pic>
        <p:nvPicPr>
          <p:cNvPr id="14" name="Picture 13">
            <a:extLst>
              <a:ext uri="{FF2B5EF4-FFF2-40B4-BE49-F238E27FC236}">
                <a16:creationId xmlns:a16="http://schemas.microsoft.com/office/drawing/2014/main" id="{CD163994-46D4-AF50-2A13-3A2FE3F666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2474594"/>
            <a:ext cx="5916089" cy="4112815"/>
          </a:xfrm>
          <a:prstGeom prst="rect">
            <a:avLst/>
          </a:prstGeom>
        </p:spPr>
      </p:pic>
    </p:spTree>
    <p:extLst>
      <p:ext uri="{BB962C8B-B14F-4D97-AF65-F5344CB8AC3E}">
        <p14:creationId xmlns:p14="http://schemas.microsoft.com/office/powerpoint/2010/main" val="378127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6B38-CDE7-0FA4-690F-8D3FC1E733E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3AF463C-C9FD-13F8-29D4-80691DA7908A}"/>
              </a:ext>
            </a:extLst>
          </p:cNvPr>
          <p:cNvSpPr>
            <a:spLocks noGrp="1"/>
          </p:cNvSpPr>
          <p:nvPr>
            <p:ph idx="1"/>
          </p:nvPr>
        </p:nvSpPr>
        <p:spPr/>
        <p:txBody>
          <a:bodyPr/>
          <a:lstStyle/>
          <a:p>
            <a:r>
              <a:rPr lang="en-US" dirty="0"/>
              <a:t>Highest employment/HPI aren’t the same areas</a:t>
            </a:r>
          </a:p>
          <a:p>
            <a:r>
              <a:rPr lang="en-US" dirty="0"/>
              <a:t>Moderate correlation with jobs and HPI</a:t>
            </a:r>
          </a:p>
          <a:p>
            <a:r>
              <a:rPr lang="en-US" dirty="0"/>
              <a:t>Difference between change and size</a:t>
            </a:r>
          </a:p>
          <a:p>
            <a:r>
              <a:rPr lang="en-US" dirty="0"/>
              <a:t>Areas </a:t>
            </a:r>
            <a:r>
              <a:rPr lang="en-US"/>
              <a:t>with potential</a:t>
            </a:r>
            <a:endParaRPr lang="en-US" dirty="0"/>
          </a:p>
        </p:txBody>
      </p:sp>
    </p:spTree>
    <p:extLst>
      <p:ext uri="{BB962C8B-B14F-4D97-AF65-F5344CB8AC3E}">
        <p14:creationId xmlns:p14="http://schemas.microsoft.com/office/powerpoint/2010/main" val="209583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F0462-E193-705F-ABA9-30E72F5222BC}"/>
              </a:ext>
            </a:extLst>
          </p:cNvPr>
          <p:cNvSpPr>
            <a:spLocks noGrp="1"/>
          </p:cNvSpPr>
          <p:nvPr>
            <p:ph type="title"/>
          </p:nvPr>
        </p:nvSpPr>
        <p:spPr>
          <a:xfrm>
            <a:off x="7277369" y="835124"/>
            <a:ext cx="4314645" cy="1268958"/>
          </a:xfrm>
        </p:spPr>
        <p:txBody>
          <a:bodyPr anchor="b">
            <a:noAutofit/>
          </a:bodyPr>
          <a:lstStyle/>
          <a:p>
            <a:r>
              <a:rPr lang="en-US" sz="4500" dirty="0"/>
              <a:t>Data </a:t>
            </a:r>
            <a:br>
              <a:rPr lang="en-US" sz="4500" dirty="0"/>
            </a:br>
            <a:r>
              <a:rPr lang="en-US" sz="4500" dirty="0"/>
              <a:t>Questions</a:t>
            </a:r>
          </a:p>
        </p:txBody>
      </p:sp>
      <p:pic>
        <p:nvPicPr>
          <p:cNvPr id="5" name="Picture 4" descr="Figures of houses in different position and sizes">
            <a:extLst>
              <a:ext uri="{FF2B5EF4-FFF2-40B4-BE49-F238E27FC236}">
                <a16:creationId xmlns:a16="http://schemas.microsoft.com/office/drawing/2014/main" id="{DB2A8AFB-8A80-630A-4C47-7E4EC90D3FC4}"/>
              </a:ext>
            </a:extLst>
          </p:cNvPr>
          <p:cNvPicPr>
            <a:picLocks noChangeAspect="1"/>
          </p:cNvPicPr>
          <p:nvPr/>
        </p:nvPicPr>
        <p:blipFill rotWithShape="1">
          <a:blip r:embed="rId3"/>
          <a:srcRect l="13705" r="31198"/>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CFF9D20-9298-2C8B-0131-C91EF18D6488}"/>
              </a:ext>
            </a:extLst>
          </p:cNvPr>
          <p:cNvSpPr>
            <a:spLocks noGrp="1"/>
          </p:cNvSpPr>
          <p:nvPr>
            <p:ph idx="1"/>
          </p:nvPr>
        </p:nvSpPr>
        <p:spPr>
          <a:xfrm>
            <a:off x="7255563" y="2242797"/>
            <a:ext cx="4314645" cy="3717317"/>
          </a:xfrm>
        </p:spPr>
        <p:txBody>
          <a:bodyPr anchor="t">
            <a:normAutofit/>
          </a:bodyPr>
          <a:lstStyle/>
          <a:p>
            <a:r>
              <a:rPr lang="en-US" sz="3400" dirty="0"/>
              <a:t>Regional stats</a:t>
            </a:r>
          </a:p>
          <a:p>
            <a:r>
              <a:rPr lang="en-US" sz="3400" dirty="0"/>
              <a:t>Correlation Job/HPI</a:t>
            </a:r>
          </a:p>
          <a:p>
            <a:r>
              <a:rPr lang="en-US" sz="3400" dirty="0"/>
              <a:t>Largest change</a:t>
            </a:r>
          </a:p>
          <a:p>
            <a:r>
              <a:rPr lang="en-US" sz="3400" dirty="0"/>
              <a:t>Region investment</a:t>
            </a:r>
          </a:p>
        </p:txBody>
      </p:sp>
    </p:spTree>
    <p:extLst>
      <p:ext uri="{BB962C8B-B14F-4D97-AF65-F5344CB8AC3E}">
        <p14:creationId xmlns:p14="http://schemas.microsoft.com/office/powerpoint/2010/main" val="273329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F0462-E193-705F-ABA9-30E72F5222BC}"/>
              </a:ext>
            </a:extLst>
          </p:cNvPr>
          <p:cNvSpPr>
            <a:spLocks noGrp="1"/>
          </p:cNvSpPr>
          <p:nvPr>
            <p:ph type="title"/>
          </p:nvPr>
        </p:nvSpPr>
        <p:spPr>
          <a:xfrm>
            <a:off x="7255564" y="834888"/>
            <a:ext cx="4314645" cy="1268958"/>
          </a:xfrm>
        </p:spPr>
        <p:txBody>
          <a:bodyPr anchor="b">
            <a:noAutofit/>
          </a:bodyPr>
          <a:lstStyle/>
          <a:p>
            <a:r>
              <a:rPr lang="en-US" sz="5000" dirty="0"/>
              <a:t>Audience</a:t>
            </a:r>
          </a:p>
        </p:txBody>
      </p:sp>
      <p:pic>
        <p:nvPicPr>
          <p:cNvPr id="5" name="Picture 4" descr="Figures of houses in different position and sizes">
            <a:extLst>
              <a:ext uri="{FF2B5EF4-FFF2-40B4-BE49-F238E27FC236}">
                <a16:creationId xmlns:a16="http://schemas.microsoft.com/office/drawing/2014/main" id="{DB2A8AFB-8A80-630A-4C47-7E4EC90D3FC4}"/>
              </a:ext>
            </a:extLst>
          </p:cNvPr>
          <p:cNvPicPr>
            <a:picLocks noChangeAspect="1"/>
          </p:cNvPicPr>
          <p:nvPr/>
        </p:nvPicPr>
        <p:blipFill rotWithShape="1">
          <a:blip r:embed="rId3"/>
          <a:srcRect l="13705" r="31198"/>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2" name="Rectangle 11">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CFF9D20-9298-2C8B-0131-C91EF18D6488}"/>
              </a:ext>
            </a:extLst>
          </p:cNvPr>
          <p:cNvSpPr>
            <a:spLocks noGrp="1"/>
          </p:cNvSpPr>
          <p:nvPr>
            <p:ph idx="1"/>
          </p:nvPr>
        </p:nvSpPr>
        <p:spPr>
          <a:xfrm>
            <a:off x="7255563" y="2557587"/>
            <a:ext cx="4314645" cy="3717317"/>
          </a:xfrm>
        </p:spPr>
        <p:txBody>
          <a:bodyPr anchor="t">
            <a:normAutofit/>
          </a:bodyPr>
          <a:lstStyle/>
          <a:p>
            <a:r>
              <a:rPr lang="en-US" sz="3300" dirty="0"/>
              <a:t>Resource Investment</a:t>
            </a:r>
          </a:p>
          <a:p>
            <a:r>
              <a:rPr lang="en-US" sz="3300" dirty="0"/>
              <a:t>Construction</a:t>
            </a:r>
          </a:p>
          <a:p>
            <a:r>
              <a:rPr lang="en-US" sz="3300" dirty="0"/>
              <a:t>Real Estate</a:t>
            </a:r>
          </a:p>
          <a:p>
            <a:r>
              <a:rPr lang="en-US" sz="3300" dirty="0"/>
              <a:t>Households</a:t>
            </a:r>
          </a:p>
        </p:txBody>
      </p:sp>
    </p:spTree>
    <p:extLst>
      <p:ext uri="{BB962C8B-B14F-4D97-AF65-F5344CB8AC3E}">
        <p14:creationId xmlns:p14="http://schemas.microsoft.com/office/powerpoint/2010/main" val="192668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map of the united states&#10;&#10;Description automatically generated with medium confidence">
            <a:extLst>
              <a:ext uri="{FF2B5EF4-FFF2-40B4-BE49-F238E27FC236}">
                <a16:creationId xmlns:a16="http://schemas.microsoft.com/office/drawing/2014/main" id="{526C52BD-57C1-711D-2860-4FA3DE9F9D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1936" y="302301"/>
            <a:ext cx="10168128" cy="6253397"/>
          </a:xfrm>
          <a:prstGeom prst="rect">
            <a:avLst/>
          </a:prstGeom>
        </p:spPr>
      </p:pic>
      <p:sp>
        <p:nvSpPr>
          <p:cNvPr id="4" name="Title 3">
            <a:extLst>
              <a:ext uri="{FF2B5EF4-FFF2-40B4-BE49-F238E27FC236}">
                <a16:creationId xmlns:a16="http://schemas.microsoft.com/office/drawing/2014/main" id="{F2475C8C-8F76-0B8A-8C82-5B8069BFC946}"/>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18451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map of the united states&#10;&#10;Description automatically generated with medium confidence">
            <a:extLst>
              <a:ext uri="{FF2B5EF4-FFF2-40B4-BE49-F238E27FC236}">
                <a16:creationId xmlns:a16="http://schemas.microsoft.com/office/drawing/2014/main" id="{526C52BD-57C1-711D-2860-4FA3DE9F9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866" y="1300504"/>
            <a:ext cx="6921940" cy="4256992"/>
          </a:xfrm>
          <a:prstGeom prst="rect">
            <a:avLst/>
          </a:prstGeom>
        </p:spPr>
      </p:pic>
      <p:pic>
        <p:nvPicPr>
          <p:cNvPr id="2" name="Picture 1">
            <a:extLst>
              <a:ext uri="{FF2B5EF4-FFF2-40B4-BE49-F238E27FC236}">
                <a16:creationId xmlns:a16="http://schemas.microsoft.com/office/drawing/2014/main" id="{6BEBC051-82E1-D97A-84CF-172437770CE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5418" y="1002620"/>
            <a:ext cx="3898967" cy="2690792"/>
          </a:xfrm>
          <a:prstGeom prst="rect">
            <a:avLst/>
          </a:prstGeom>
        </p:spPr>
      </p:pic>
      <p:pic>
        <p:nvPicPr>
          <p:cNvPr id="3" name="Picture 2">
            <a:extLst>
              <a:ext uri="{FF2B5EF4-FFF2-40B4-BE49-F238E27FC236}">
                <a16:creationId xmlns:a16="http://schemas.microsoft.com/office/drawing/2014/main" id="{04E1BD81-9EF5-45CF-2845-EB544243DA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3809" y="3788876"/>
            <a:ext cx="3870576" cy="2690792"/>
          </a:xfrm>
          <a:prstGeom prst="rect">
            <a:avLst/>
          </a:prstGeom>
        </p:spPr>
      </p:pic>
      <p:sp>
        <p:nvSpPr>
          <p:cNvPr id="8" name="TextBox 7">
            <a:extLst>
              <a:ext uri="{FF2B5EF4-FFF2-40B4-BE49-F238E27FC236}">
                <a16:creationId xmlns:a16="http://schemas.microsoft.com/office/drawing/2014/main" id="{41A41511-931B-314C-EA20-016096DAC6F6}"/>
              </a:ext>
            </a:extLst>
          </p:cNvPr>
          <p:cNvSpPr txBox="1"/>
          <p:nvPr/>
        </p:nvSpPr>
        <p:spPr>
          <a:xfrm>
            <a:off x="5040687" y="392956"/>
            <a:ext cx="6638499" cy="707886"/>
          </a:xfrm>
          <a:prstGeom prst="rect">
            <a:avLst/>
          </a:prstGeom>
          <a:noFill/>
        </p:spPr>
        <p:txBody>
          <a:bodyPr wrap="square" rtlCol="0">
            <a:spAutoFit/>
          </a:bodyPr>
          <a:lstStyle/>
          <a:p>
            <a:pPr algn="ctr"/>
            <a:r>
              <a:rPr lang="en-US" sz="4000" dirty="0"/>
              <a:t>National Averages</a:t>
            </a:r>
          </a:p>
        </p:txBody>
      </p:sp>
      <p:sp>
        <p:nvSpPr>
          <p:cNvPr id="10" name="TextBox 9">
            <a:extLst>
              <a:ext uri="{FF2B5EF4-FFF2-40B4-BE49-F238E27FC236}">
                <a16:creationId xmlns:a16="http://schemas.microsoft.com/office/drawing/2014/main" id="{83442DA6-59C1-FFF4-2132-84177DBFB18A}"/>
              </a:ext>
            </a:extLst>
          </p:cNvPr>
          <p:cNvSpPr txBox="1"/>
          <p:nvPr/>
        </p:nvSpPr>
        <p:spPr>
          <a:xfrm>
            <a:off x="4784866" y="5911046"/>
            <a:ext cx="1875454" cy="553998"/>
          </a:xfrm>
          <a:prstGeom prst="rect">
            <a:avLst/>
          </a:prstGeom>
          <a:noFill/>
        </p:spPr>
        <p:txBody>
          <a:bodyPr wrap="square" rtlCol="0">
            <a:spAutoFit/>
          </a:bodyPr>
          <a:lstStyle/>
          <a:p>
            <a:r>
              <a:rPr lang="en-US" sz="3000" b="1" dirty="0"/>
              <a:t>0.65</a:t>
            </a:r>
            <a:r>
              <a:rPr lang="en-US" sz="3000" dirty="0"/>
              <a:t> </a:t>
            </a:r>
            <a:r>
              <a:rPr lang="en-US" sz="3000" dirty="0" err="1"/>
              <a:t>corr</a:t>
            </a:r>
            <a:endParaRPr lang="en-US" sz="3000" dirty="0"/>
          </a:p>
        </p:txBody>
      </p:sp>
      <p:sp>
        <p:nvSpPr>
          <p:cNvPr id="11" name="TextBox 10">
            <a:extLst>
              <a:ext uri="{FF2B5EF4-FFF2-40B4-BE49-F238E27FC236}">
                <a16:creationId xmlns:a16="http://schemas.microsoft.com/office/drawing/2014/main" id="{B017120A-9B6F-130D-0726-1E81D5690A96}"/>
              </a:ext>
            </a:extLst>
          </p:cNvPr>
          <p:cNvSpPr txBox="1"/>
          <p:nvPr/>
        </p:nvSpPr>
        <p:spPr>
          <a:xfrm>
            <a:off x="7387383" y="5911046"/>
            <a:ext cx="1945106" cy="553998"/>
          </a:xfrm>
          <a:prstGeom prst="rect">
            <a:avLst/>
          </a:prstGeom>
          <a:noFill/>
        </p:spPr>
        <p:txBody>
          <a:bodyPr wrap="square" rtlCol="0">
            <a:spAutoFit/>
          </a:bodyPr>
          <a:lstStyle/>
          <a:p>
            <a:r>
              <a:rPr lang="en-US" sz="3000" b="1" dirty="0"/>
              <a:t>7.5%</a:t>
            </a:r>
            <a:r>
              <a:rPr lang="en-US" sz="3000" dirty="0"/>
              <a:t> job</a:t>
            </a:r>
          </a:p>
        </p:txBody>
      </p:sp>
      <p:sp>
        <p:nvSpPr>
          <p:cNvPr id="13" name="TextBox 12">
            <a:extLst>
              <a:ext uri="{FF2B5EF4-FFF2-40B4-BE49-F238E27FC236}">
                <a16:creationId xmlns:a16="http://schemas.microsoft.com/office/drawing/2014/main" id="{859DF9AF-A562-3626-651E-D574FEECD23A}"/>
              </a:ext>
            </a:extLst>
          </p:cNvPr>
          <p:cNvSpPr txBox="1"/>
          <p:nvPr/>
        </p:nvSpPr>
        <p:spPr>
          <a:xfrm>
            <a:off x="9920053" y="5911046"/>
            <a:ext cx="2148137" cy="553998"/>
          </a:xfrm>
          <a:prstGeom prst="rect">
            <a:avLst/>
          </a:prstGeom>
          <a:noFill/>
        </p:spPr>
        <p:txBody>
          <a:bodyPr wrap="square" rtlCol="0">
            <a:spAutoFit/>
          </a:bodyPr>
          <a:lstStyle/>
          <a:p>
            <a:r>
              <a:rPr lang="en-US" sz="3000" b="1" dirty="0"/>
              <a:t>79.8%</a:t>
            </a:r>
            <a:r>
              <a:rPr lang="en-US" sz="3000" dirty="0"/>
              <a:t> HPI</a:t>
            </a:r>
          </a:p>
        </p:txBody>
      </p:sp>
    </p:spTree>
    <p:extLst>
      <p:ext uri="{BB962C8B-B14F-4D97-AF65-F5344CB8AC3E}">
        <p14:creationId xmlns:p14="http://schemas.microsoft.com/office/powerpoint/2010/main" val="392887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map of the united states&#10;&#10;Description automatically generated with medium confidence">
            <a:extLst>
              <a:ext uri="{FF2B5EF4-FFF2-40B4-BE49-F238E27FC236}">
                <a16:creationId xmlns:a16="http://schemas.microsoft.com/office/drawing/2014/main" id="{526C52BD-57C1-711D-2860-4FA3DE9F9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967" y="1355124"/>
            <a:ext cx="6921940" cy="4256992"/>
          </a:xfrm>
          <a:prstGeom prst="rect">
            <a:avLst/>
          </a:prstGeom>
        </p:spPr>
      </p:pic>
      <p:pic>
        <p:nvPicPr>
          <p:cNvPr id="2" name="Picture 1">
            <a:extLst>
              <a:ext uri="{FF2B5EF4-FFF2-40B4-BE49-F238E27FC236}">
                <a16:creationId xmlns:a16="http://schemas.microsoft.com/office/drawing/2014/main" id="{6BEBC051-82E1-D97A-84CF-172437770CE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1025" y="372689"/>
            <a:ext cx="3952876" cy="3056311"/>
          </a:xfrm>
          <a:prstGeom prst="rect">
            <a:avLst/>
          </a:prstGeom>
        </p:spPr>
      </p:pic>
      <p:pic>
        <p:nvPicPr>
          <p:cNvPr id="3" name="Picture 2">
            <a:extLst>
              <a:ext uri="{FF2B5EF4-FFF2-40B4-BE49-F238E27FC236}">
                <a16:creationId xmlns:a16="http://schemas.microsoft.com/office/drawing/2014/main" id="{04E1BD81-9EF5-45CF-2845-EB544243DA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45019" y="3542083"/>
            <a:ext cx="4088882" cy="3305175"/>
          </a:xfrm>
          <a:prstGeom prst="rect">
            <a:avLst/>
          </a:prstGeom>
        </p:spPr>
      </p:pic>
      <p:sp>
        <p:nvSpPr>
          <p:cNvPr id="4" name="TextBox 3">
            <a:extLst>
              <a:ext uri="{FF2B5EF4-FFF2-40B4-BE49-F238E27FC236}">
                <a16:creationId xmlns:a16="http://schemas.microsoft.com/office/drawing/2014/main" id="{AFE134DF-322C-6E29-53B6-4E849CBC439C}"/>
              </a:ext>
            </a:extLst>
          </p:cNvPr>
          <p:cNvSpPr txBox="1"/>
          <p:nvPr/>
        </p:nvSpPr>
        <p:spPr>
          <a:xfrm>
            <a:off x="5040687" y="392956"/>
            <a:ext cx="6638499" cy="707886"/>
          </a:xfrm>
          <a:prstGeom prst="rect">
            <a:avLst/>
          </a:prstGeom>
          <a:noFill/>
        </p:spPr>
        <p:txBody>
          <a:bodyPr wrap="square" rtlCol="0">
            <a:spAutoFit/>
          </a:bodyPr>
          <a:lstStyle/>
          <a:p>
            <a:pPr algn="ctr"/>
            <a:r>
              <a:rPr lang="en-US" sz="4000" dirty="0"/>
              <a:t>National Averages</a:t>
            </a:r>
          </a:p>
        </p:txBody>
      </p:sp>
    </p:spTree>
    <p:extLst>
      <p:ext uri="{BB962C8B-B14F-4D97-AF65-F5344CB8AC3E}">
        <p14:creationId xmlns:p14="http://schemas.microsoft.com/office/powerpoint/2010/main" val="374982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map of the united states&#10;&#10;Description automatically generated with medium confidence">
            <a:extLst>
              <a:ext uri="{FF2B5EF4-FFF2-40B4-BE49-F238E27FC236}">
                <a16:creationId xmlns:a16="http://schemas.microsoft.com/office/drawing/2014/main" id="{526C52BD-57C1-711D-2860-4FA3DE9F9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967" y="1355124"/>
            <a:ext cx="6921940" cy="4256992"/>
          </a:xfrm>
          <a:prstGeom prst="rect">
            <a:avLst/>
          </a:prstGeom>
        </p:spPr>
      </p:pic>
      <p:pic>
        <p:nvPicPr>
          <p:cNvPr id="2" name="Picture 1">
            <a:extLst>
              <a:ext uri="{FF2B5EF4-FFF2-40B4-BE49-F238E27FC236}">
                <a16:creationId xmlns:a16="http://schemas.microsoft.com/office/drawing/2014/main" id="{6BEBC051-82E1-D97A-84CF-172437770CE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8008" y="392956"/>
            <a:ext cx="4200959" cy="3337245"/>
          </a:xfrm>
          <a:prstGeom prst="rect">
            <a:avLst/>
          </a:prstGeom>
        </p:spPr>
      </p:pic>
      <p:pic>
        <p:nvPicPr>
          <p:cNvPr id="3" name="Picture 2">
            <a:extLst>
              <a:ext uri="{FF2B5EF4-FFF2-40B4-BE49-F238E27FC236}">
                <a16:creationId xmlns:a16="http://schemas.microsoft.com/office/drawing/2014/main" id="{04E1BD81-9EF5-45CF-2845-EB544243DA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8008" y="3542661"/>
            <a:ext cx="4200959" cy="3241514"/>
          </a:xfrm>
          <a:prstGeom prst="rect">
            <a:avLst/>
          </a:prstGeom>
        </p:spPr>
      </p:pic>
      <p:sp>
        <p:nvSpPr>
          <p:cNvPr id="4" name="TextBox 3">
            <a:extLst>
              <a:ext uri="{FF2B5EF4-FFF2-40B4-BE49-F238E27FC236}">
                <a16:creationId xmlns:a16="http://schemas.microsoft.com/office/drawing/2014/main" id="{D95BEB25-3C93-2B98-6FE9-B5BDEA22E726}"/>
              </a:ext>
            </a:extLst>
          </p:cNvPr>
          <p:cNvSpPr txBox="1"/>
          <p:nvPr/>
        </p:nvSpPr>
        <p:spPr>
          <a:xfrm>
            <a:off x="5040687" y="392956"/>
            <a:ext cx="6638499" cy="707886"/>
          </a:xfrm>
          <a:prstGeom prst="rect">
            <a:avLst/>
          </a:prstGeom>
          <a:noFill/>
        </p:spPr>
        <p:txBody>
          <a:bodyPr wrap="square" rtlCol="0">
            <a:spAutoFit/>
          </a:bodyPr>
          <a:lstStyle/>
          <a:p>
            <a:pPr algn="ctr"/>
            <a:r>
              <a:rPr lang="en-US" sz="4000" dirty="0"/>
              <a:t>National Averages</a:t>
            </a:r>
          </a:p>
        </p:txBody>
      </p:sp>
    </p:spTree>
    <p:extLst>
      <p:ext uri="{BB962C8B-B14F-4D97-AF65-F5344CB8AC3E}">
        <p14:creationId xmlns:p14="http://schemas.microsoft.com/office/powerpoint/2010/main" val="32116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E73-498A-70C6-5119-EA1666166A3D}"/>
              </a:ext>
            </a:extLst>
          </p:cNvPr>
          <p:cNvSpPr>
            <a:spLocks noGrp="1"/>
          </p:cNvSpPr>
          <p:nvPr>
            <p:ph type="title"/>
          </p:nvPr>
        </p:nvSpPr>
        <p:spPr>
          <a:xfrm>
            <a:off x="1115568" y="713531"/>
            <a:ext cx="10168128" cy="1179576"/>
          </a:xfrm>
        </p:spPr>
        <p:txBody>
          <a:bodyPr>
            <a:normAutofit fontScale="90000"/>
          </a:bodyPr>
          <a:lstStyle/>
          <a:p>
            <a:r>
              <a:rPr lang="en-US" sz="5600" dirty="0"/>
              <a:t>Western 2000-2020</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Arizona (AZ), Colorado (CO), Idaho (ID), New Mexico (NM), Nevada (NV), Utah (UT), Wyoming (WY)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Content Placeholder 4" descr="A picture containing text, diagram, map&#10;&#10;Description automatically generated">
            <a:extLst>
              <a:ext uri="{FF2B5EF4-FFF2-40B4-BE49-F238E27FC236}">
                <a16:creationId xmlns:a16="http://schemas.microsoft.com/office/drawing/2014/main" id="{230E2625-0718-60B2-EAE8-D01C2596BD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4860" y="2250429"/>
            <a:ext cx="2777907" cy="3873140"/>
          </a:xfrm>
        </p:spPr>
      </p:pic>
      <p:graphicFrame>
        <p:nvGraphicFramePr>
          <p:cNvPr id="8" name="Chart 7">
            <a:extLst>
              <a:ext uri="{FF2B5EF4-FFF2-40B4-BE49-F238E27FC236}">
                <a16:creationId xmlns:a16="http://schemas.microsoft.com/office/drawing/2014/main" id="{15B6737B-A256-84E4-80CB-FE3C32DB7FB8}"/>
              </a:ext>
            </a:extLst>
          </p:cNvPr>
          <p:cNvGraphicFramePr>
            <a:graphicFrameLocks/>
          </p:cNvGraphicFramePr>
          <p:nvPr>
            <p:extLst>
              <p:ext uri="{D42A27DB-BD31-4B8C-83A1-F6EECF244321}">
                <p14:modId xmlns:p14="http://schemas.microsoft.com/office/powerpoint/2010/main" val="94752929"/>
              </p:ext>
            </p:extLst>
          </p:nvPr>
        </p:nvGraphicFramePr>
        <p:xfrm>
          <a:off x="3402766" y="2250428"/>
          <a:ext cx="5591331" cy="3873139"/>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C1395542-A8EE-83B6-EEAA-050BF7606CE2}"/>
              </a:ext>
            </a:extLst>
          </p:cNvPr>
          <p:cNvSpPr txBox="1"/>
          <p:nvPr/>
        </p:nvSpPr>
        <p:spPr>
          <a:xfrm>
            <a:off x="9358174" y="5060216"/>
            <a:ext cx="2777907" cy="1092607"/>
          </a:xfrm>
          <a:prstGeom prst="rect">
            <a:avLst/>
          </a:prstGeom>
          <a:noFill/>
        </p:spPr>
        <p:txBody>
          <a:bodyPr wrap="square" rtlCol="0">
            <a:spAutoFit/>
          </a:bodyPr>
          <a:lstStyle/>
          <a:p>
            <a:r>
              <a:rPr lang="en-US" sz="5000" dirty="0"/>
              <a:t>101.94%</a:t>
            </a:r>
          </a:p>
          <a:p>
            <a:pPr algn="ctr"/>
            <a:r>
              <a:rPr lang="en-US" sz="1500" dirty="0"/>
              <a:t>HPI increase</a:t>
            </a:r>
            <a:endParaRPr lang="en-US" sz="1000" dirty="0"/>
          </a:p>
        </p:txBody>
      </p:sp>
      <p:sp>
        <p:nvSpPr>
          <p:cNvPr id="10" name="TextBox 9">
            <a:extLst>
              <a:ext uri="{FF2B5EF4-FFF2-40B4-BE49-F238E27FC236}">
                <a16:creationId xmlns:a16="http://schemas.microsoft.com/office/drawing/2014/main" id="{143A5DC9-3B57-4D24-8AD0-1F58AA66D0E5}"/>
              </a:ext>
            </a:extLst>
          </p:cNvPr>
          <p:cNvSpPr txBox="1"/>
          <p:nvPr/>
        </p:nvSpPr>
        <p:spPr>
          <a:xfrm>
            <a:off x="9301316" y="3428999"/>
            <a:ext cx="2852940" cy="1246495"/>
          </a:xfrm>
          <a:prstGeom prst="rect">
            <a:avLst/>
          </a:prstGeom>
          <a:noFill/>
        </p:spPr>
        <p:txBody>
          <a:bodyPr wrap="square" rtlCol="0">
            <a:spAutoFit/>
          </a:bodyPr>
          <a:lstStyle/>
          <a:p>
            <a:pPr algn="ctr"/>
            <a:r>
              <a:rPr lang="en-US" sz="6000" dirty="0"/>
              <a:t>25.26%</a:t>
            </a:r>
          </a:p>
          <a:p>
            <a:pPr algn="ctr"/>
            <a:r>
              <a:rPr lang="en-US" sz="1500" dirty="0"/>
              <a:t>Job increase </a:t>
            </a:r>
          </a:p>
        </p:txBody>
      </p:sp>
      <p:sp>
        <p:nvSpPr>
          <p:cNvPr id="12" name="TextBox 11">
            <a:extLst>
              <a:ext uri="{FF2B5EF4-FFF2-40B4-BE49-F238E27FC236}">
                <a16:creationId xmlns:a16="http://schemas.microsoft.com/office/drawing/2014/main" id="{BFDEC00B-2CB3-E228-881F-03985252D1D9}"/>
              </a:ext>
            </a:extLst>
          </p:cNvPr>
          <p:cNvSpPr txBox="1"/>
          <p:nvPr/>
        </p:nvSpPr>
        <p:spPr>
          <a:xfrm>
            <a:off x="9819687" y="1939981"/>
            <a:ext cx="1854883" cy="1477328"/>
          </a:xfrm>
          <a:prstGeom prst="rect">
            <a:avLst/>
          </a:prstGeom>
          <a:noFill/>
        </p:spPr>
        <p:txBody>
          <a:bodyPr wrap="square" rtlCol="0">
            <a:spAutoFit/>
          </a:bodyPr>
          <a:lstStyle/>
          <a:p>
            <a:r>
              <a:rPr lang="en-US" sz="6000" dirty="0"/>
              <a:t>0.93</a:t>
            </a:r>
          </a:p>
          <a:p>
            <a:pPr algn="ctr"/>
            <a:r>
              <a:rPr lang="en-US" sz="1500" dirty="0"/>
              <a:t>HPI to Job Correlation</a:t>
            </a:r>
          </a:p>
        </p:txBody>
      </p:sp>
      <p:sp>
        <p:nvSpPr>
          <p:cNvPr id="3" name="TextBox 2">
            <a:extLst>
              <a:ext uri="{FF2B5EF4-FFF2-40B4-BE49-F238E27FC236}">
                <a16:creationId xmlns:a16="http://schemas.microsoft.com/office/drawing/2014/main" id="{EA3E45E1-D374-90D8-E7A4-0A2504313AEA}"/>
              </a:ext>
            </a:extLst>
          </p:cNvPr>
          <p:cNvSpPr txBox="1"/>
          <p:nvPr/>
        </p:nvSpPr>
        <p:spPr>
          <a:xfrm>
            <a:off x="9819687" y="713531"/>
            <a:ext cx="1721825" cy="1200329"/>
          </a:xfrm>
          <a:prstGeom prst="rect">
            <a:avLst/>
          </a:prstGeom>
          <a:noFill/>
        </p:spPr>
        <p:txBody>
          <a:bodyPr wrap="square" rtlCol="0">
            <a:spAutoFit/>
          </a:bodyPr>
          <a:lstStyle/>
          <a:p>
            <a:r>
              <a:rPr lang="en-US" dirty="0"/>
              <a:t>National AVG</a:t>
            </a:r>
          </a:p>
          <a:p>
            <a:pPr marL="285750" indent="-285750">
              <a:buFont typeface="Arial" panose="020B0604020202020204" pitchFamily="34" charset="0"/>
              <a:buChar char="•"/>
            </a:pPr>
            <a:r>
              <a:rPr lang="en-US" dirty="0"/>
              <a:t>0.65 </a:t>
            </a:r>
            <a:r>
              <a:rPr lang="en-US" dirty="0" err="1"/>
              <a:t>Corr</a:t>
            </a:r>
            <a:endParaRPr lang="en-US" dirty="0"/>
          </a:p>
          <a:p>
            <a:pPr marL="285750" indent="-285750">
              <a:buFont typeface="Arial" panose="020B0604020202020204" pitchFamily="34" charset="0"/>
              <a:buChar char="•"/>
            </a:pPr>
            <a:r>
              <a:rPr lang="en-US" dirty="0"/>
              <a:t>7.5% job</a:t>
            </a:r>
          </a:p>
          <a:p>
            <a:pPr marL="285750" indent="-285750">
              <a:buFont typeface="Arial" panose="020B0604020202020204" pitchFamily="34" charset="0"/>
              <a:buChar char="•"/>
            </a:pPr>
            <a:r>
              <a:rPr lang="en-US" dirty="0"/>
              <a:t>79.8% HPI</a:t>
            </a:r>
          </a:p>
        </p:txBody>
      </p:sp>
    </p:spTree>
    <p:extLst>
      <p:ext uri="{BB962C8B-B14F-4D97-AF65-F5344CB8AC3E}">
        <p14:creationId xmlns:p14="http://schemas.microsoft.com/office/powerpoint/2010/main" val="2304601859"/>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2130</Words>
  <Application>Microsoft Office PowerPoint</Application>
  <PresentationFormat>Widescreen</PresentationFormat>
  <Paragraphs>191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Avenir Next LT Pro</vt:lpstr>
      <vt:lpstr>Calibri</vt:lpstr>
      <vt:lpstr>inherit</vt:lpstr>
      <vt:lpstr>Segoe UI</vt:lpstr>
      <vt:lpstr>AccentBoxVTI</vt:lpstr>
      <vt:lpstr>Employment Opportunities vs. HPI </vt:lpstr>
      <vt:lpstr>The Data</vt:lpstr>
      <vt:lpstr>Data  Questions</vt:lpstr>
      <vt:lpstr>Audience</vt:lpstr>
      <vt:lpstr>PowerPoint Presentation</vt:lpstr>
      <vt:lpstr>PowerPoint Presentation</vt:lpstr>
      <vt:lpstr>PowerPoint Presentation</vt:lpstr>
      <vt:lpstr>PowerPoint Presentation</vt:lpstr>
      <vt:lpstr>Western 2000-2020 Arizona (AZ), Colorado (CO), Idaho (ID), New Mexico (NM), Nevada (NV), Utah (UT), Wyoming (WY) </vt:lpstr>
      <vt:lpstr>Western 2000-2020 Arizona (AZ), Colorado (CO), Idaho (ID), New Mexico (NM), Nevada (NV), Utah (UT), Wyoming (WY) </vt:lpstr>
      <vt:lpstr>Western 2000-2020 Arizona (AZ), Colorado (CO), Idaho (ID), New Mexico (NM), Nevada (NV), Utah (UT), Wyoming (WY) </vt:lpstr>
      <vt:lpstr>South Central 2000-2020 Arkansas (AR), Louisiana (LA), Oklahoma (OK), Texas (TX)</vt:lpstr>
      <vt:lpstr>South Central 2000-2020 Arkansas (AR), Louisiana (LA), Oklahoma (OK), Texas (TX)</vt:lpstr>
      <vt:lpstr>South Central 2000-2020 Arkansas (AR), Louisiana (LA), Oklahoma (OK), Texas (TX)</vt:lpstr>
      <vt:lpstr>Southeast 2000-2020 Alabama (AL), Florida (FL), Georgia (GA), Mississippi (MS), Tennessee (TN)</vt:lpstr>
      <vt:lpstr>Southeast 2000-2020 Alabama (AL), Florida (FL), Georgia (GA), Mississippi (MS), Tennessee (TN)</vt:lpstr>
      <vt:lpstr>Southeast 2000-2020 Alabama (AL), Florida (FL), Georgia (GA), Mississippi (MS), Tennessee (TN)</vt:lpstr>
      <vt:lpstr>Northeast 2000-2020 Delaware (DE), New York (NY), Pennsylvania (PA)</vt:lpstr>
      <vt:lpstr>Northeast 2000-2020 Delaware (DE), New York (NY), Pennsylvania (PA)</vt:lpstr>
      <vt:lpstr>Northeast 2000-2020 Delaware (DE), New York (NY), Pennsylvania (PA)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French</dc:creator>
  <cp:lastModifiedBy>Brian French</cp:lastModifiedBy>
  <cp:revision>1</cp:revision>
  <dcterms:created xsi:type="dcterms:W3CDTF">2023-06-15T23:11:58Z</dcterms:created>
  <dcterms:modified xsi:type="dcterms:W3CDTF">2023-06-24T13:49:50Z</dcterms:modified>
</cp:coreProperties>
</file>