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>
        <p:scale>
          <a:sx n="95" d="100"/>
          <a:sy n="95" d="100"/>
        </p:scale>
        <p:origin x="-8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AEC11-0727-074C-836B-42EDD9BDD3F1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4802-DCB1-E340-A5BD-EE228ED7D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9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/>
          </a:p>
          <a:p>
            <a:r>
              <a:rPr lang="de-DE" sz="1200" dirty="0"/>
              <a:t>See </a:t>
            </a:r>
            <a:r>
              <a:rPr lang="de-DE" sz="1200" dirty="0" err="1"/>
              <a:t>emotions</a:t>
            </a:r>
            <a:r>
              <a:rPr lang="de-DE" sz="1200" dirty="0"/>
              <a:t>. </a:t>
            </a:r>
          </a:p>
          <a:p>
            <a:r>
              <a:rPr lang="de-DE" sz="1200" dirty="0" err="1"/>
              <a:t>Reinforce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life</a:t>
            </a:r>
            <a:r>
              <a:rPr lang="de-DE" sz="1200" dirty="0"/>
              <a:t>.</a:t>
            </a:r>
          </a:p>
          <a:p>
            <a:r>
              <a:rPr lang="de-DE" sz="1200" dirty="0" err="1"/>
              <a:t>Anxiety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givin</a:t>
            </a:r>
            <a:r>
              <a:rPr lang="de-DE" sz="1200" dirty="0"/>
              <a:t> </a:t>
            </a:r>
            <a:r>
              <a:rPr lang="de-DE" sz="1200" dirty="0" err="1"/>
              <a:t>missing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cues</a:t>
            </a:r>
            <a:r>
              <a:rPr lang="de-DE" sz="1200" dirty="0"/>
              <a:t>. 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24802-DCB1-E340-A5BD-EE228ED7D39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02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dirty="0">
                <a:latin typeface="Franklin Gothic Medium" panose="020B0603020102020204" pitchFamily="34" charset="0"/>
              </a:rPr>
              <a:t>80% </a:t>
            </a:r>
            <a:r>
              <a:rPr lang="de-DE" sz="1200" b="1" dirty="0" err="1">
                <a:latin typeface="Franklin Gothic Medium" panose="020B0603020102020204" pitchFamily="34" charset="0"/>
              </a:rPr>
              <a:t>of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communication</a:t>
            </a:r>
            <a:r>
              <a:rPr lang="de-DE" sz="1200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de-DE" sz="1200" b="1" dirty="0" err="1">
                <a:latin typeface="Franklin Gothic Medium" panose="020B0603020102020204" pitchFamily="34" charset="0"/>
              </a:rPr>
              <a:t>Ask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the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jury</a:t>
            </a:r>
            <a:r>
              <a:rPr lang="de-DE" sz="1200" b="1" dirty="0">
                <a:latin typeface="Franklin Gothic Medium" panose="020B0603020102020204" pitchFamily="34" charset="0"/>
              </a:rPr>
              <a:t>, ‘</a:t>
            </a:r>
            <a:r>
              <a:rPr lang="de-DE" sz="1200" b="1" dirty="0" err="1">
                <a:latin typeface="Franklin Gothic Medium" panose="020B0603020102020204" pitchFamily="34" charset="0"/>
              </a:rPr>
              <a:t>why</a:t>
            </a:r>
            <a:r>
              <a:rPr lang="de-DE" sz="1200" b="1" dirty="0">
                <a:latin typeface="Franklin Gothic Medium" panose="020B0603020102020204" pitchFamily="34" charset="0"/>
              </a:rPr>
              <a:t> blind </a:t>
            </a:r>
            <a:r>
              <a:rPr lang="de-DE" sz="1200" b="1" dirty="0" err="1">
                <a:latin typeface="Franklin Gothic Medium" panose="020B0603020102020204" pitchFamily="34" charset="0"/>
              </a:rPr>
              <a:t>people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should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be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deprived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for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this</a:t>
            </a:r>
            <a:r>
              <a:rPr lang="de-DE" sz="1200" b="1" dirty="0">
                <a:latin typeface="Franklin Gothic Medium" panose="020B0603020102020204" pitchFamily="34" charset="0"/>
              </a:rPr>
              <a:t> </a:t>
            </a:r>
            <a:r>
              <a:rPr lang="de-DE" sz="1200" b="1" dirty="0" err="1">
                <a:latin typeface="Franklin Gothic Medium" panose="020B0603020102020204" pitchFamily="34" charset="0"/>
              </a:rPr>
              <a:t>info</a:t>
            </a:r>
            <a:r>
              <a:rPr lang="de-DE" sz="1200" b="1" dirty="0">
                <a:latin typeface="Franklin Gothic Medium" panose="020B0603020102020204" pitchFamily="34" charset="0"/>
              </a:rPr>
              <a:t>?‘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24802-DCB1-E340-A5BD-EE228ED7D3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39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fair </a:t>
            </a:r>
            <a:r>
              <a:rPr lang="de-DE" dirty="0" err="1"/>
              <a:t>that</a:t>
            </a:r>
            <a:r>
              <a:rPr lang="de-DE" dirty="0"/>
              <a:t> such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?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24802-DCB1-E340-A5BD-EE228ED7D39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7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D69A-B0BD-6646-A2FF-7CCDA9BA2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7728D-B32A-EE4C-BDFC-1AFE5B0F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9091-601D-CB48-945A-4E228F31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AE-4B2B-F443-A5C7-A561685576B4}" type="datetime1">
              <a:rPr lang="de-DE" smtClean="0"/>
              <a:t>09.03.19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4866-A822-524B-93AE-45C8F7A4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3766-E8EC-1943-961E-8C77BEF2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D6A7-8E72-B54E-A885-20DE85E9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18091-DB2D-364A-A0F0-C2867211D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3DE3-E5FD-1249-A4F3-E6F2CCB6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1D5-DCDE-C643-AC7D-BF1C95EE54ED}" type="datetime1">
              <a:rPr lang="de-DE" smtClean="0"/>
              <a:t>09.03.19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3D84-7E77-1647-BC5B-B3F2A1D7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D554-BFA5-9047-8BFA-DF8C536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9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A6985-83A2-EA4E-82A4-4BC25EF8F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56AD3-FEFB-E74D-8895-8295200B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2499-2E40-064E-89DA-F0B48BED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D3DC-8C21-F34E-AE57-C3AC964C93FF}" type="datetime1">
              <a:rPr lang="de-DE" smtClean="0"/>
              <a:t>09.03.19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9BC8-4A22-0A4B-AC10-4FDC1817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2FE9-7E44-C841-A9B1-F651C29A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9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BE14-2F0B-F244-BD62-D5DD319E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21EB-38C8-FF4D-9887-3D4FA49D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F314-3968-134B-A979-4C7B3AD1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F1BF-6F52-0549-95AD-C306CDF85E5F}" type="datetime1">
              <a:rPr lang="de-DE" smtClean="0"/>
              <a:t>09.03.19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B0A7-EC4E-334E-9D8A-EEC529B7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81CB-4AB8-4D45-905A-E5ECD47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2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ADA-7861-6C45-B50F-059ED91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4BFF-4975-2147-B142-F4E65BB1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EE28B-B8B7-384E-94CE-ACFF5F42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3CAF-A2DF-9146-AFCF-C6AF35698322}" type="datetime1">
              <a:rPr lang="de-DE" smtClean="0"/>
              <a:t>09.03.19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3DB4-4406-BA46-9F70-6E8893E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8793-3612-7E4D-862A-3BC5DB55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1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93CC-3F7B-3C44-9161-321A1A03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A3C2-4E98-B245-8A44-56CF2C11B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D7786-DF31-A54C-BA96-372B04C7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4BA0F-F8EA-E347-AFBA-42DA672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2429-908C-CF4B-9EC6-764F82EC24AA}" type="datetime1">
              <a:rPr lang="de-DE" smtClean="0"/>
              <a:t>09.03.19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74E63-4D1C-064A-B99E-DA04D7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344F-83E1-7046-B776-87982C45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39BD-D38D-E246-A1BD-5FD5A301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3943-8902-994B-89F5-C21DD28C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FDBEE-98D6-894D-A3FE-BC99212D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8E255-9F7E-C84D-B501-34F83948C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CBFE6-FF19-6A45-8E2A-4ED49D43A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8397A-02AB-154A-B992-F9B2F984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B27-18DF-824A-83F1-C85B2A0ED96C}" type="datetime1">
              <a:rPr lang="de-DE" smtClean="0"/>
              <a:t>09.03.19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B25E9-0ABF-BD45-89F5-EC169BA8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2C88-F850-A841-8E64-9A148845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9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65D5-3F1B-DF47-AFAD-CDA2EB05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54C3-A339-A247-AFD2-6DC331D2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F2DB-CD73-194C-96CC-0C9ABCE4BFE5}" type="datetime1">
              <a:rPr lang="de-DE" smtClean="0"/>
              <a:t>09.03.19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BBCA1-835F-434C-B510-4D0B8A3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E82AC-61FE-4144-BAC0-EBB2A4A3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6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26314-039D-1742-B332-4C6E2C05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A8C1-CDCC-3247-A4E5-A08712BF4A28}" type="datetime1">
              <a:rPr lang="de-DE" smtClean="0"/>
              <a:t>09.03.19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75F77-4E5D-EF46-AC9E-5C81A87B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6F3F-A4AD-A14E-AF65-46CD25E5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4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EB7-9A20-5041-8B3B-E9DCB4B5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1751-F7F8-104E-9227-0DAC4433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0E289-FA2D-4447-8563-72CD213D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A68FA-69F2-084C-B166-FA761014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78FA-F94F-3B41-8FBE-78E06FFDE0EC}" type="datetime1">
              <a:rPr lang="de-DE" smtClean="0"/>
              <a:t>09.03.19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61323-AC20-9F41-B800-5A8EDC6F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72BC-5B9C-7F44-A2FF-744D93A6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93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0F67-BC55-9E48-BF20-95A3331F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D9861-96A5-004A-8EC5-7919C9110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6AA73-F17B-044A-87B2-88AC6926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1FC48-342E-9A4B-83C9-B2FD240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B0DA-3BA4-0A4E-9CF4-41659D114D34}" type="datetime1">
              <a:rPr lang="de-DE" smtClean="0"/>
              <a:t>09.03.19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B419-E0F1-7540-A6CC-C37A8136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A422-BB74-324A-9211-8D5992A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4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CADC9-C015-0D4B-B58E-8EC1E325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39CF-9E44-6D4F-A7EE-6C090F68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7126-C814-2E4C-8CB1-9D845165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EF40-91D6-8D48-A631-38C8B85D136A}" type="datetime1">
              <a:rPr lang="de-DE" smtClean="0"/>
              <a:t>09.03.19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F8DC-0CF7-6640-844D-CE3634EC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322B-B1A7-BF43-A7C1-8D4BB8BA2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81FB-2761-DC4A-A851-4AA386170D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7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F9238B1-18A4-B34A-A96F-0CC4C98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3" y="5325035"/>
            <a:ext cx="1275101" cy="1228164"/>
          </a:xfrm>
          <a:prstGeom prst="rect">
            <a:avLst/>
          </a:prstGeom>
        </p:spPr>
      </p:pic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308AE516-64EC-EE4B-BE04-47C11942B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2"/>
          <a:stretch/>
        </p:blipFill>
        <p:spPr>
          <a:xfrm>
            <a:off x="1677454" y="5486399"/>
            <a:ext cx="1096830" cy="9054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184976-370F-BF44-87F2-3E5DD46EA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835" y="4940339"/>
            <a:ext cx="2996330" cy="1997553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D7C97EC4-65C4-8543-A3BC-EFA483FA0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977"/>
          <a:stretch/>
        </p:blipFill>
        <p:spPr>
          <a:xfrm>
            <a:off x="9137078" y="5627156"/>
            <a:ext cx="562300" cy="555064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A2D639-B2F6-B24A-842A-79AF4F9C5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22"/>
          <a:stretch/>
        </p:blipFill>
        <p:spPr>
          <a:xfrm>
            <a:off x="9672874" y="5486399"/>
            <a:ext cx="1990997" cy="555065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E995CC6-9705-FC4B-B67C-3A9A8F1B1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698" y="1688122"/>
            <a:ext cx="2359895" cy="2359895"/>
          </a:xfrm>
          <a:prstGeom prst="rect">
            <a:avLst/>
          </a:prstGeom>
        </p:spPr>
      </p:pic>
      <p:pic>
        <p:nvPicPr>
          <p:cNvPr id="28" name="Picture 27" descr="A picture containing object&#10;&#10;Description automatically generated">
            <a:extLst>
              <a:ext uri="{FF2B5EF4-FFF2-40B4-BE49-F238E27FC236}">
                <a16:creationId xmlns:a16="http://schemas.microsoft.com/office/drawing/2014/main" id="{BF0F96F2-8EBE-3847-BA73-FF41CA736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28" y="1772530"/>
            <a:ext cx="5163762" cy="21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897B3-8F70-CD4E-8426-77AEEBA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3B4A-D647-4B45-861C-1E4404F7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" y="382385"/>
            <a:ext cx="773086" cy="773086"/>
          </a:xfrm>
          <a:prstGeom prst="rect">
            <a:avLst/>
          </a:prstGeom>
        </p:spPr>
      </p:pic>
      <p:pic>
        <p:nvPicPr>
          <p:cNvPr id="14" name="Picture 13" descr="A person wearing sunglasses and smiling at the camera&#10;&#10;Description automatically generated">
            <a:extLst>
              <a:ext uri="{FF2B5EF4-FFF2-40B4-BE49-F238E27FC236}">
                <a16:creationId xmlns:a16="http://schemas.microsoft.com/office/drawing/2014/main" id="{FE694A0B-3A98-A545-A9B1-CC3518911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64" r="43436"/>
          <a:stretch/>
        </p:blipFill>
        <p:spPr>
          <a:xfrm>
            <a:off x="7699248" y="0"/>
            <a:ext cx="4492752" cy="6860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5DE2732-C191-6B48-882C-1C57BA4377D8}"/>
              </a:ext>
            </a:extLst>
          </p:cNvPr>
          <p:cNvSpPr txBox="1"/>
          <p:nvPr/>
        </p:nvSpPr>
        <p:spPr>
          <a:xfrm>
            <a:off x="1748452" y="-2128780"/>
            <a:ext cx="731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 </a:t>
            </a:r>
            <a:r>
              <a:rPr lang="de-DE" dirty="0" err="1"/>
              <a:t>loves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at </a:t>
            </a:r>
            <a:r>
              <a:rPr lang="de-DE" dirty="0" err="1"/>
              <a:t>parties</a:t>
            </a:r>
            <a:r>
              <a:rPr lang="de-DE" dirty="0"/>
              <a:t>,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standup</a:t>
            </a:r>
            <a:r>
              <a:rPr lang="de-DE" dirty="0"/>
              <a:t> </a:t>
            </a:r>
            <a:r>
              <a:rPr lang="de-DE" dirty="0" err="1"/>
              <a:t>comedy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0EC1B-3273-444E-9B7A-3C3CE7FBBDEC}"/>
              </a:ext>
            </a:extLst>
          </p:cNvPr>
          <p:cNvSpPr txBox="1"/>
          <p:nvPr/>
        </p:nvSpPr>
        <p:spPr>
          <a:xfrm>
            <a:off x="-1815491" y="-1392031"/>
            <a:ext cx="83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 </a:t>
            </a:r>
            <a:r>
              <a:rPr lang="de-DE" dirty="0" err="1"/>
              <a:t>feels</a:t>
            </a:r>
            <a:r>
              <a:rPr lang="de-DE" dirty="0"/>
              <a:t> </a:t>
            </a:r>
            <a:r>
              <a:rPr lang="de-DE" dirty="0" err="1"/>
              <a:t>akward</a:t>
            </a:r>
            <a:r>
              <a:rPr lang="de-DE" dirty="0"/>
              <a:t> in </a:t>
            </a:r>
            <a:r>
              <a:rPr lang="de-DE" dirty="0" err="1"/>
              <a:t>conversations</a:t>
            </a:r>
            <a:r>
              <a:rPr lang="de-DE" dirty="0"/>
              <a:t>,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fall in </a:t>
            </a:r>
            <a:r>
              <a:rPr lang="de-DE" dirty="0" err="1"/>
              <a:t>love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tired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misunderstandings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CF6056-68F8-634D-8406-9D639EA4F0EC}"/>
              </a:ext>
            </a:extLst>
          </p:cNvPr>
          <p:cNvSpPr txBox="1"/>
          <p:nvPr/>
        </p:nvSpPr>
        <p:spPr>
          <a:xfrm>
            <a:off x="406014" y="380425"/>
            <a:ext cx="3728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atin typeface="Franklin Gothic Medium" panose="020B0603020102020204" pitchFamily="34" charset="0"/>
              </a:rPr>
              <a:t>THIS IS ALEX.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AD297-D720-1A41-B0BB-3A05D3542812}"/>
              </a:ext>
            </a:extLst>
          </p:cNvPr>
          <p:cNvSpPr txBox="1"/>
          <p:nvPr/>
        </p:nvSpPr>
        <p:spPr>
          <a:xfrm>
            <a:off x="406014" y="2260373"/>
            <a:ext cx="585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>
                <a:latin typeface="Franklin Gothic Medium" panose="020B0603020102020204" pitchFamily="34" charset="0"/>
              </a:rPr>
              <a:t>He‘s</a:t>
            </a:r>
            <a:r>
              <a:rPr lang="de-DE" sz="3200" b="1" dirty="0">
                <a:latin typeface="Franklin Gothic Medium" panose="020B0603020102020204" pitchFamily="34" charset="0"/>
              </a:rPr>
              <a:t> </a:t>
            </a:r>
            <a:r>
              <a:rPr lang="de-DE" sz="3200" b="1" dirty="0" err="1">
                <a:latin typeface="Franklin Gothic Medium" panose="020B0603020102020204" pitchFamily="34" charset="0"/>
              </a:rPr>
              <a:t>social</a:t>
            </a:r>
            <a:r>
              <a:rPr lang="de-DE" sz="3200" b="1" dirty="0">
                <a:latin typeface="Franklin Gothic Medium" panose="020B0603020102020204" pitchFamily="34" charset="0"/>
              </a:rPr>
              <a:t>. </a:t>
            </a:r>
            <a:r>
              <a:rPr lang="de-DE" sz="2000" dirty="0">
                <a:latin typeface="+mj-lt"/>
              </a:rPr>
              <a:t>But </a:t>
            </a:r>
            <a:r>
              <a:rPr lang="de-DE" sz="2000" dirty="0" err="1">
                <a:latin typeface="+mj-lt"/>
              </a:rPr>
              <a:t>has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problems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communicate</a:t>
            </a:r>
            <a:r>
              <a:rPr lang="de-DE" sz="2000" dirty="0">
                <a:latin typeface="+mj-lt"/>
              </a:rPr>
              <a:t>.</a:t>
            </a:r>
            <a:endParaRPr lang="de-DE" sz="320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20E582-0CF3-9643-8D0D-EC2453E06530}"/>
              </a:ext>
            </a:extLst>
          </p:cNvPr>
          <p:cNvSpPr txBox="1"/>
          <p:nvPr/>
        </p:nvSpPr>
        <p:spPr>
          <a:xfrm>
            <a:off x="406014" y="3136612"/>
            <a:ext cx="6458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>
                <a:latin typeface="Franklin Gothic Medium" panose="020B0603020102020204" pitchFamily="34" charset="0"/>
              </a:rPr>
              <a:t>He‘s</a:t>
            </a:r>
            <a:r>
              <a:rPr lang="de-DE" sz="3200" b="1" dirty="0">
                <a:latin typeface="Franklin Gothic Medium" panose="020B0603020102020204" pitchFamily="34" charset="0"/>
              </a:rPr>
              <a:t> </a:t>
            </a:r>
            <a:r>
              <a:rPr lang="de-DE" sz="3200" b="1" dirty="0" err="1">
                <a:latin typeface="Franklin Gothic Medium" panose="020B0603020102020204" pitchFamily="34" charset="0"/>
              </a:rPr>
              <a:t>active</a:t>
            </a:r>
            <a:r>
              <a:rPr lang="de-DE" sz="3200" b="1" dirty="0">
                <a:latin typeface="Franklin Gothic Medium" panose="020B0603020102020204" pitchFamily="34" charset="0"/>
              </a:rPr>
              <a:t>. </a:t>
            </a:r>
            <a:r>
              <a:rPr lang="de-DE" sz="2000" dirty="0">
                <a:latin typeface="+mj-lt"/>
              </a:rPr>
              <a:t>But </a:t>
            </a:r>
            <a:r>
              <a:rPr lang="de-DE" sz="2000" dirty="0" err="1">
                <a:latin typeface="+mj-lt"/>
              </a:rPr>
              <a:t>would</a:t>
            </a:r>
            <a:r>
              <a:rPr lang="de-DE" sz="2000" dirty="0">
                <a:latin typeface="+mj-lt"/>
              </a:rPr>
              <a:t> like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do </a:t>
            </a:r>
            <a:r>
              <a:rPr lang="de-DE" sz="2000" dirty="0" err="1">
                <a:latin typeface="+mj-lt"/>
              </a:rPr>
              <a:t>more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with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others</a:t>
            </a:r>
            <a:r>
              <a:rPr lang="de-DE" sz="2000" dirty="0">
                <a:latin typeface="+mj-lt"/>
              </a:rPr>
              <a:t>. </a:t>
            </a:r>
            <a:endParaRPr lang="de-DE" sz="32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BEEDC-F922-0348-8E18-326B33B442E9}"/>
              </a:ext>
            </a:extLst>
          </p:cNvPr>
          <p:cNvSpPr txBox="1"/>
          <p:nvPr/>
        </p:nvSpPr>
        <p:spPr>
          <a:xfrm>
            <a:off x="406014" y="3980539"/>
            <a:ext cx="5998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>
                <a:latin typeface="Franklin Gothic Medium" panose="020B0603020102020204" pitchFamily="34" charset="0"/>
              </a:rPr>
              <a:t>He‘s</a:t>
            </a:r>
            <a:r>
              <a:rPr lang="de-DE" sz="3200" b="1" dirty="0">
                <a:latin typeface="Franklin Gothic Medium" panose="020B0603020102020204" pitchFamily="34" charset="0"/>
              </a:rPr>
              <a:t> </a:t>
            </a:r>
            <a:r>
              <a:rPr lang="de-DE" sz="3200" b="1" dirty="0" err="1">
                <a:latin typeface="Franklin Gothic Medium" panose="020B0603020102020204" pitchFamily="34" charset="0"/>
              </a:rPr>
              <a:t>single</a:t>
            </a:r>
            <a:r>
              <a:rPr lang="de-DE" sz="3200" b="1" dirty="0">
                <a:latin typeface="Franklin Gothic Medium" panose="020B0603020102020204" pitchFamily="34" charset="0"/>
              </a:rPr>
              <a:t>. </a:t>
            </a:r>
            <a:r>
              <a:rPr lang="de-DE" sz="2000" b="1" dirty="0">
                <a:latin typeface="+mj-lt"/>
              </a:rPr>
              <a:t>But </a:t>
            </a:r>
            <a:r>
              <a:rPr lang="de-DE" sz="2000" b="1" dirty="0" err="1">
                <a:latin typeface="+mj-lt"/>
              </a:rPr>
              <a:t>seeks</a:t>
            </a:r>
            <a:r>
              <a:rPr lang="de-DE" sz="2000" b="1" dirty="0">
                <a:latin typeface="+mj-lt"/>
              </a:rPr>
              <a:t> </a:t>
            </a:r>
            <a:r>
              <a:rPr lang="de-DE" sz="2000" b="1" dirty="0" err="1">
                <a:latin typeface="+mj-lt"/>
              </a:rPr>
              <a:t>for</a:t>
            </a:r>
            <a:r>
              <a:rPr lang="de-DE" sz="2000" b="1" dirty="0">
                <a:latin typeface="+mj-lt"/>
              </a:rPr>
              <a:t> emotional </a:t>
            </a:r>
            <a:r>
              <a:rPr lang="de-DE" sz="2000" b="1" dirty="0" err="1">
                <a:latin typeface="+mj-lt"/>
              </a:rPr>
              <a:t>connection</a:t>
            </a:r>
            <a:r>
              <a:rPr lang="de-DE" sz="2000" b="1" dirty="0">
                <a:latin typeface="+mj-lt"/>
              </a:rPr>
              <a:t>.</a:t>
            </a:r>
            <a:endParaRPr lang="de-DE" sz="1400" dirty="0">
              <a:latin typeface="+mj-lt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333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897B3-8F70-CD4E-8426-77AEEBA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3</a:t>
            </a:fld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DE2732-C191-6B48-882C-1C57BA4377D8}"/>
              </a:ext>
            </a:extLst>
          </p:cNvPr>
          <p:cNvSpPr txBox="1"/>
          <p:nvPr/>
        </p:nvSpPr>
        <p:spPr>
          <a:xfrm>
            <a:off x="1748452" y="-2128780"/>
            <a:ext cx="731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 </a:t>
            </a:r>
            <a:r>
              <a:rPr lang="de-DE" dirty="0" err="1"/>
              <a:t>loves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at </a:t>
            </a:r>
            <a:r>
              <a:rPr lang="de-DE" dirty="0" err="1"/>
              <a:t>parties</a:t>
            </a:r>
            <a:r>
              <a:rPr lang="de-DE" dirty="0"/>
              <a:t>,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standup</a:t>
            </a:r>
            <a:r>
              <a:rPr lang="de-DE" dirty="0"/>
              <a:t> </a:t>
            </a:r>
            <a:r>
              <a:rPr lang="de-DE" dirty="0" err="1"/>
              <a:t>comedy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0EC1B-3273-444E-9B7A-3C3CE7FBBDEC}"/>
              </a:ext>
            </a:extLst>
          </p:cNvPr>
          <p:cNvSpPr txBox="1"/>
          <p:nvPr/>
        </p:nvSpPr>
        <p:spPr>
          <a:xfrm>
            <a:off x="-1815491" y="-1392031"/>
            <a:ext cx="83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 </a:t>
            </a:r>
            <a:r>
              <a:rPr lang="de-DE" dirty="0" err="1"/>
              <a:t>feels</a:t>
            </a:r>
            <a:r>
              <a:rPr lang="de-DE" dirty="0"/>
              <a:t> </a:t>
            </a:r>
            <a:r>
              <a:rPr lang="de-DE" dirty="0" err="1"/>
              <a:t>akward</a:t>
            </a:r>
            <a:r>
              <a:rPr lang="de-DE" dirty="0"/>
              <a:t> in </a:t>
            </a:r>
            <a:r>
              <a:rPr lang="de-DE" dirty="0" err="1"/>
              <a:t>conversations</a:t>
            </a:r>
            <a:r>
              <a:rPr lang="de-DE" dirty="0"/>
              <a:t>,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fall in </a:t>
            </a:r>
            <a:r>
              <a:rPr lang="de-DE" dirty="0" err="1"/>
              <a:t>love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tired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misunderstandings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CF6056-68F8-634D-8406-9D639EA4F0EC}"/>
              </a:ext>
            </a:extLst>
          </p:cNvPr>
          <p:cNvSpPr txBox="1"/>
          <p:nvPr/>
        </p:nvSpPr>
        <p:spPr>
          <a:xfrm>
            <a:off x="863214" y="9945288"/>
            <a:ext cx="345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atin typeface="Franklin Gothic Medium" panose="020B0603020102020204" pitchFamily="34" charset="0"/>
              </a:rPr>
              <a:t>He‘d</a:t>
            </a:r>
            <a:r>
              <a:rPr lang="de-DE" sz="4800" b="1" dirty="0">
                <a:latin typeface="Franklin Gothic Medium" panose="020B0603020102020204" pitchFamily="34" charset="0"/>
              </a:rPr>
              <a:t> like </a:t>
            </a:r>
            <a:r>
              <a:rPr lang="de-DE" sz="4800" b="1" dirty="0" err="1">
                <a:latin typeface="Franklin Gothic Medium" panose="020B0603020102020204" pitchFamily="34" charset="0"/>
              </a:rPr>
              <a:t>to</a:t>
            </a:r>
            <a:r>
              <a:rPr lang="de-DE" sz="4800" b="1" dirty="0">
                <a:latin typeface="Franklin Gothic Medium" panose="020B0603020102020204" pitchFamily="34" charset="0"/>
              </a:rPr>
              <a:t>: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AD297-D720-1A41-B0BB-3A05D3542812}"/>
              </a:ext>
            </a:extLst>
          </p:cNvPr>
          <p:cNvSpPr txBox="1"/>
          <p:nvPr/>
        </p:nvSpPr>
        <p:spPr>
          <a:xfrm>
            <a:off x="863214" y="11329061"/>
            <a:ext cx="56899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latin typeface="Franklin Gothic Medium" panose="020B0603020102020204" pitchFamily="34" charset="0"/>
              </a:rPr>
              <a:t>Know</a:t>
            </a:r>
            <a:r>
              <a:rPr lang="de-DE" sz="3200" b="1" dirty="0">
                <a:latin typeface="Franklin Gothic Medium" panose="020B0603020102020204" pitchFamily="34" charset="0"/>
              </a:rPr>
              <a:t> </a:t>
            </a:r>
            <a:r>
              <a:rPr lang="de-DE" sz="3200" b="1" dirty="0" err="1">
                <a:latin typeface="Franklin Gothic Medium" panose="020B0603020102020204" pitchFamily="34" charset="0"/>
              </a:rPr>
              <a:t>better</a:t>
            </a:r>
            <a:r>
              <a:rPr lang="de-DE" sz="3200" b="1" dirty="0">
                <a:latin typeface="Franklin Gothic Medium" panose="020B0603020102020204" pitchFamily="34" charset="0"/>
              </a:rPr>
              <a:t> </a:t>
            </a:r>
            <a:r>
              <a:rPr lang="de-DE" sz="3200" b="1" dirty="0" err="1">
                <a:latin typeface="Franklin Gothic Medium" panose="020B0603020102020204" pitchFamily="34" charset="0"/>
              </a:rPr>
              <a:t>how</a:t>
            </a:r>
            <a:r>
              <a:rPr lang="de-DE" sz="3200" b="1" dirty="0">
                <a:latin typeface="Franklin Gothic Medium" panose="020B0603020102020204" pitchFamily="34" charset="0"/>
              </a:rPr>
              <a:t> </a:t>
            </a:r>
            <a:r>
              <a:rPr lang="de-DE" sz="3200" b="1" dirty="0" err="1">
                <a:latin typeface="Franklin Gothic Medium" panose="020B0603020102020204" pitchFamily="34" charset="0"/>
              </a:rPr>
              <a:t>people</a:t>
            </a:r>
            <a:r>
              <a:rPr lang="de-DE" sz="3200" b="1" dirty="0">
                <a:latin typeface="Franklin Gothic Medium" panose="020B0603020102020204" pitchFamily="34" charset="0"/>
              </a:rPr>
              <a:t> </a:t>
            </a:r>
            <a:r>
              <a:rPr lang="de-DE" sz="3200" b="1" dirty="0" err="1">
                <a:latin typeface="Franklin Gothic Medium" panose="020B0603020102020204" pitchFamily="34" charset="0"/>
              </a:rPr>
              <a:t>feel</a:t>
            </a:r>
            <a:r>
              <a:rPr lang="de-DE" sz="3200" b="1" dirty="0">
                <a:latin typeface="Franklin Gothic Medium" panose="020B0603020102020204" pitchFamily="34" charset="0"/>
              </a:rPr>
              <a:t>. </a:t>
            </a:r>
            <a:r>
              <a:rPr lang="de-DE" sz="2000" dirty="0"/>
              <a:t>Hearing </a:t>
            </a:r>
            <a:r>
              <a:rPr lang="de-DE" sz="2000" dirty="0" err="1"/>
              <a:t>is</a:t>
            </a:r>
            <a:r>
              <a:rPr lang="de-DE" sz="2000" dirty="0"/>
              <a:t> not </a:t>
            </a: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enough</a:t>
            </a:r>
            <a:r>
              <a:rPr lang="de-DE" sz="2000" dirty="0"/>
              <a:t>.</a:t>
            </a:r>
            <a:endParaRPr lang="de-DE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086D6C-3518-2940-8B01-B4A2AC2CACF6}"/>
              </a:ext>
            </a:extLst>
          </p:cNvPr>
          <p:cNvSpPr txBox="1"/>
          <p:nvPr/>
        </p:nvSpPr>
        <p:spPr>
          <a:xfrm>
            <a:off x="863214" y="12802739"/>
            <a:ext cx="482273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>
                <a:latin typeface="Franklin Gothic Medium" panose="020B0603020102020204" pitchFamily="34" charset="0"/>
              </a:rPr>
              <a:t>Avoid misunderstandings. </a:t>
            </a:r>
          </a:p>
          <a:p>
            <a:r>
              <a:rPr lang="de-DE" sz="2000"/>
              <a:t>Hearing is not always enough.</a:t>
            </a:r>
            <a:endParaRPr lang="de-DE" sz="3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20E582-0CF3-9643-8D0D-EC2453E06530}"/>
              </a:ext>
            </a:extLst>
          </p:cNvPr>
          <p:cNvSpPr txBox="1"/>
          <p:nvPr/>
        </p:nvSpPr>
        <p:spPr>
          <a:xfrm>
            <a:off x="863214" y="14117768"/>
            <a:ext cx="61105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>
                <a:latin typeface="Franklin Gothic Medium" panose="020B0603020102020204" pitchFamily="34" charset="0"/>
              </a:rPr>
              <a:t>Connectionect closer emotionally.</a:t>
            </a:r>
          </a:p>
          <a:p>
            <a:r>
              <a:rPr lang="de-DE" sz="2000"/>
              <a:t>He feels sometimes excluded</a:t>
            </a:r>
            <a:endParaRPr lang="de-DE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0B5F5-C892-2F49-9825-4487A151906E}"/>
              </a:ext>
            </a:extLst>
          </p:cNvPr>
          <p:cNvSpPr txBox="1"/>
          <p:nvPr/>
        </p:nvSpPr>
        <p:spPr>
          <a:xfrm>
            <a:off x="351692" y="6246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64A77-940C-7148-80B6-14361BD9B94A}"/>
              </a:ext>
            </a:extLst>
          </p:cNvPr>
          <p:cNvSpPr txBox="1"/>
          <p:nvPr/>
        </p:nvSpPr>
        <p:spPr>
          <a:xfrm>
            <a:off x="5246287" y="2285084"/>
            <a:ext cx="6728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latin typeface="Franklin Gothic Medium" panose="020B0603020102020204" pitchFamily="34" charset="0"/>
              </a:rPr>
              <a:t>COMMUNICATION IS DIFFERENT </a:t>
            </a:r>
          </a:p>
          <a:p>
            <a:r>
              <a:rPr lang="de-DE" sz="4800" b="1" dirty="0">
                <a:latin typeface="Franklin Gothic Medium" panose="020B0603020102020204" pitchFamily="34" charset="0"/>
              </a:rPr>
              <a:t>WHEN YOU ARE BLIND</a:t>
            </a:r>
          </a:p>
          <a:p>
            <a:endParaRPr lang="de-DE" sz="4800" b="1" dirty="0">
              <a:latin typeface="Franklin Gothic Medium" panose="020B0603020102020204" pitchFamily="34" charset="0"/>
            </a:endParaRPr>
          </a:p>
        </p:txBody>
      </p:sp>
      <p:pic>
        <p:nvPicPr>
          <p:cNvPr id="5" name="Picture 4" descr="A person riding a horse drawn carriage in front of a building&#10;&#10;Description automatically generated">
            <a:extLst>
              <a:ext uri="{FF2B5EF4-FFF2-40B4-BE49-F238E27FC236}">
                <a16:creationId xmlns:a16="http://schemas.microsoft.com/office/drawing/2014/main" id="{63069835-DC22-6C4A-9745-7C51F3B2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88" r="6837"/>
          <a:stretch/>
        </p:blipFill>
        <p:spPr>
          <a:xfrm>
            <a:off x="1" y="0"/>
            <a:ext cx="4492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897B3-8F70-CD4E-8426-77AEEBA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3B4A-D647-4B45-861C-1E4404F7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" y="382385"/>
            <a:ext cx="773086" cy="773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FF749E-7974-414E-B57B-95CCE3BDDF46}"/>
              </a:ext>
            </a:extLst>
          </p:cNvPr>
          <p:cNvSpPr txBox="1"/>
          <p:nvPr/>
        </p:nvSpPr>
        <p:spPr>
          <a:xfrm>
            <a:off x="847569" y="1534863"/>
            <a:ext cx="3055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Franklin Gothic Medium" panose="020B0603020102020204" pitchFamily="34" charset="0"/>
              </a:rPr>
              <a:t>9.000</a:t>
            </a:r>
            <a:r>
              <a:rPr lang="de-DE" sz="4400" dirty="0"/>
              <a:t> </a:t>
            </a:r>
            <a:r>
              <a:rPr lang="de-DE" sz="3200" dirty="0" err="1"/>
              <a:t>Autism</a:t>
            </a:r>
            <a:r>
              <a:rPr lang="de-DE" sz="3200" dirty="0"/>
              <a:t>.</a:t>
            </a:r>
            <a:endParaRPr lang="de-DE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82D9E-D696-4A45-A78C-7B3AAC503996}"/>
              </a:ext>
            </a:extLst>
          </p:cNvPr>
          <p:cNvSpPr txBox="1"/>
          <p:nvPr/>
        </p:nvSpPr>
        <p:spPr>
          <a:xfrm>
            <a:off x="835319" y="770750"/>
            <a:ext cx="3917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Franklin Gothic Medium" panose="020B0603020102020204" pitchFamily="34" charset="0"/>
              </a:rPr>
              <a:t>10.000</a:t>
            </a:r>
            <a:r>
              <a:rPr lang="de-DE" sz="4400" dirty="0"/>
              <a:t> </a:t>
            </a:r>
            <a:r>
              <a:rPr lang="de-DE" sz="3200" dirty="0" err="1"/>
              <a:t>Fully</a:t>
            </a:r>
            <a:r>
              <a:rPr lang="de-DE" sz="3200" dirty="0"/>
              <a:t> Blind.</a:t>
            </a:r>
            <a:endParaRPr lang="de-DE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E773A-371A-114A-99DD-AC75D0394645}"/>
              </a:ext>
            </a:extLst>
          </p:cNvPr>
          <p:cNvSpPr txBox="1"/>
          <p:nvPr/>
        </p:nvSpPr>
        <p:spPr>
          <a:xfrm>
            <a:off x="768220" y="4640700"/>
            <a:ext cx="45945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Now</a:t>
            </a:r>
            <a:r>
              <a:rPr lang="de-DE" sz="4400" dirty="0"/>
              <a:t> </a:t>
            </a:r>
            <a:r>
              <a:rPr lang="de-DE" sz="4400" dirty="0" err="1"/>
              <a:t>imagine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</a:p>
          <a:p>
            <a:r>
              <a:rPr lang="de-DE" sz="4400" b="1" dirty="0"/>
              <a:t>SIZE OF THE ISSUE</a:t>
            </a:r>
            <a:r>
              <a:rPr lang="de-DE" sz="4400" dirty="0"/>
              <a:t>!</a:t>
            </a:r>
          </a:p>
        </p:txBody>
      </p:sp>
      <p:pic>
        <p:nvPicPr>
          <p:cNvPr id="16" name="Picture 15" descr="A view of a mountain&#10;&#10;Description automatically generated">
            <a:extLst>
              <a:ext uri="{FF2B5EF4-FFF2-40B4-BE49-F238E27FC236}">
                <a16:creationId xmlns:a16="http://schemas.microsoft.com/office/drawing/2014/main" id="{FF58C622-7DB9-7E44-9430-4B94679B6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07"/>
          <a:stretch/>
        </p:blipFill>
        <p:spPr>
          <a:xfrm>
            <a:off x="7713994" y="0"/>
            <a:ext cx="4492753" cy="6895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DF18F2-5C6E-A544-8FD5-B183F09EF8D8}"/>
              </a:ext>
            </a:extLst>
          </p:cNvPr>
          <p:cNvSpPr txBox="1"/>
          <p:nvPr/>
        </p:nvSpPr>
        <p:spPr>
          <a:xfrm>
            <a:off x="768220" y="3044279"/>
            <a:ext cx="5685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Franklin Gothic Medium" panose="020B0603020102020204" pitchFamily="34" charset="0"/>
              </a:rPr>
              <a:t>39M </a:t>
            </a:r>
            <a:r>
              <a:rPr lang="de-DE" sz="2800" dirty="0" err="1">
                <a:latin typeface="+mj-lt"/>
              </a:rPr>
              <a:t>Fully</a:t>
            </a:r>
            <a:r>
              <a:rPr lang="de-DE" sz="2800" dirty="0">
                <a:latin typeface="+mj-lt"/>
              </a:rPr>
              <a:t> Blind </a:t>
            </a:r>
            <a:r>
              <a:rPr lang="de-DE" sz="2800" dirty="0" err="1">
                <a:latin typeface="+mj-lt"/>
              </a:rPr>
              <a:t>people</a:t>
            </a:r>
            <a:r>
              <a:rPr lang="de-DE" sz="2800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worldwide</a:t>
            </a:r>
            <a:r>
              <a:rPr lang="de-DE" sz="2800" dirty="0">
                <a:latin typeface="+mj-lt"/>
              </a:rPr>
              <a:t>.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19827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13EDDC7-5186-0C49-B344-5F01EB9C8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6" t="17814" r="29004" b="22627"/>
          <a:stretch/>
        </p:blipFill>
        <p:spPr>
          <a:xfrm>
            <a:off x="3171037" y="4220877"/>
            <a:ext cx="1215693" cy="974319"/>
          </a:xfrm>
          <a:prstGeom prst="rect">
            <a:avLst/>
          </a:prstGeom>
        </p:spPr>
      </p:pic>
      <p:pic>
        <p:nvPicPr>
          <p:cNvPr id="24" name="Picture 23" descr="A close up of a weapon&#10;&#10;Description automatically generated">
            <a:extLst>
              <a:ext uri="{FF2B5EF4-FFF2-40B4-BE49-F238E27FC236}">
                <a16:creationId xmlns:a16="http://schemas.microsoft.com/office/drawing/2014/main" id="{D1D978F1-2E5C-4349-BB87-B4C99492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10" y="1743212"/>
            <a:ext cx="1975063" cy="12823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DE070F-52B2-C640-A439-C3E0C238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F581FB-2761-DC4A-A851-4AA386170D03}" type="slidenum">
              <a:rPr lang="de-DE" smtClean="0"/>
              <a:t>5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644C7-F504-CB4C-A540-6D20AEB53A30}"/>
              </a:ext>
            </a:extLst>
          </p:cNvPr>
          <p:cNvSpPr txBox="1"/>
          <p:nvPr/>
        </p:nvSpPr>
        <p:spPr>
          <a:xfrm>
            <a:off x="275973" y="309638"/>
            <a:ext cx="672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latin typeface="Franklin Gothic Medium" panose="020B0603020102020204" pitchFamily="34" charset="0"/>
              </a:rPr>
              <a:t>THE TECHNOLOGY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C83560-32F2-2E4B-9F56-6751ACF64CA6}"/>
              </a:ext>
            </a:extLst>
          </p:cNvPr>
          <p:cNvSpPr/>
          <p:nvPr/>
        </p:nvSpPr>
        <p:spPr>
          <a:xfrm>
            <a:off x="4970415" y="1437831"/>
            <a:ext cx="1832992" cy="18329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A161A-1B8E-014C-83CA-DC4AAF3F2E3A}"/>
              </a:ext>
            </a:extLst>
          </p:cNvPr>
          <p:cNvCxnSpPr>
            <a:cxnSpLocks/>
          </p:cNvCxnSpPr>
          <p:nvPr/>
        </p:nvCxnSpPr>
        <p:spPr>
          <a:xfrm flipH="1">
            <a:off x="5050281" y="5119501"/>
            <a:ext cx="1832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E50AE2-1336-F14B-85C1-BE0B9600644D}"/>
              </a:ext>
            </a:extLst>
          </p:cNvPr>
          <p:cNvCxnSpPr>
            <a:cxnSpLocks/>
          </p:cNvCxnSpPr>
          <p:nvPr/>
        </p:nvCxnSpPr>
        <p:spPr>
          <a:xfrm flipV="1">
            <a:off x="4420427" y="3025586"/>
            <a:ext cx="685685" cy="9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F2F9E9-AA53-B545-BAF2-B0C010A745C9}"/>
              </a:ext>
            </a:extLst>
          </p:cNvPr>
          <p:cNvCxnSpPr>
            <a:cxnSpLocks/>
          </p:cNvCxnSpPr>
          <p:nvPr/>
        </p:nvCxnSpPr>
        <p:spPr>
          <a:xfrm>
            <a:off x="6696635" y="3044892"/>
            <a:ext cx="723081" cy="106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6E075B-B081-A64C-A402-B9E7D7111829}"/>
              </a:ext>
            </a:extLst>
          </p:cNvPr>
          <p:cNvSpPr/>
          <p:nvPr/>
        </p:nvSpPr>
        <p:spPr>
          <a:xfrm>
            <a:off x="4327377" y="4754132"/>
            <a:ext cx="657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+mj-lt"/>
              </a:rPr>
              <a:t>API</a:t>
            </a:r>
            <a:endParaRPr lang="de-DE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BF429-72F6-5948-BCEB-2428AF0B24F8}"/>
              </a:ext>
            </a:extLst>
          </p:cNvPr>
          <p:cNvSpPr/>
          <p:nvPr/>
        </p:nvSpPr>
        <p:spPr>
          <a:xfrm>
            <a:off x="3772939" y="5185517"/>
            <a:ext cx="905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Franklin Gothic Medium" panose="020B0603020102020204" pitchFamily="34" charset="0"/>
                <a:cs typeface="Aharoni" panose="02010803020104030203" pitchFamily="2" charset="-79"/>
              </a:rPr>
              <a:t>TTS</a:t>
            </a:r>
            <a:endParaRPr lang="de-DE" dirty="0">
              <a:latin typeface="Franklin Gothic Medium" panose="020B06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50F7A0-83BE-9242-A340-DC30EF31BBF5}"/>
              </a:ext>
            </a:extLst>
          </p:cNvPr>
          <p:cNvSpPr/>
          <p:nvPr/>
        </p:nvSpPr>
        <p:spPr>
          <a:xfrm>
            <a:off x="3137423" y="4074898"/>
            <a:ext cx="1832992" cy="18329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C55068C-43BD-BD48-809D-50A2517DA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6" t="17814" r="29004" b="22627"/>
          <a:stretch/>
        </p:blipFill>
        <p:spPr>
          <a:xfrm>
            <a:off x="7038213" y="4220877"/>
            <a:ext cx="1215693" cy="9743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EB27F6-748C-314A-BC37-21A4B05417DC}"/>
              </a:ext>
            </a:extLst>
          </p:cNvPr>
          <p:cNvSpPr/>
          <p:nvPr/>
        </p:nvSpPr>
        <p:spPr>
          <a:xfrm>
            <a:off x="8194553" y="4754132"/>
            <a:ext cx="657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+mj-lt"/>
              </a:rPr>
              <a:t>API</a:t>
            </a:r>
            <a:endParaRPr lang="de-DE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4987A6-094B-BF4D-8078-280101A837C4}"/>
              </a:ext>
            </a:extLst>
          </p:cNvPr>
          <p:cNvSpPr/>
          <p:nvPr/>
        </p:nvSpPr>
        <p:spPr>
          <a:xfrm>
            <a:off x="7541042" y="5171792"/>
            <a:ext cx="905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Franklin Gothic Medium" panose="020B0603020102020204" pitchFamily="34" charset="0"/>
                <a:cs typeface="Aharoni" panose="02010803020104030203" pitchFamily="2" charset="-79"/>
              </a:rPr>
              <a:t>Face</a:t>
            </a:r>
            <a:endParaRPr lang="de-DE" dirty="0">
              <a:latin typeface="Franklin Gothic Medium" panose="020B06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9AF0E8-831C-DA40-9CE7-22D3130E6DBB}"/>
              </a:ext>
            </a:extLst>
          </p:cNvPr>
          <p:cNvSpPr/>
          <p:nvPr/>
        </p:nvSpPr>
        <p:spPr>
          <a:xfrm>
            <a:off x="7004599" y="4074898"/>
            <a:ext cx="1832992" cy="18329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11833-7771-924B-9591-D09462D5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6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09CA6-E57C-5C49-8D8D-2081359782A6}"/>
              </a:ext>
            </a:extLst>
          </p:cNvPr>
          <p:cNvSpPr txBox="1"/>
          <p:nvPr/>
        </p:nvSpPr>
        <p:spPr>
          <a:xfrm>
            <a:off x="4964387" y="3013501"/>
            <a:ext cx="672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latin typeface="Franklin Gothic Medium" panose="020B06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9537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897B3-8F70-CD4E-8426-77AEEBA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5E077-5422-5743-ADFE-CEE2106DF2EB}"/>
              </a:ext>
            </a:extLst>
          </p:cNvPr>
          <p:cNvSpPr txBox="1"/>
          <p:nvPr/>
        </p:nvSpPr>
        <p:spPr>
          <a:xfrm>
            <a:off x="4625174" y="3013501"/>
            <a:ext cx="672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latin typeface="Franklin Gothic Medium" panose="020B0603020102020204" pitchFamily="34" charset="0"/>
              </a:rPr>
              <a:t>WHY US</a:t>
            </a:r>
          </a:p>
        </p:txBody>
      </p:sp>
    </p:spTree>
    <p:extLst>
      <p:ext uri="{BB962C8B-B14F-4D97-AF65-F5344CB8AC3E}">
        <p14:creationId xmlns:p14="http://schemas.microsoft.com/office/powerpoint/2010/main" val="47873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897B3-8F70-CD4E-8426-77AEEBA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1FB-2761-DC4A-A851-4AA386170D03}" type="slidenum">
              <a:rPr lang="de-DE" smtClean="0"/>
              <a:t>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5E077-5422-5743-ADFE-CEE2106DF2EB}"/>
              </a:ext>
            </a:extLst>
          </p:cNvPr>
          <p:cNvSpPr txBox="1"/>
          <p:nvPr/>
        </p:nvSpPr>
        <p:spPr>
          <a:xfrm>
            <a:off x="4625174" y="3013501"/>
            <a:ext cx="672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latin typeface="Franklin Gothic Medium" panose="020B0603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279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{C8619650-3D2F-274E-A83B-0E697A4F48A4}tf10001119</Template>
  <TotalTime>949</TotalTime>
  <Words>239</Words>
  <Application>Microsoft Macintosh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brgraul@outlook.com</dc:creator>
  <cp:lastModifiedBy>brgraul@outlook.com</cp:lastModifiedBy>
  <cp:revision>27</cp:revision>
  <cp:lastPrinted>2019-03-10T08:45:55Z</cp:lastPrinted>
  <dcterms:created xsi:type="dcterms:W3CDTF">2019-03-09T16:59:03Z</dcterms:created>
  <dcterms:modified xsi:type="dcterms:W3CDTF">2019-03-10T08:48:50Z</dcterms:modified>
</cp:coreProperties>
</file>