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11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0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2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9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43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16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8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9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367C-729D-4EB2-B2BF-4193041D37E9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C60F-7CD0-4410-A795-C3C8A1888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6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0882" cy="6858000"/>
          </a:xfrm>
          <a:prstGeom prst="rect">
            <a:avLst/>
          </a:prstGeom>
          <a:solidFill>
            <a:srgbClr val="262D35"/>
          </a:solidFill>
        </p:spPr>
      </p:pic>
    </p:spTree>
    <p:extLst>
      <p:ext uri="{BB962C8B-B14F-4D97-AF65-F5344CB8AC3E}">
        <p14:creationId xmlns:p14="http://schemas.microsoft.com/office/powerpoint/2010/main" val="116917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65" y="0"/>
            <a:ext cx="4425833" cy="6858000"/>
          </a:xfrm>
          <a:prstGeom prst="rect">
            <a:avLst/>
          </a:prstGeom>
          <a:solidFill>
            <a:srgbClr val="262D35"/>
          </a:solidFill>
        </p:spPr>
      </p:pic>
    </p:spTree>
    <p:extLst>
      <p:ext uri="{BB962C8B-B14F-4D97-AF65-F5344CB8AC3E}">
        <p14:creationId xmlns:p14="http://schemas.microsoft.com/office/powerpoint/2010/main" val="400271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66" y="0"/>
            <a:ext cx="4865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63" y="1167281"/>
            <a:ext cx="6890074" cy="45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62" y="1167281"/>
            <a:ext cx="6092276" cy="45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2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Sanchez Sancho</dc:creator>
  <cp:lastModifiedBy>Ruben Sanchez Sancho</cp:lastModifiedBy>
  <cp:revision>10</cp:revision>
  <dcterms:created xsi:type="dcterms:W3CDTF">2017-04-22T08:16:38Z</dcterms:created>
  <dcterms:modified xsi:type="dcterms:W3CDTF">2017-04-27T13:36:19Z</dcterms:modified>
</cp:coreProperties>
</file>