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245A69-561B-4872-B66E-27FAB01244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CA006DFE-3B8E-4118-9379-682BF848F82C}">
      <dgm:prSet phldrT="[Texte]" custT="1"/>
      <dgm:spPr/>
      <dgm:t>
        <a:bodyPr/>
        <a:lstStyle/>
        <a:p>
          <a:r>
            <a:rPr lang="fr-FR" sz="3200" dirty="0" smtClean="0">
              <a:latin typeface="Gill Sans MT" panose="020B0502020104020203" pitchFamily="34" charset="0"/>
            </a:rPr>
            <a:t>Google </a:t>
          </a:r>
          <a:r>
            <a:rPr lang="fr-FR" sz="3200" dirty="0" err="1" smtClean="0">
              <a:latin typeface="Gill Sans MT" panose="020B0502020104020203" pitchFamily="34" charset="0"/>
            </a:rPr>
            <a:t>Search</a:t>
          </a:r>
          <a:r>
            <a:rPr lang="fr-FR" sz="3200" dirty="0" smtClean="0">
              <a:latin typeface="Gill Sans MT" panose="020B0502020104020203" pitchFamily="34" charset="0"/>
            </a:rPr>
            <a:t> </a:t>
          </a:r>
          <a:endParaRPr lang="fr-FR" sz="3200" dirty="0">
            <a:latin typeface="Gill Sans MT" panose="020B0502020104020203" pitchFamily="34" charset="0"/>
          </a:endParaRPr>
        </a:p>
      </dgm:t>
    </dgm:pt>
    <dgm:pt modelId="{EA2395C1-8050-44CA-8DE8-37D3F189E387}" type="parTrans" cxnId="{0BD12E8C-129E-4B6C-8787-889C2C7C708E}">
      <dgm:prSet/>
      <dgm:spPr/>
      <dgm:t>
        <a:bodyPr/>
        <a:lstStyle/>
        <a:p>
          <a:endParaRPr lang="fr-FR"/>
        </a:p>
      </dgm:t>
    </dgm:pt>
    <dgm:pt modelId="{F9ED2B3F-64E9-4CED-9A3B-33CEB0093ACB}" type="sibTrans" cxnId="{0BD12E8C-129E-4B6C-8787-889C2C7C708E}">
      <dgm:prSet/>
      <dgm:spPr/>
      <dgm:t>
        <a:bodyPr/>
        <a:lstStyle/>
        <a:p>
          <a:endParaRPr lang="fr-FR"/>
        </a:p>
      </dgm:t>
    </dgm:pt>
    <dgm:pt modelId="{F2FABFC9-A3B7-4157-A833-2E99454D9494}">
      <dgm:prSet phldrT="[Texte]" custT="1"/>
      <dgm:spPr/>
      <dgm:t>
        <a:bodyPr/>
        <a:lstStyle/>
        <a:p>
          <a:r>
            <a:rPr lang="en-US" sz="2400" b="0" dirty="0" smtClean="0">
              <a:latin typeface="Gill Sans MT" panose="020B0502020104020203" pitchFamily="34" charset="0"/>
            </a:rPr>
            <a:t>Google Search is the most popular search engine globally, providing users with access to a vast amount of information on the internet.</a:t>
          </a:r>
          <a:endParaRPr lang="fr-FR" sz="2400" b="0" dirty="0">
            <a:latin typeface="Gill Sans MT" panose="020B0502020104020203" pitchFamily="34" charset="0"/>
          </a:endParaRPr>
        </a:p>
      </dgm:t>
    </dgm:pt>
    <dgm:pt modelId="{436CA3A1-76DF-4AC0-B94F-E8204AEBCDAE}" type="parTrans" cxnId="{2E21F267-DC58-40A3-981F-B55A5D7AB269}">
      <dgm:prSet/>
      <dgm:spPr/>
      <dgm:t>
        <a:bodyPr/>
        <a:lstStyle/>
        <a:p>
          <a:endParaRPr lang="fr-FR"/>
        </a:p>
      </dgm:t>
    </dgm:pt>
    <dgm:pt modelId="{4D802713-EFD7-45F2-83B9-4278BCFD02FD}" type="sibTrans" cxnId="{2E21F267-DC58-40A3-981F-B55A5D7AB269}">
      <dgm:prSet/>
      <dgm:spPr/>
      <dgm:t>
        <a:bodyPr/>
        <a:lstStyle/>
        <a:p>
          <a:endParaRPr lang="fr-FR"/>
        </a:p>
      </dgm:t>
    </dgm:pt>
    <dgm:pt modelId="{5B673A4D-1F90-4DB0-9C77-46ECDB89E1AE}">
      <dgm:prSet phldrT="[Texte]" custT="1"/>
      <dgm:spPr/>
      <dgm:t>
        <a:bodyPr/>
        <a:lstStyle/>
        <a:p>
          <a:r>
            <a:rPr lang="fr-FR" sz="3200" dirty="0" smtClean="0">
              <a:latin typeface="Gill Sans MT" panose="020B0502020104020203" pitchFamily="34" charset="0"/>
            </a:rPr>
            <a:t>Gmail</a:t>
          </a:r>
          <a:endParaRPr lang="fr-FR" sz="3200" dirty="0">
            <a:latin typeface="Gill Sans MT" panose="020B0502020104020203" pitchFamily="34" charset="0"/>
          </a:endParaRPr>
        </a:p>
      </dgm:t>
    </dgm:pt>
    <dgm:pt modelId="{8CD631D0-A7BF-4FC3-82B3-7F51E2E4E244}" type="parTrans" cxnId="{3BF2544D-A197-4477-A78B-E8626C61B397}">
      <dgm:prSet/>
      <dgm:spPr/>
      <dgm:t>
        <a:bodyPr/>
        <a:lstStyle/>
        <a:p>
          <a:endParaRPr lang="fr-FR"/>
        </a:p>
      </dgm:t>
    </dgm:pt>
    <dgm:pt modelId="{98DA772A-5A2A-450D-89BB-322B68C2EC19}" type="sibTrans" cxnId="{3BF2544D-A197-4477-A78B-E8626C61B397}">
      <dgm:prSet/>
      <dgm:spPr/>
      <dgm:t>
        <a:bodyPr/>
        <a:lstStyle/>
        <a:p>
          <a:endParaRPr lang="fr-FR"/>
        </a:p>
      </dgm:t>
    </dgm:pt>
    <dgm:pt modelId="{A92AA2A5-89F0-43D3-B689-F0C205C5A909}">
      <dgm:prSet phldrT="[Texte]" custT="1"/>
      <dgm:spPr/>
      <dgm:t>
        <a:bodyPr/>
        <a:lstStyle/>
        <a:p>
          <a:r>
            <a:rPr lang="en-US" sz="2400" b="0" dirty="0" smtClean="0">
              <a:latin typeface="Gill Sans MT" panose="020B0502020104020203" pitchFamily="34" charset="0"/>
            </a:rPr>
            <a:t>Gmail is a widely used email service with features like spam filtering, organized inbox, and integration with other Google services.</a:t>
          </a:r>
          <a:endParaRPr lang="fr-FR" sz="2400" b="0" dirty="0">
            <a:latin typeface="Gill Sans MT" panose="020B0502020104020203" pitchFamily="34" charset="0"/>
          </a:endParaRPr>
        </a:p>
      </dgm:t>
    </dgm:pt>
    <dgm:pt modelId="{8AD7C2F8-021C-45A4-B30E-EB93BDAD0CA2}" type="parTrans" cxnId="{BF0975F7-B015-4FC9-9308-D5A9785E04E6}">
      <dgm:prSet/>
      <dgm:spPr/>
      <dgm:t>
        <a:bodyPr/>
        <a:lstStyle/>
        <a:p>
          <a:endParaRPr lang="fr-FR"/>
        </a:p>
      </dgm:t>
    </dgm:pt>
    <dgm:pt modelId="{31E703A5-06A1-4794-A9EF-3A1BD42E6F80}" type="sibTrans" cxnId="{BF0975F7-B015-4FC9-9308-D5A9785E04E6}">
      <dgm:prSet/>
      <dgm:spPr/>
      <dgm:t>
        <a:bodyPr/>
        <a:lstStyle/>
        <a:p>
          <a:endParaRPr lang="fr-FR"/>
        </a:p>
      </dgm:t>
    </dgm:pt>
    <dgm:pt modelId="{97D47EAA-0CD8-4D00-9B03-05A9680016FB}">
      <dgm:prSet phldrT="[Texte]" custT="1"/>
      <dgm:spPr/>
      <dgm:t>
        <a:bodyPr/>
        <a:lstStyle/>
        <a:p>
          <a:r>
            <a:rPr lang="fr-FR" sz="3200" dirty="0" smtClean="0">
              <a:latin typeface="Gill Sans MT" panose="020B0502020104020203" pitchFamily="34" charset="0"/>
            </a:rPr>
            <a:t>Google </a:t>
          </a:r>
          <a:r>
            <a:rPr lang="fr-FR" sz="3200" dirty="0" err="1" smtClean="0">
              <a:latin typeface="Gill Sans MT" panose="020B0502020104020203" pitchFamily="34" charset="0"/>
            </a:rPr>
            <a:t>Maps</a:t>
          </a:r>
          <a:endParaRPr lang="fr-FR" sz="3200" dirty="0">
            <a:latin typeface="Gill Sans MT" panose="020B0502020104020203" pitchFamily="34" charset="0"/>
          </a:endParaRPr>
        </a:p>
      </dgm:t>
    </dgm:pt>
    <dgm:pt modelId="{5BEA9196-845F-4D0C-BD26-7018E89C8F97}" type="parTrans" cxnId="{779D6CFF-471E-4779-92C6-136099169888}">
      <dgm:prSet/>
      <dgm:spPr/>
      <dgm:t>
        <a:bodyPr/>
        <a:lstStyle/>
        <a:p>
          <a:endParaRPr lang="fr-FR"/>
        </a:p>
      </dgm:t>
    </dgm:pt>
    <dgm:pt modelId="{CDBBED78-94C9-4D24-A011-20C25857AB83}" type="sibTrans" cxnId="{779D6CFF-471E-4779-92C6-136099169888}">
      <dgm:prSet/>
      <dgm:spPr/>
      <dgm:t>
        <a:bodyPr/>
        <a:lstStyle/>
        <a:p>
          <a:endParaRPr lang="fr-FR"/>
        </a:p>
      </dgm:t>
    </dgm:pt>
    <dgm:pt modelId="{D9E9F0AB-5611-4E39-A362-972ED6C87441}">
      <dgm:prSet phldrT="[Texte]" custT="1"/>
      <dgm:spPr/>
      <dgm:t>
        <a:bodyPr/>
        <a:lstStyle/>
        <a:p>
          <a:r>
            <a:rPr lang="en-US" sz="2400" b="0" dirty="0" smtClean="0">
              <a:latin typeface="Gill Sans MT" panose="020B0502020104020203" pitchFamily="34" charset="0"/>
            </a:rPr>
            <a:t>Google Maps offers navigation, real-time traffic updates, street view, and location-based services. It is a go-to tool for finding directions and exploring places.</a:t>
          </a:r>
          <a:endParaRPr lang="fr-FR" sz="2400" b="0" dirty="0">
            <a:latin typeface="Gill Sans MT" panose="020B0502020104020203" pitchFamily="34" charset="0"/>
          </a:endParaRPr>
        </a:p>
      </dgm:t>
    </dgm:pt>
    <dgm:pt modelId="{33B40659-9A80-4209-A9B7-3BD7AC96CE4A}" type="parTrans" cxnId="{E5450090-434C-4124-AF1F-47B9D383807C}">
      <dgm:prSet/>
      <dgm:spPr/>
      <dgm:t>
        <a:bodyPr/>
        <a:lstStyle/>
        <a:p>
          <a:endParaRPr lang="fr-FR"/>
        </a:p>
      </dgm:t>
    </dgm:pt>
    <dgm:pt modelId="{1291F26F-E616-428C-94CB-286C10598665}" type="sibTrans" cxnId="{E5450090-434C-4124-AF1F-47B9D383807C}">
      <dgm:prSet/>
      <dgm:spPr/>
      <dgm:t>
        <a:bodyPr/>
        <a:lstStyle/>
        <a:p>
          <a:endParaRPr lang="fr-FR"/>
        </a:p>
      </dgm:t>
    </dgm:pt>
    <dgm:pt modelId="{664F6F5D-AF3C-4B8B-AAC2-94BAFF9105F9}" type="pres">
      <dgm:prSet presAssocID="{E1245A69-561B-4872-B66E-27FAB012441C}" presName="Name0" presStyleCnt="0">
        <dgm:presLayoutVars>
          <dgm:dir/>
          <dgm:animLvl val="lvl"/>
          <dgm:resizeHandles val="exact"/>
        </dgm:presLayoutVars>
      </dgm:prSet>
      <dgm:spPr/>
    </dgm:pt>
    <dgm:pt modelId="{97E9D186-1179-435D-B1FB-A57E906545D7}" type="pres">
      <dgm:prSet presAssocID="{CA006DFE-3B8E-4118-9379-682BF848F82C}" presName="composite" presStyleCnt="0"/>
      <dgm:spPr/>
    </dgm:pt>
    <dgm:pt modelId="{32A88018-D4AC-4CA5-94D9-6B71C96014A5}" type="pres">
      <dgm:prSet presAssocID="{CA006DFE-3B8E-4118-9379-682BF848F82C}" presName="parTx" presStyleLbl="alignNode1" presStyleIdx="0" presStyleCnt="3">
        <dgm:presLayoutVars>
          <dgm:chMax val="0"/>
          <dgm:chPref val="0"/>
          <dgm:bulletEnabled val="1"/>
        </dgm:presLayoutVars>
      </dgm:prSet>
      <dgm:spPr/>
      <dgm:t>
        <a:bodyPr/>
        <a:lstStyle/>
        <a:p>
          <a:endParaRPr lang="fr-FR"/>
        </a:p>
      </dgm:t>
    </dgm:pt>
    <dgm:pt modelId="{8A1FE0C8-335B-40B7-BFC9-E1F78B243B95}" type="pres">
      <dgm:prSet presAssocID="{CA006DFE-3B8E-4118-9379-682BF848F82C}" presName="desTx" presStyleLbl="alignAccFollowNode1" presStyleIdx="0" presStyleCnt="3">
        <dgm:presLayoutVars>
          <dgm:bulletEnabled val="1"/>
        </dgm:presLayoutVars>
      </dgm:prSet>
      <dgm:spPr/>
      <dgm:t>
        <a:bodyPr/>
        <a:lstStyle/>
        <a:p>
          <a:endParaRPr lang="fr-FR"/>
        </a:p>
      </dgm:t>
    </dgm:pt>
    <dgm:pt modelId="{AA89B139-7477-4B04-AE91-5C6026B2FCF4}" type="pres">
      <dgm:prSet presAssocID="{F9ED2B3F-64E9-4CED-9A3B-33CEB0093ACB}" presName="space" presStyleCnt="0"/>
      <dgm:spPr/>
    </dgm:pt>
    <dgm:pt modelId="{39B28A76-1443-4405-AE3A-65A4A887C103}" type="pres">
      <dgm:prSet presAssocID="{5B673A4D-1F90-4DB0-9C77-46ECDB89E1AE}" presName="composite" presStyleCnt="0"/>
      <dgm:spPr/>
    </dgm:pt>
    <dgm:pt modelId="{FB2F5D8B-60B3-4104-979C-206E61546143}" type="pres">
      <dgm:prSet presAssocID="{5B673A4D-1F90-4DB0-9C77-46ECDB89E1AE}" presName="parTx" presStyleLbl="alignNode1" presStyleIdx="1" presStyleCnt="3">
        <dgm:presLayoutVars>
          <dgm:chMax val="0"/>
          <dgm:chPref val="0"/>
          <dgm:bulletEnabled val="1"/>
        </dgm:presLayoutVars>
      </dgm:prSet>
      <dgm:spPr/>
      <dgm:t>
        <a:bodyPr/>
        <a:lstStyle/>
        <a:p>
          <a:endParaRPr lang="fr-FR"/>
        </a:p>
      </dgm:t>
    </dgm:pt>
    <dgm:pt modelId="{BCA09BD8-A6CA-4055-A722-EDC93FD4E476}" type="pres">
      <dgm:prSet presAssocID="{5B673A4D-1F90-4DB0-9C77-46ECDB89E1AE}" presName="desTx" presStyleLbl="alignAccFollowNode1" presStyleIdx="1" presStyleCnt="3">
        <dgm:presLayoutVars>
          <dgm:bulletEnabled val="1"/>
        </dgm:presLayoutVars>
      </dgm:prSet>
      <dgm:spPr/>
      <dgm:t>
        <a:bodyPr/>
        <a:lstStyle/>
        <a:p>
          <a:endParaRPr lang="fr-FR"/>
        </a:p>
      </dgm:t>
    </dgm:pt>
    <dgm:pt modelId="{BC44CF3B-666E-4976-86D7-4B67F4BB2C78}" type="pres">
      <dgm:prSet presAssocID="{98DA772A-5A2A-450D-89BB-322B68C2EC19}" presName="space" presStyleCnt="0"/>
      <dgm:spPr/>
    </dgm:pt>
    <dgm:pt modelId="{10841CFF-1BC6-44B7-B98D-B0A96C40228C}" type="pres">
      <dgm:prSet presAssocID="{97D47EAA-0CD8-4D00-9B03-05A9680016FB}" presName="composite" presStyleCnt="0"/>
      <dgm:spPr/>
    </dgm:pt>
    <dgm:pt modelId="{7B45277A-01BB-4CD8-A142-F2B50D53CC8F}" type="pres">
      <dgm:prSet presAssocID="{97D47EAA-0CD8-4D00-9B03-05A9680016FB}" presName="parTx" presStyleLbl="alignNode1" presStyleIdx="2" presStyleCnt="3">
        <dgm:presLayoutVars>
          <dgm:chMax val="0"/>
          <dgm:chPref val="0"/>
          <dgm:bulletEnabled val="1"/>
        </dgm:presLayoutVars>
      </dgm:prSet>
      <dgm:spPr/>
      <dgm:t>
        <a:bodyPr/>
        <a:lstStyle/>
        <a:p>
          <a:endParaRPr lang="fr-FR"/>
        </a:p>
      </dgm:t>
    </dgm:pt>
    <dgm:pt modelId="{25DF6478-08D1-4122-85DE-50B1913E9DA6}" type="pres">
      <dgm:prSet presAssocID="{97D47EAA-0CD8-4D00-9B03-05A9680016FB}" presName="desTx" presStyleLbl="alignAccFollowNode1" presStyleIdx="2" presStyleCnt="3">
        <dgm:presLayoutVars>
          <dgm:bulletEnabled val="1"/>
        </dgm:presLayoutVars>
      </dgm:prSet>
      <dgm:spPr/>
      <dgm:t>
        <a:bodyPr/>
        <a:lstStyle/>
        <a:p>
          <a:endParaRPr lang="fr-FR"/>
        </a:p>
      </dgm:t>
    </dgm:pt>
  </dgm:ptLst>
  <dgm:cxnLst>
    <dgm:cxn modelId="{6E4BD5E8-3EF4-4D70-912B-8FD6C9FF1B36}" type="presOf" srcId="{D9E9F0AB-5611-4E39-A362-972ED6C87441}" destId="{25DF6478-08D1-4122-85DE-50B1913E9DA6}" srcOrd="0" destOrd="0" presId="urn:microsoft.com/office/officeart/2005/8/layout/hList1"/>
    <dgm:cxn modelId="{925DDBA2-3BE6-4849-A626-0084042C5178}" type="presOf" srcId="{A92AA2A5-89F0-43D3-B689-F0C205C5A909}" destId="{BCA09BD8-A6CA-4055-A722-EDC93FD4E476}" srcOrd="0" destOrd="0" presId="urn:microsoft.com/office/officeart/2005/8/layout/hList1"/>
    <dgm:cxn modelId="{E5450090-434C-4124-AF1F-47B9D383807C}" srcId="{97D47EAA-0CD8-4D00-9B03-05A9680016FB}" destId="{D9E9F0AB-5611-4E39-A362-972ED6C87441}" srcOrd="0" destOrd="0" parTransId="{33B40659-9A80-4209-A9B7-3BD7AC96CE4A}" sibTransId="{1291F26F-E616-428C-94CB-286C10598665}"/>
    <dgm:cxn modelId="{F1C3E8F3-07F1-404D-9241-C6AF061D1855}" type="presOf" srcId="{F2FABFC9-A3B7-4157-A833-2E99454D9494}" destId="{8A1FE0C8-335B-40B7-BFC9-E1F78B243B95}" srcOrd="0" destOrd="0" presId="urn:microsoft.com/office/officeart/2005/8/layout/hList1"/>
    <dgm:cxn modelId="{D16ACDA1-ADAE-4B11-BD15-CBF688B851C8}" type="presOf" srcId="{5B673A4D-1F90-4DB0-9C77-46ECDB89E1AE}" destId="{FB2F5D8B-60B3-4104-979C-206E61546143}" srcOrd="0" destOrd="0" presId="urn:microsoft.com/office/officeart/2005/8/layout/hList1"/>
    <dgm:cxn modelId="{3597BC4D-5C45-4871-8CD5-33B576BDA095}" type="presOf" srcId="{CA006DFE-3B8E-4118-9379-682BF848F82C}" destId="{32A88018-D4AC-4CA5-94D9-6B71C96014A5}" srcOrd="0" destOrd="0" presId="urn:microsoft.com/office/officeart/2005/8/layout/hList1"/>
    <dgm:cxn modelId="{779D6CFF-471E-4779-92C6-136099169888}" srcId="{E1245A69-561B-4872-B66E-27FAB012441C}" destId="{97D47EAA-0CD8-4D00-9B03-05A9680016FB}" srcOrd="2" destOrd="0" parTransId="{5BEA9196-845F-4D0C-BD26-7018E89C8F97}" sibTransId="{CDBBED78-94C9-4D24-A011-20C25857AB83}"/>
    <dgm:cxn modelId="{3BF2544D-A197-4477-A78B-E8626C61B397}" srcId="{E1245A69-561B-4872-B66E-27FAB012441C}" destId="{5B673A4D-1F90-4DB0-9C77-46ECDB89E1AE}" srcOrd="1" destOrd="0" parTransId="{8CD631D0-A7BF-4FC3-82B3-7F51E2E4E244}" sibTransId="{98DA772A-5A2A-450D-89BB-322B68C2EC19}"/>
    <dgm:cxn modelId="{6C16A0D3-81AC-4354-823F-0B30FE031C04}" type="presOf" srcId="{97D47EAA-0CD8-4D00-9B03-05A9680016FB}" destId="{7B45277A-01BB-4CD8-A142-F2B50D53CC8F}" srcOrd="0" destOrd="0" presId="urn:microsoft.com/office/officeart/2005/8/layout/hList1"/>
    <dgm:cxn modelId="{0BD12E8C-129E-4B6C-8787-889C2C7C708E}" srcId="{E1245A69-561B-4872-B66E-27FAB012441C}" destId="{CA006DFE-3B8E-4118-9379-682BF848F82C}" srcOrd="0" destOrd="0" parTransId="{EA2395C1-8050-44CA-8DE8-37D3F189E387}" sibTransId="{F9ED2B3F-64E9-4CED-9A3B-33CEB0093ACB}"/>
    <dgm:cxn modelId="{BF0975F7-B015-4FC9-9308-D5A9785E04E6}" srcId="{5B673A4D-1F90-4DB0-9C77-46ECDB89E1AE}" destId="{A92AA2A5-89F0-43D3-B689-F0C205C5A909}" srcOrd="0" destOrd="0" parTransId="{8AD7C2F8-021C-45A4-B30E-EB93BDAD0CA2}" sibTransId="{31E703A5-06A1-4794-A9EF-3A1BD42E6F80}"/>
    <dgm:cxn modelId="{2E21F267-DC58-40A3-981F-B55A5D7AB269}" srcId="{CA006DFE-3B8E-4118-9379-682BF848F82C}" destId="{F2FABFC9-A3B7-4157-A833-2E99454D9494}" srcOrd="0" destOrd="0" parTransId="{436CA3A1-76DF-4AC0-B94F-E8204AEBCDAE}" sibTransId="{4D802713-EFD7-45F2-83B9-4278BCFD02FD}"/>
    <dgm:cxn modelId="{02E7B252-2AEA-47A2-BDF6-558576534012}" type="presOf" srcId="{E1245A69-561B-4872-B66E-27FAB012441C}" destId="{664F6F5D-AF3C-4B8B-AAC2-94BAFF9105F9}" srcOrd="0" destOrd="0" presId="urn:microsoft.com/office/officeart/2005/8/layout/hList1"/>
    <dgm:cxn modelId="{4F95B161-74BC-46F1-A2B7-B8B85144BB40}" type="presParOf" srcId="{664F6F5D-AF3C-4B8B-AAC2-94BAFF9105F9}" destId="{97E9D186-1179-435D-B1FB-A57E906545D7}" srcOrd="0" destOrd="0" presId="urn:microsoft.com/office/officeart/2005/8/layout/hList1"/>
    <dgm:cxn modelId="{E50A7865-3B2A-4A0A-BAA4-A66B65DBA8C9}" type="presParOf" srcId="{97E9D186-1179-435D-B1FB-A57E906545D7}" destId="{32A88018-D4AC-4CA5-94D9-6B71C96014A5}" srcOrd="0" destOrd="0" presId="urn:microsoft.com/office/officeart/2005/8/layout/hList1"/>
    <dgm:cxn modelId="{4C7FE5E5-C7F6-4762-A2EA-72F5AEA4DC3D}" type="presParOf" srcId="{97E9D186-1179-435D-B1FB-A57E906545D7}" destId="{8A1FE0C8-335B-40B7-BFC9-E1F78B243B95}" srcOrd="1" destOrd="0" presId="urn:microsoft.com/office/officeart/2005/8/layout/hList1"/>
    <dgm:cxn modelId="{F0D1C268-6308-404E-9ED1-465647CB6C15}" type="presParOf" srcId="{664F6F5D-AF3C-4B8B-AAC2-94BAFF9105F9}" destId="{AA89B139-7477-4B04-AE91-5C6026B2FCF4}" srcOrd="1" destOrd="0" presId="urn:microsoft.com/office/officeart/2005/8/layout/hList1"/>
    <dgm:cxn modelId="{A67B2A4A-E3BC-4B1C-AC70-5FA33F23284A}" type="presParOf" srcId="{664F6F5D-AF3C-4B8B-AAC2-94BAFF9105F9}" destId="{39B28A76-1443-4405-AE3A-65A4A887C103}" srcOrd="2" destOrd="0" presId="urn:microsoft.com/office/officeart/2005/8/layout/hList1"/>
    <dgm:cxn modelId="{60E7EDBF-7881-4795-85B3-7F468324D745}" type="presParOf" srcId="{39B28A76-1443-4405-AE3A-65A4A887C103}" destId="{FB2F5D8B-60B3-4104-979C-206E61546143}" srcOrd="0" destOrd="0" presId="urn:microsoft.com/office/officeart/2005/8/layout/hList1"/>
    <dgm:cxn modelId="{97FB05E2-675B-4AF3-9030-65A94D0478C4}" type="presParOf" srcId="{39B28A76-1443-4405-AE3A-65A4A887C103}" destId="{BCA09BD8-A6CA-4055-A722-EDC93FD4E476}" srcOrd="1" destOrd="0" presId="urn:microsoft.com/office/officeart/2005/8/layout/hList1"/>
    <dgm:cxn modelId="{3AA3C206-CA74-4E55-9102-3CAF7DFD9AE2}" type="presParOf" srcId="{664F6F5D-AF3C-4B8B-AAC2-94BAFF9105F9}" destId="{BC44CF3B-666E-4976-86D7-4B67F4BB2C78}" srcOrd="3" destOrd="0" presId="urn:microsoft.com/office/officeart/2005/8/layout/hList1"/>
    <dgm:cxn modelId="{1D2A24AA-7AEC-4F6D-8C01-570FCE76E080}" type="presParOf" srcId="{664F6F5D-AF3C-4B8B-AAC2-94BAFF9105F9}" destId="{10841CFF-1BC6-44B7-B98D-B0A96C40228C}" srcOrd="4" destOrd="0" presId="urn:microsoft.com/office/officeart/2005/8/layout/hList1"/>
    <dgm:cxn modelId="{D5F779EF-D7D2-4A27-864D-836399793F49}" type="presParOf" srcId="{10841CFF-1BC6-44B7-B98D-B0A96C40228C}" destId="{7B45277A-01BB-4CD8-A142-F2B50D53CC8F}" srcOrd="0" destOrd="0" presId="urn:microsoft.com/office/officeart/2005/8/layout/hList1"/>
    <dgm:cxn modelId="{118B8AA5-67DA-42C5-8689-C6A8635A138E}" type="presParOf" srcId="{10841CFF-1BC6-44B7-B98D-B0A96C40228C}" destId="{25DF6478-08D1-4122-85DE-50B1913E9D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245A69-561B-4872-B66E-27FAB01244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CA006DFE-3B8E-4118-9379-682BF848F82C}">
      <dgm:prSet phldrT="[Texte]" custT="1"/>
      <dgm:spPr/>
      <dgm:t>
        <a:bodyPr/>
        <a:lstStyle/>
        <a:p>
          <a:r>
            <a:rPr lang="fr-FR" sz="3200" dirty="0" smtClean="0">
              <a:latin typeface="Gill Sans MT" panose="020B0502020104020203" pitchFamily="34" charset="0"/>
            </a:rPr>
            <a:t>Google Drive </a:t>
          </a:r>
          <a:endParaRPr lang="fr-FR" sz="3200" dirty="0">
            <a:latin typeface="Gill Sans MT" panose="020B0502020104020203" pitchFamily="34" charset="0"/>
          </a:endParaRPr>
        </a:p>
      </dgm:t>
    </dgm:pt>
    <dgm:pt modelId="{EA2395C1-8050-44CA-8DE8-37D3F189E387}" type="parTrans" cxnId="{0BD12E8C-129E-4B6C-8787-889C2C7C708E}">
      <dgm:prSet/>
      <dgm:spPr/>
      <dgm:t>
        <a:bodyPr/>
        <a:lstStyle/>
        <a:p>
          <a:endParaRPr lang="fr-FR"/>
        </a:p>
      </dgm:t>
    </dgm:pt>
    <dgm:pt modelId="{F9ED2B3F-64E9-4CED-9A3B-33CEB0093ACB}" type="sibTrans" cxnId="{0BD12E8C-129E-4B6C-8787-889C2C7C708E}">
      <dgm:prSet/>
      <dgm:spPr/>
      <dgm:t>
        <a:bodyPr/>
        <a:lstStyle/>
        <a:p>
          <a:endParaRPr lang="fr-FR"/>
        </a:p>
      </dgm:t>
    </dgm:pt>
    <dgm:pt modelId="{F2FABFC9-A3B7-4157-A833-2E99454D9494}">
      <dgm:prSet phldrT="[Texte]" custT="1"/>
      <dgm:spPr/>
      <dgm:t>
        <a:bodyPr/>
        <a:lstStyle/>
        <a:p>
          <a:r>
            <a:rPr lang="en-US" sz="2400" b="0" dirty="0" smtClean="0">
              <a:latin typeface="Gill Sans MT" panose="020B0502020104020203" pitchFamily="34" charset="0"/>
            </a:rPr>
            <a:t>Google Drive is a cloud storage service allowing users to store and share files, documents, photos, and more. It integrates with other Google services like Google Docs, Sheets, and Slides.</a:t>
          </a:r>
          <a:endParaRPr lang="fr-FR" sz="2400" b="0" dirty="0">
            <a:latin typeface="Gill Sans MT" panose="020B0502020104020203" pitchFamily="34" charset="0"/>
          </a:endParaRPr>
        </a:p>
      </dgm:t>
    </dgm:pt>
    <dgm:pt modelId="{436CA3A1-76DF-4AC0-B94F-E8204AEBCDAE}" type="parTrans" cxnId="{2E21F267-DC58-40A3-981F-B55A5D7AB269}">
      <dgm:prSet/>
      <dgm:spPr/>
      <dgm:t>
        <a:bodyPr/>
        <a:lstStyle/>
        <a:p>
          <a:endParaRPr lang="fr-FR"/>
        </a:p>
      </dgm:t>
    </dgm:pt>
    <dgm:pt modelId="{4D802713-EFD7-45F2-83B9-4278BCFD02FD}" type="sibTrans" cxnId="{2E21F267-DC58-40A3-981F-B55A5D7AB269}">
      <dgm:prSet/>
      <dgm:spPr/>
      <dgm:t>
        <a:bodyPr/>
        <a:lstStyle/>
        <a:p>
          <a:endParaRPr lang="fr-FR"/>
        </a:p>
      </dgm:t>
    </dgm:pt>
    <dgm:pt modelId="{5B673A4D-1F90-4DB0-9C77-46ECDB89E1AE}">
      <dgm:prSet phldrT="[Texte]" custT="1"/>
      <dgm:spPr/>
      <dgm:t>
        <a:bodyPr/>
        <a:lstStyle/>
        <a:p>
          <a:r>
            <a:rPr lang="en-US" sz="3200" dirty="0" smtClean="0">
              <a:latin typeface="Gill Sans MT" panose="020B0502020104020203" pitchFamily="34" charset="0"/>
            </a:rPr>
            <a:t>Google Docs, Sheets, and Slides</a:t>
          </a:r>
          <a:endParaRPr lang="fr-FR" sz="3200" dirty="0">
            <a:latin typeface="Gill Sans MT" panose="020B0502020104020203" pitchFamily="34" charset="0"/>
          </a:endParaRPr>
        </a:p>
      </dgm:t>
    </dgm:pt>
    <dgm:pt modelId="{8CD631D0-A7BF-4FC3-82B3-7F51E2E4E244}" type="parTrans" cxnId="{3BF2544D-A197-4477-A78B-E8626C61B397}">
      <dgm:prSet/>
      <dgm:spPr/>
      <dgm:t>
        <a:bodyPr/>
        <a:lstStyle/>
        <a:p>
          <a:endParaRPr lang="fr-FR"/>
        </a:p>
      </dgm:t>
    </dgm:pt>
    <dgm:pt modelId="{98DA772A-5A2A-450D-89BB-322B68C2EC19}" type="sibTrans" cxnId="{3BF2544D-A197-4477-A78B-E8626C61B397}">
      <dgm:prSet/>
      <dgm:spPr/>
      <dgm:t>
        <a:bodyPr/>
        <a:lstStyle/>
        <a:p>
          <a:endParaRPr lang="fr-FR"/>
        </a:p>
      </dgm:t>
    </dgm:pt>
    <dgm:pt modelId="{A92AA2A5-89F0-43D3-B689-F0C205C5A909}">
      <dgm:prSet phldrT="[Texte]" custT="1"/>
      <dgm:spPr/>
      <dgm:t>
        <a:bodyPr/>
        <a:lstStyle/>
        <a:p>
          <a:r>
            <a:rPr lang="en-US" sz="2400" b="0" dirty="0" smtClean="0">
              <a:latin typeface="Gill Sans MT" panose="020B0502020104020203" pitchFamily="34" charset="0"/>
            </a:rPr>
            <a:t>These are productivity tools that offer online document creation, spreadsheet editing, and presentation design, respectively. </a:t>
          </a:r>
          <a:endParaRPr lang="fr-FR" sz="2400" b="0" dirty="0">
            <a:latin typeface="Gill Sans MT" panose="020B0502020104020203" pitchFamily="34" charset="0"/>
          </a:endParaRPr>
        </a:p>
      </dgm:t>
    </dgm:pt>
    <dgm:pt modelId="{8AD7C2F8-021C-45A4-B30E-EB93BDAD0CA2}" type="parTrans" cxnId="{BF0975F7-B015-4FC9-9308-D5A9785E04E6}">
      <dgm:prSet/>
      <dgm:spPr/>
      <dgm:t>
        <a:bodyPr/>
        <a:lstStyle/>
        <a:p>
          <a:endParaRPr lang="fr-FR"/>
        </a:p>
      </dgm:t>
    </dgm:pt>
    <dgm:pt modelId="{31E703A5-06A1-4794-A9EF-3A1BD42E6F80}" type="sibTrans" cxnId="{BF0975F7-B015-4FC9-9308-D5A9785E04E6}">
      <dgm:prSet/>
      <dgm:spPr/>
      <dgm:t>
        <a:bodyPr/>
        <a:lstStyle/>
        <a:p>
          <a:endParaRPr lang="fr-FR"/>
        </a:p>
      </dgm:t>
    </dgm:pt>
    <dgm:pt modelId="{97D47EAA-0CD8-4D00-9B03-05A9680016FB}">
      <dgm:prSet phldrT="[Texte]" custT="1"/>
      <dgm:spPr/>
      <dgm:t>
        <a:bodyPr/>
        <a:lstStyle/>
        <a:p>
          <a:r>
            <a:rPr lang="fr-FR" sz="3200" dirty="0" smtClean="0">
              <a:latin typeface="Gill Sans MT" panose="020B0502020104020203" pitchFamily="34" charset="0"/>
            </a:rPr>
            <a:t>YouTube</a:t>
          </a:r>
          <a:endParaRPr lang="fr-FR" sz="3200" dirty="0">
            <a:latin typeface="Gill Sans MT" panose="020B0502020104020203" pitchFamily="34" charset="0"/>
          </a:endParaRPr>
        </a:p>
      </dgm:t>
    </dgm:pt>
    <dgm:pt modelId="{5BEA9196-845F-4D0C-BD26-7018E89C8F97}" type="parTrans" cxnId="{779D6CFF-471E-4779-92C6-136099169888}">
      <dgm:prSet/>
      <dgm:spPr/>
      <dgm:t>
        <a:bodyPr/>
        <a:lstStyle/>
        <a:p>
          <a:endParaRPr lang="fr-FR"/>
        </a:p>
      </dgm:t>
    </dgm:pt>
    <dgm:pt modelId="{CDBBED78-94C9-4D24-A011-20C25857AB83}" type="sibTrans" cxnId="{779D6CFF-471E-4779-92C6-136099169888}">
      <dgm:prSet/>
      <dgm:spPr/>
      <dgm:t>
        <a:bodyPr/>
        <a:lstStyle/>
        <a:p>
          <a:endParaRPr lang="fr-FR"/>
        </a:p>
      </dgm:t>
    </dgm:pt>
    <dgm:pt modelId="{D9E9F0AB-5611-4E39-A362-972ED6C87441}">
      <dgm:prSet phldrT="[Texte]" custT="1"/>
      <dgm:spPr/>
      <dgm:t>
        <a:bodyPr/>
        <a:lstStyle/>
        <a:p>
          <a:r>
            <a:rPr lang="en-US" sz="2400" b="0" dirty="0" smtClean="0">
              <a:latin typeface="Gill Sans MT" panose="020B0502020104020203" pitchFamily="34" charset="0"/>
            </a:rPr>
            <a:t>Google owns YouTube, a video-sharing platform that has become a major source of entertainment, education, and information.</a:t>
          </a:r>
          <a:endParaRPr lang="fr-FR" sz="2400" b="0" dirty="0">
            <a:latin typeface="Gill Sans MT" panose="020B0502020104020203" pitchFamily="34" charset="0"/>
          </a:endParaRPr>
        </a:p>
      </dgm:t>
    </dgm:pt>
    <dgm:pt modelId="{33B40659-9A80-4209-A9B7-3BD7AC96CE4A}" type="parTrans" cxnId="{E5450090-434C-4124-AF1F-47B9D383807C}">
      <dgm:prSet/>
      <dgm:spPr/>
      <dgm:t>
        <a:bodyPr/>
        <a:lstStyle/>
        <a:p>
          <a:endParaRPr lang="fr-FR"/>
        </a:p>
      </dgm:t>
    </dgm:pt>
    <dgm:pt modelId="{1291F26F-E616-428C-94CB-286C10598665}" type="sibTrans" cxnId="{E5450090-434C-4124-AF1F-47B9D383807C}">
      <dgm:prSet/>
      <dgm:spPr/>
      <dgm:t>
        <a:bodyPr/>
        <a:lstStyle/>
        <a:p>
          <a:endParaRPr lang="fr-FR"/>
        </a:p>
      </dgm:t>
    </dgm:pt>
    <dgm:pt modelId="{664F6F5D-AF3C-4B8B-AAC2-94BAFF9105F9}" type="pres">
      <dgm:prSet presAssocID="{E1245A69-561B-4872-B66E-27FAB012441C}" presName="Name0" presStyleCnt="0">
        <dgm:presLayoutVars>
          <dgm:dir/>
          <dgm:animLvl val="lvl"/>
          <dgm:resizeHandles val="exact"/>
        </dgm:presLayoutVars>
      </dgm:prSet>
      <dgm:spPr/>
    </dgm:pt>
    <dgm:pt modelId="{97E9D186-1179-435D-B1FB-A57E906545D7}" type="pres">
      <dgm:prSet presAssocID="{CA006DFE-3B8E-4118-9379-682BF848F82C}" presName="composite" presStyleCnt="0"/>
      <dgm:spPr/>
    </dgm:pt>
    <dgm:pt modelId="{32A88018-D4AC-4CA5-94D9-6B71C96014A5}" type="pres">
      <dgm:prSet presAssocID="{CA006DFE-3B8E-4118-9379-682BF848F82C}" presName="parTx" presStyleLbl="alignNode1" presStyleIdx="0" presStyleCnt="3">
        <dgm:presLayoutVars>
          <dgm:chMax val="0"/>
          <dgm:chPref val="0"/>
          <dgm:bulletEnabled val="1"/>
        </dgm:presLayoutVars>
      </dgm:prSet>
      <dgm:spPr/>
      <dgm:t>
        <a:bodyPr/>
        <a:lstStyle/>
        <a:p>
          <a:endParaRPr lang="fr-FR"/>
        </a:p>
      </dgm:t>
    </dgm:pt>
    <dgm:pt modelId="{8A1FE0C8-335B-40B7-BFC9-E1F78B243B95}" type="pres">
      <dgm:prSet presAssocID="{CA006DFE-3B8E-4118-9379-682BF848F82C}" presName="desTx" presStyleLbl="alignAccFollowNode1" presStyleIdx="0" presStyleCnt="3">
        <dgm:presLayoutVars>
          <dgm:bulletEnabled val="1"/>
        </dgm:presLayoutVars>
      </dgm:prSet>
      <dgm:spPr/>
      <dgm:t>
        <a:bodyPr/>
        <a:lstStyle/>
        <a:p>
          <a:endParaRPr lang="fr-FR"/>
        </a:p>
      </dgm:t>
    </dgm:pt>
    <dgm:pt modelId="{AA89B139-7477-4B04-AE91-5C6026B2FCF4}" type="pres">
      <dgm:prSet presAssocID="{F9ED2B3F-64E9-4CED-9A3B-33CEB0093ACB}" presName="space" presStyleCnt="0"/>
      <dgm:spPr/>
    </dgm:pt>
    <dgm:pt modelId="{39B28A76-1443-4405-AE3A-65A4A887C103}" type="pres">
      <dgm:prSet presAssocID="{5B673A4D-1F90-4DB0-9C77-46ECDB89E1AE}" presName="composite" presStyleCnt="0"/>
      <dgm:spPr/>
    </dgm:pt>
    <dgm:pt modelId="{FB2F5D8B-60B3-4104-979C-206E61546143}" type="pres">
      <dgm:prSet presAssocID="{5B673A4D-1F90-4DB0-9C77-46ECDB89E1AE}" presName="parTx" presStyleLbl="alignNode1" presStyleIdx="1" presStyleCnt="3">
        <dgm:presLayoutVars>
          <dgm:chMax val="0"/>
          <dgm:chPref val="0"/>
          <dgm:bulletEnabled val="1"/>
        </dgm:presLayoutVars>
      </dgm:prSet>
      <dgm:spPr/>
      <dgm:t>
        <a:bodyPr/>
        <a:lstStyle/>
        <a:p>
          <a:endParaRPr lang="fr-FR"/>
        </a:p>
      </dgm:t>
    </dgm:pt>
    <dgm:pt modelId="{BCA09BD8-A6CA-4055-A722-EDC93FD4E476}" type="pres">
      <dgm:prSet presAssocID="{5B673A4D-1F90-4DB0-9C77-46ECDB89E1AE}" presName="desTx" presStyleLbl="alignAccFollowNode1" presStyleIdx="1" presStyleCnt="3">
        <dgm:presLayoutVars>
          <dgm:bulletEnabled val="1"/>
        </dgm:presLayoutVars>
      </dgm:prSet>
      <dgm:spPr/>
      <dgm:t>
        <a:bodyPr/>
        <a:lstStyle/>
        <a:p>
          <a:endParaRPr lang="fr-FR"/>
        </a:p>
      </dgm:t>
    </dgm:pt>
    <dgm:pt modelId="{BC44CF3B-666E-4976-86D7-4B67F4BB2C78}" type="pres">
      <dgm:prSet presAssocID="{98DA772A-5A2A-450D-89BB-322B68C2EC19}" presName="space" presStyleCnt="0"/>
      <dgm:spPr/>
    </dgm:pt>
    <dgm:pt modelId="{10841CFF-1BC6-44B7-B98D-B0A96C40228C}" type="pres">
      <dgm:prSet presAssocID="{97D47EAA-0CD8-4D00-9B03-05A9680016FB}" presName="composite" presStyleCnt="0"/>
      <dgm:spPr/>
    </dgm:pt>
    <dgm:pt modelId="{7B45277A-01BB-4CD8-A142-F2B50D53CC8F}" type="pres">
      <dgm:prSet presAssocID="{97D47EAA-0CD8-4D00-9B03-05A9680016FB}" presName="parTx" presStyleLbl="alignNode1" presStyleIdx="2" presStyleCnt="3">
        <dgm:presLayoutVars>
          <dgm:chMax val="0"/>
          <dgm:chPref val="0"/>
          <dgm:bulletEnabled val="1"/>
        </dgm:presLayoutVars>
      </dgm:prSet>
      <dgm:spPr/>
      <dgm:t>
        <a:bodyPr/>
        <a:lstStyle/>
        <a:p>
          <a:endParaRPr lang="fr-FR"/>
        </a:p>
      </dgm:t>
    </dgm:pt>
    <dgm:pt modelId="{25DF6478-08D1-4122-85DE-50B1913E9DA6}" type="pres">
      <dgm:prSet presAssocID="{97D47EAA-0CD8-4D00-9B03-05A9680016FB}" presName="desTx" presStyleLbl="alignAccFollowNode1" presStyleIdx="2" presStyleCnt="3">
        <dgm:presLayoutVars>
          <dgm:bulletEnabled val="1"/>
        </dgm:presLayoutVars>
      </dgm:prSet>
      <dgm:spPr/>
      <dgm:t>
        <a:bodyPr/>
        <a:lstStyle/>
        <a:p>
          <a:endParaRPr lang="fr-FR"/>
        </a:p>
      </dgm:t>
    </dgm:pt>
  </dgm:ptLst>
  <dgm:cxnLst>
    <dgm:cxn modelId="{6E4BD5E8-3EF4-4D70-912B-8FD6C9FF1B36}" type="presOf" srcId="{D9E9F0AB-5611-4E39-A362-972ED6C87441}" destId="{25DF6478-08D1-4122-85DE-50B1913E9DA6}" srcOrd="0" destOrd="0" presId="urn:microsoft.com/office/officeart/2005/8/layout/hList1"/>
    <dgm:cxn modelId="{925DDBA2-3BE6-4849-A626-0084042C5178}" type="presOf" srcId="{A92AA2A5-89F0-43D3-B689-F0C205C5A909}" destId="{BCA09BD8-A6CA-4055-A722-EDC93FD4E476}" srcOrd="0" destOrd="0" presId="urn:microsoft.com/office/officeart/2005/8/layout/hList1"/>
    <dgm:cxn modelId="{E5450090-434C-4124-AF1F-47B9D383807C}" srcId="{97D47EAA-0CD8-4D00-9B03-05A9680016FB}" destId="{D9E9F0AB-5611-4E39-A362-972ED6C87441}" srcOrd="0" destOrd="0" parTransId="{33B40659-9A80-4209-A9B7-3BD7AC96CE4A}" sibTransId="{1291F26F-E616-428C-94CB-286C10598665}"/>
    <dgm:cxn modelId="{F1C3E8F3-07F1-404D-9241-C6AF061D1855}" type="presOf" srcId="{F2FABFC9-A3B7-4157-A833-2E99454D9494}" destId="{8A1FE0C8-335B-40B7-BFC9-E1F78B243B95}" srcOrd="0" destOrd="0" presId="urn:microsoft.com/office/officeart/2005/8/layout/hList1"/>
    <dgm:cxn modelId="{D16ACDA1-ADAE-4B11-BD15-CBF688B851C8}" type="presOf" srcId="{5B673A4D-1F90-4DB0-9C77-46ECDB89E1AE}" destId="{FB2F5D8B-60B3-4104-979C-206E61546143}" srcOrd="0" destOrd="0" presId="urn:microsoft.com/office/officeart/2005/8/layout/hList1"/>
    <dgm:cxn modelId="{3597BC4D-5C45-4871-8CD5-33B576BDA095}" type="presOf" srcId="{CA006DFE-3B8E-4118-9379-682BF848F82C}" destId="{32A88018-D4AC-4CA5-94D9-6B71C96014A5}" srcOrd="0" destOrd="0" presId="urn:microsoft.com/office/officeart/2005/8/layout/hList1"/>
    <dgm:cxn modelId="{779D6CFF-471E-4779-92C6-136099169888}" srcId="{E1245A69-561B-4872-B66E-27FAB012441C}" destId="{97D47EAA-0CD8-4D00-9B03-05A9680016FB}" srcOrd="2" destOrd="0" parTransId="{5BEA9196-845F-4D0C-BD26-7018E89C8F97}" sibTransId="{CDBBED78-94C9-4D24-A011-20C25857AB83}"/>
    <dgm:cxn modelId="{6C16A0D3-81AC-4354-823F-0B30FE031C04}" type="presOf" srcId="{97D47EAA-0CD8-4D00-9B03-05A9680016FB}" destId="{7B45277A-01BB-4CD8-A142-F2B50D53CC8F}" srcOrd="0" destOrd="0" presId="urn:microsoft.com/office/officeart/2005/8/layout/hList1"/>
    <dgm:cxn modelId="{3BF2544D-A197-4477-A78B-E8626C61B397}" srcId="{E1245A69-561B-4872-B66E-27FAB012441C}" destId="{5B673A4D-1F90-4DB0-9C77-46ECDB89E1AE}" srcOrd="1" destOrd="0" parTransId="{8CD631D0-A7BF-4FC3-82B3-7F51E2E4E244}" sibTransId="{98DA772A-5A2A-450D-89BB-322B68C2EC19}"/>
    <dgm:cxn modelId="{0BD12E8C-129E-4B6C-8787-889C2C7C708E}" srcId="{E1245A69-561B-4872-B66E-27FAB012441C}" destId="{CA006DFE-3B8E-4118-9379-682BF848F82C}" srcOrd="0" destOrd="0" parTransId="{EA2395C1-8050-44CA-8DE8-37D3F189E387}" sibTransId="{F9ED2B3F-64E9-4CED-9A3B-33CEB0093ACB}"/>
    <dgm:cxn modelId="{BF0975F7-B015-4FC9-9308-D5A9785E04E6}" srcId="{5B673A4D-1F90-4DB0-9C77-46ECDB89E1AE}" destId="{A92AA2A5-89F0-43D3-B689-F0C205C5A909}" srcOrd="0" destOrd="0" parTransId="{8AD7C2F8-021C-45A4-B30E-EB93BDAD0CA2}" sibTransId="{31E703A5-06A1-4794-A9EF-3A1BD42E6F80}"/>
    <dgm:cxn modelId="{2E21F267-DC58-40A3-981F-B55A5D7AB269}" srcId="{CA006DFE-3B8E-4118-9379-682BF848F82C}" destId="{F2FABFC9-A3B7-4157-A833-2E99454D9494}" srcOrd="0" destOrd="0" parTransId="{436CA3A1-76DF-4AC0-B94F-E8204AEBCDAE}" sibTransId="{4D802713-EFD7-45F2-83B9-4278BCFD02FD}"/>
    <dgm:cxn modelId="{02E7B252-2AEA-47A2-BDF6-558576534012}" type="presOf" srcId="{E1245A69-561B-4872-B66E-27FAB012441C}" destId="{664F6F5D-AF3C-4B8B-AAC2-94BAFF9105F9}" srcOrd="0" destOrd="0" presId="urn:microsoft.com/office/officeart/2005/8/layout/hList1"/>
    <dgm:cxn modelId="{4F95B161-74BC-46F1-A2B7-B8B85144BB40}" type="presParOf" srcId="{664F6F5D-AF3C-4B8B-AAC2-94BAFF9105F9}" destId="{97E9D186-1179-435D-B1FB-A57E906545D7}" srcOrd="0" destOrd="0" presId="urn:microsoft.com/office/officeart/2005/8/layout/hList1"/>
    <dgm:cxn modelId="{E50A7865-3B2A-4A0A-BAA4-A66B65DBA8C9}" type="presParOf" srcId="{97E9D186-1179-435D-B1FB-A57E906545D7}" destId="{32A88018-D4AC-4CA5-94D9-6B71C96014A5}" srcOrd="0" destOrd="0" presId="urn:microsoft.com/office/officeart/2005/8/layout/hList1"/>
    <dgm:cxn modelId="{4C7FE5E5-C7F6-4762-A2EA-72F5AEA4DC3D}" type="presParOf" srcId="{97E9D186-1179-435D-B1FB-A57E906545D7}" destId="{8A1FE0C8-335B-40B7-BFC9-E1F78B243B95}" srcOrd="1" destOrd="0" presId="urn:microsoft.com/office/officeart/2005/8/layout/hList1"/>
    <dgm:cxn modelId="{F0D1C268-6308-404E-9ED1-465647CB6C15}" type="presParOf" srcId="{664F6F5D-AF3C-4B8B-AAC2-94BAFF9105F9}" destId="{AA89B139-7477-4B04-AE91-5C6026B2FCF4}" srcOrd="1" destOrd="0" presId="urn:microsoft.com/office/officeart/2005/8/layout/hList1"/>
    <dgm:cxn modelId="{A67B2A4A-E3BC-4B1C-AC70-5FA33F23284A}" type="presParOf" srcId="{664F6F5D-AF3C-4B8B-AAC2-94BAFF9105F9}" destId="{39B28A76-1443-4405-AE3A-65A4A887C103}" srcOrd="2" destOrd="0" presId="urn:microsoft.com/office/officeart/2005/8/layout/hList1"/>
    <dgm:cxn modelId="{60E7EDBF-7881-4795-85B3-7F468324D745}" type="presParOf" srcId="{39B28A76-1443-4405-AE3A-65A4A887C103}" destId="{FB2F5D8B-60B3-4104-979C-206E61546143}" srcOrd="0" destOrd="0" presId="urn:microsoft.com/office/officeart/2005/8/layout/hList1"/>
    <dgm:cxn modelId="{97FB05E2-675B-4AF3-9030-65A94D0478C4}" type="presParOf" srcId="{39B28A76-1443-4405-AE3A-65A4A887C103}" destId="{BCA09BD8-A6CA-4055-A722-EDC93FD4E476}" srcOrd="1" destOrd="0" presId="urn:microsoft.com/office/officeart/2005/8/layout/hList1"/>
    <dgm:cxn modelId="{3AA3C206-CA74-4E55-9102-3CAF7DFD9AE2}" type="presParOf" srcId="{664F6F5D-AF3C-4B8B-AAC2-94BAFF9105F9}" destId="{BC44CF3B-666E-4976-86D7-4B67F4BB2C78}" srcOrd="3" destOrd="0" presId="urn:microsoft.com/office/officeart/2005/8/layout/hList1"/>
    <dgm:cxn modelId="{1D2A24AA-7AEC-4F6D-8C01-570FCE76E080}" type="presParOf" srcId="{664F6F5D-AF3C-4B8B-AAC2-94BAFF9105F9}" destId="{10841CFF-1BC6-44B7-B98D-B0A96C40228C}" srcOrd="4" destOrd="0" presId="urn:microsoft.com/office/officeart/2005/8/layout/hList1"/>
    <dgm:cxn modelId="{D5F779EF-D7D2-4A27-864D-836399793F49}" type="presParOf" srcId="{10841CFF-1BC6-44B7-B98D-B0A96C40228C}" destId="{7B45277A-01BB-4CD8-A142-F2B50D53CC8F}" srcOrd="0" destOrd="0" presId="urn:microsoft.com/office/officeart/2005/8/layout/hList1"/>
    <dgm:cxn modelId="{118B8AA5-67DA-42C5-8689-C6A8635A138E}" type="presParOf" srcId="{10841CFF-1BC6-44B7-B98D-B0A96C40228C}" destId="{25DF6478-08D1-4122-85DE-50B1913E9D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245A69-561B-4872-B66E-27FAB01244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CA006DFE-3B8E-4118-9379-682BF848F82C}">
      <dgm:prSet phldrT="[Texte]" custT="1"/>
      <dgm:spPr/>
      <dgm:t>
        <a:bodyPr/>
        <a:lstStyle/>
        <a:p>
          <a:r>
            <a:rPr lang="fr-FR" sz="3200" dirty="0" smtClean="0">
              <a:latin typeface="Gill Sans MT" panose="020B0502020104020203" pitchFamily="34" charset="0"/>
            </a:rPr>
            <a:t>Google Photos </a:t>
          </a:r>
          <a:endParaRPr lang="fr-FR" sz="3200" dirty="0">
            <a:latin typeface="Gill Sans MT" panose="020B0502020104020203" pitchFamily="34" charset="0"/>
          </a:endParaRPr>
        </a:p>
      </dgm:t>
    </dgm:pt>
    <dgm:pt modelId="{EA2395C1-8050-44CA-8DE8-37D3F189E387}" type="parTrans" cxnId="{0BD12E8C-129E-4B6C-8787-889C2C7C708E}">
      <dgm:prSet/>
      <dgm:spPr/>
      <dgm:t>
        <a:bodyPr/>
        <a:lstStyle/>
        <a:p>
          <a:endParaRPr lang="fr-FR"/>
        </a:p>
      </dgm:t>
    </dgm:pt>
    <dgm:pt modelId="{F9ED2B3F-64E9-4CED-9A3B-33CEB0093ACB}" type="sibTrans" cxnId="{0BD12E8C-129E-4B6C-8787-889C2C7C708E}">
      <dgm:prSet/>
      <dgm:spPr/>
      <dgm:t>
        <a:bodyPr/>
        <a:lstStyle/>
        <a:p>
          <a:endParaRPr lang="fr-FR"/>
        </a:p>
      </dgm:t>
    </dgm:pt>
    <dgm:pt modelId="{F2FABFC9-A3B7-4157-A833-2E99454D9494}">
      <dgm:prSet phldrT="[Texte]" custT="1"/>
      <dgm:spPr/>
      <dgm:t>
        <a:bodyPr/>
        <a:lstStyle/>
        <a:p>
          <a:r>
            <a:rPr lang="en-US" sz="2400" b="0" dirty="0" smtClean="0">
              <a:latin typeface="Gill Sans MT" panose="020B0502020104020203" pitchFamily="34" charset="0"/>
            </a:rPr>
            <a:t>Google Photos provides cloud storage for photos and videos. It includes features like automatic backup, image recognition, and easy sharing options.</a:t>
          </a:r>
          <a:endParaRPr lang="fr-FR" sz="2400" b="0" dirty="0">
            <a:latin typeface="Gill Sans MT" panose="020B0502020104020203" pitchFamily="34" charset="0"/>
          </a:endParaRPr>
        </a:p>
      </dgm:t>
    </dgm:pt>
    <dgm:pt modelId="{436CA3A1-76DF-4AC0-B94F-E8204AEBCDAE}" type="parTrans" cxnId="{2E21F267-DC58-40A3-981F-B55A5D7AB269}">
      <dgm:prSet/>
      <dgm:spPr/>
      <dgm:t>
        <a:bodyPr/>
        <a:lstStyle/>
        <a:p>
          <a:endParaRPr lang="fr-FR"/>
        </a:p>
      </dgm:t>
    </dgm:pt>
    <dgm:pt modelId="{4D802713-EFD7-45F2-83B9-4278BCFD02FD}" type="sibTrans" cxnId="{2E21F267-DC58-40A3-981F-B55A5D7AB269}">
      <dgm:prSet/>
      <dgm:spPr/>
      <dgm:t>
        <a:bodyPr/>
        <a:lstStyle/>
        <a:p>
          <a:endParaRPr lang="fr-FR"/>
        </a:p>
      </dgm:t>
    </dgm:pt>
    <dgm:pt modelId="{5B673A4D-1F90-4DB0-9C77-46ECDB89E1AE}">
      <dgm:prSet phldrT="[Texte]" custT="1"/>
      <dgm:spPr/>
      <dgm:t>
        <a:bodyPr/>
        <a:lstStyle/>
        <a:p>
          <a:r>
            <a:rPr lang="fr-FR" sz="3200" dirty="0" smtClean="0">
              <a:latin typeface="Gill Sans MT" panose="020B0502020104020203" pitchFamily="34" charset="0"/>
            </a:rPr>
            <a:t>Google </a:t>
          </a:r>
          <a:r>
            <a:rPr lang="fr-FR" sz="3200" dirty="0" err="1" smtClean="0">
              <a:latin typeface="Gill Sans MT" panose="020B0502020104020203" pitchFamily="34" charset="0"/>
            </a:rPr>
            <a:t>Calendar</a:t>
          </a:r>
          <a:endParaRPr lang="fr-FR" sz="3200" dirty="0">
            <a:latin typeface="Gill Sans MT" panose="020B0502020104020203" pitchFamily="34" charset="0"/>
          </a:endParaRPr>
        </a:p>
      </dgm:t>
    </dgm:pt>
    <dgm:pt modelId="{8CD631D0-A7BF-4FC3-82B3-7F51E2E4E244}" type="parTrans" cxnId="{3BF2544D-A197-4477-A78B-E8626C61B397}">
      <dgm:prSet/>
      <dgm:spPr/>
      <dgm:t>
        <a:bodyPr/>
        <a:lstStyle/>
        <a:p>
          <a:endParaRPr lang="fr-FR"/>
        </a:p>
      </dgm:t>
    </dgm:pt>
    <dgm:pt modelId="{98DA772A-5A2A-450D-89BB-322B68C2EC19}" type="sibTrans" cxnId="{3BF2544D-A197-4477-A78B-E8626C61B397}">
      <dgm:prSet/>
      <dgm:spPr/>
      <dgm:t>
        <a:bodyPr/>
        <a:lstStyle/>
        <a:p>
          <a:endParaRPr lang="fr-FR"/>
        </a:p>
      </dgm:t>
    </dgm:pt>
    <dgm:pt modelId="{A92AA2A5-89F0-43D3-B689-F0C205C5A909}">
      <dgm:prSet phldrT="[Texte]" custT="1"/>
      <dgm:spPr/>
      <dgm:t>
        <a:bodyPr/>
        <a:lstStyle/>
        <a:p>
          <a:r>
            <a:rPr lang="en-US" sz="2400" b="0" dirty="0" smtClean="0">
              <a:latin typeface="Gill Sans MT" panose="020B0502020104020203" pitchFamily="34" charset="0"/>
            </a:rPr>
            <a:t>Google Calendar is a time-management and scheduling tool that allows users to organize events, set reminders, and share schedules.</a:t>
          </a:r>
          <a:endParaRPr lang="fr-FR" sz="2400" b="0" dirty="0">
            <a:latin typeface="Gill Sans MT" panose="020B0502020104020203" pitchFamily="34" charset="0"/>
          </a:endParaRPr>
        </a:p>
      </dgm:t>
    </dgm:pt>
    <dgm:pt modelId="{8AD7C2F8-021C-45A4-B30E-EB93BDAD0CA2}" type="parTrans" cxnId="{BF0975F7-B015-4FC9-9308-D5A9785E04E6}">
      <dgm:prSet/>
      <dgm:spPr/>
      <dgm:t>
        <a:bodyPr/>
        <a:lstStyle/>
        <a:p>
          <a:endParaRPr lang="fr-FR"/>
        </a:p>
      </dgm:t>
    </dgm:pt>
    <dgm:pt modelId="{31E703A5-06A1-4794-A9EF-3A1BD42E6F80}" type="sibTrans" cxnId="{BF0975F7-B015-4FC9-9308-D5A9785E04E6}">
      <dgm:prSet/>
      <dgm:spPr/>
      <dgm:t>
        <a:bodyPr/>
        <a:lstStyle/>
        <a:p>
          <a:endParaRPr lang="fr-FR"/>
        </a:p>
      </dgm:t>
    </dgm:pt>
    <dgm:pt modelId="{97D47EAA-0CD8-4D00-9B03-05A9680016FB}">
      <dgm:prSet phldrT="[Texte]" custT="1"/>
      <dgm:spPr/>
      <dgm:t>
        <a:bodyPr/>
        <a:lstStyle/>
        <a:p>
          <a:r>
            <a:rPr lang="fr-FR" sz="3200" dirty="0" smtClean="0">
              <a:latin typeface="Gill Sans MT" panose="020B0502020104020203" pitchFamily="34" charset="0"/>
            </a:rPr>
            <a:t>Google Translate </a:t>
          </a:r>
          <a:endParaRPr lang="fr-FR" sz="3200" dirty="0">
            <a:latin typeface="Gill Sans MT" panose="020B0502020104020203" pitchFamily="34" charset="0"/>
          </a:endParaRPr>
        </a:p>
      </dgm:t>
    </dgm:pt>
    <dgm:pt modelId="{5BEA9196-845F-4D0C-BD26-7018E89C8F97}" type="parTrans" cxnId="{779D6CFF-471E-4779-92C6-136099169888}">
      <dgm:prSet/>
      <dgm:spPr/>
      <dgm:t>
        <a:bodyPr/>
        <a:lstStyle/>
        <a:p>
          <a:endParaRPr lang="fr-FR"/>
        </a:p>
      </dgm:t>
    </dgm:pt>
    <dgm:pt modelId="{CDBBED78-94C9-4D24-A011-20C25857AB83}" type="sibTrans" cxnId="{779D6CFF-471E-4779-92C6-136099169888}">
      <dgm:prSet/>
      <dgm:spPr/>
      <dgm:t>
        <a:bodyPr/>
        <a:lstStyle/>
        <a:p>
          <a:endParaRPr lang="fr-FR"/>
        </a:p>
      </dgm:t>
    </dgm:pt>
    <dgm:pt modelId="{D9E9F0AB-5611-4E39-A362-972ED6C87441}">
      <dgm:prSet phldrT="[Texte]" custT="1"/>
      <dgm:spPr/>
      <dgm:t>
        <a:bodyPr/>
        <a:lstStyle/>
        <a:p>
          <a:r>
            <a:rPr lang="en-US" sz="2400" b="0" dirty="0" smtClean="0">
              <a:latin typeface="Gill Sans MT" panose="020B0502020104020203" pitchFamily="34" charset="0"/>
            </a:rPr>
            <a:t>Google Translate is a language translation service that supports translations for text, speech, and images. </a:t>
          </a:r>
          <a:endParaRPr lang="fr-FR" sz="2400" b="0" dirty="0">
            <a:latin typeface="Gill Sans MT" panose="020B0502020104020203" pitchFamily="34" charset="0"/>
          </a:endParaRPr>
        </a:p>
      </dgm:t>
    </dgm:pt>
    <dgm:pt modelId="{33B40659-9A80-4209-A9B7-3BD7AC96CE4A}" type="parTrans" cxnId="{E5450090-434C-4124-AF1F-47B9D383807C}">
      <dgm:prSet/>
      <dgm:spPr/>
      <dgm:t>
        <a:bodyPr/>
        <a:lstStyle/>
        <a:p>
          <a:endParaRPr lang="fr-FR"/>
        </a:p>
      </dgm:t>
    </dgm:pt>
    <dgm:pt modelId="{1291F26F-E616-428C-94CB-286C10598665}" type="sibTrans" cxnId="{E5450090-434C-4124-AF1F-47B9D383807C}">
      <dgm:prSet/>
      <dgm:spPr/>
      <dgm:t>
        <a:bodyPr/>
        <a:lstStyle/>
        <a:p>
          <a:endParaRPr lang="fr-FR"/>
        </a:p>
      </dgm:t>
    </dgm:pt>
    <dgm:pt modelId="{664F6F5D-AF3C-4B8B-AAC2-94BAFF9105F9}" type="pres">
      <dgm:prSet presAssocID="{E1245A69-561B-4872-B66E-27FAB012441C}" presName="Name0" presStyleCnt="0">
        <dgm:presLayoutVars>
          <dgm:dir/>
          <dgm:animLvl val="lvl"/>
          <dgm:resizeHandles val="exact"/>
        </dgm:presLayoutVars>
      </dgm:prSet>
      <dgm:spPr/>
    </dgm:pt>
    <dgm:pt modelId="{97E9D186-1179-435D-B1FB-A57E906545D7}" type="pres">
      <dgm:prSet presAssocID="{CA006DFE-3B8E-4118-9379-682BF848F82C}" presName="composite" presStyleCnt="0"/>
      <dgm:spPr/>
    </dgm:pt>
    <dgm:pt modelId="{32A88018-D4AC-4CA5-94D9-6B71C96014A5}" type="pres">
      <dgm:prSet presAssocID="{CA006DFE-3B8E-4118-9379-682BF848F82C}" presName="parTx" presStyleLbl="alignNode1" presStyleIdx="0" presStyleCnt="3">
        <dgm:presLayoutVars>
          <dgm:chMax val="0"/>
          <dgm:chPref val="0"/>
          <dgm:bulletEnabled val="1"/>
        </dgm:presLayoutVars>
      </dgm:prSet>
      <dgm:spPr/>
      <dgm:t>
        <a:bodyPr/>
        <a:lstStyle/>
        <a:p>
          <a:endParaRPr lang="fr-FR"/>
        </a:p>
      </dgm:t>
    </dgm:pt>
    <dgm:pt modelId="{8A1FE0C8-335B-40B7-BFC9-E1F78B243B95}" type="pres">
      <dgm:prSet presAssocID="{CA006DFE-3B8E-4118-9379-682BF848F82C}" presName="desTx" presStyleLbl="alignAccFollowNode1" presStyleIdx="0" presStyleCnt="3">
        <dgm:presLayoutVars>
          <dgm:bulletEnabled val="1"/>
        </dgm:presLayoutVars>
      </dgm:prSet>
      <dgm:spPr/>
      <dgm:t>
        <a:bodyPr/>
        <a:lstStyle/>
        <a:p>
          <a:endParaRPr lang="fr-FR"/>
        </a:p>
      </dgm:t>
    </dgm:pt>
    <dgm:pt modelId="{AA89B139-7477-4B04-AE91-5C6026B2FCF4}" type="pres">
      <dgm:prSet presAssocID="{F9ED2B3F-64E9-4CED-9A3B-33CEB0093ACB}" presName="space" presStyleCnt="0"/>
      <dgm:spPr/>
    </dgm:pt>
    <dgm:pt modelId="{39B28A76-1443-4405-AE3A-65A4A887C103}" type="pres">
      <dgm:prSet presAssocID="{5B673A4D-1F90-4DB0-9C77-46ECDB89E1AE}" presName="composite" presStyleCnt="0"/>
      <dgm:spPr/>
    </dgm:pt>
    <dgm:pt modelId="{FB2F5D8B-60B3-4104-979C-206E61546143}" type="pres">
      <dgm:prSet presAssocID="{5B673A4D-1F90-4DB0-9C77-46ECDB89E1AE}" presName="parTx" presStyleLbl="alignNode1" presStyleIdx="1" presStyleCnt="3">
        <dgm:presLayoutVars>
          <dgm:chMax val="0"/>
          <dgm:chPref val="0"/>
          <dgm:bulletEnabled val="1"/>
        </dgm:presLayoutVars>
      </dgm:prSet>
      <dgm:spPr/>
      <dgm:t>
        <a:bodyPr/>
        <a:lstStyle/>
        <a:p>
          <a:endParaRPr lang="fr-FR"/>
        </a:p>
      </dgm:t>
    </dgm:pt>
    <dgm:pt modelId="{BCA09BD8-A6CA-4055-A722-EDC93FD4E476}" type="pres">
      <dgm:prSet presAssocID="{5B673A4D-1F90-4DB0-9C77-46ECDB89E1AE}" presName="desTx" presStyleLbl="alignAccFollowNode1" presStyleIdx="1" presStyleCnt="3">
        <dgm:presLayoutVars>
          <dgm:bulletEnabled val="1"/>
        </dgm:presLayoutVars>
      </dgm:prSet>
      <dgm:spPr/>
      <dgm:t>
        <a:bodyPr/>
        <a:lstStyle/>
        <a:p>
          <a:endParaRPr lang="fr-FR"/>
        </a:p>
      </dgm:t>
    </dgm:pt>
    <dgm:pt modelId="{BC44CF3B-666E-4976-86D7-4B67F4BB2C78}" type="pres">
      <dgm:prSet presAssocID="{98DA772A-5A2A-450D-89BB-322B68C2EC19}" presName="space" presStyleCnt="0"/>
      <dgm:spPr/>
    </dgm:pt>
    <dgm:pt modelId="{10841CFF-1BC6-44B7-B98D-B0A96C40228C}" type="pres">
      <dgm:prSet presAssocID="{97D47EAA-0CD8-4D00-9B03-05A9680016FB}" presName="composite" presStyleCnt="0"/>
      <dgm:spPr/>
    </dgm:pt>
    <dgm:pt modelId="{7B45277A-01BB-4CD8-A142-F2B50D53CC8F}" type="pres">
      <dgm:prSet presAssocID="{97D47EAA-0CD8-4D00-9B03-05A9680016FB}" presName="parTx" presStyleLbl="alignNode1" presStyleIdx="2" presStyleCnt="3">
        <dgm:presLayoutVars>
          <dgm:chMax val="0"/>
          <dgm:chPref val="0"/>
          <dgm:bulletEnabled val="1"/>
        </dgm:presLayoutVars>
      </dgm:prSet>
      <dgm:spPr/>
      <dgm:t>
        <a:bodyPr/>
        <a:lstStyle/>
        <a:p>
          <a:endParaRPr lang="fr-FR"/>
        </a:p>
      </dgm:t>
    </dgm:pt>
    <dgm:pt modelId="{25DF6478-08D1-4122-85DE-50B1913E9DA6}" type="pres">
      <dgm:prSet presAssocID="{97D47EAA-0CD8-4D00-9B03-05A9680016FB}" presName="desTx" presStyleLbl="alignAccFollowNode1" presStyleIdx="2" presStyleCnt="3">
        <dgm:presLayoutVars>
          <dgm:bulletEnabled val="1"/>
        </dgm:presLayoutVars>
      </dgm:prSet>
      <dgm:spPr/>
      <dgm:t>
        <a:bodyPr/>
        <a:lstStyle/>
        <a:p>
          <a:endParaRPr lang="fr-FR"/>
        </a:p>
      </dgm:t>
    </dgm:pt>
  </dgm:ptLst>
  <dgm:cxnLst>
    <dgm:cxn modelId="{6E4BD5E8-3EF4-4D70-912B-8FD6C9FF1B36}" type="presOf" srcId="{D9E9F0AB-5611-4E39-A362-972ED6C87441}" destId="{25DF6478-08D1-4122-85DE-50B1913E9DA6}" srcOrd="0" destOrd="0" presId="urn:microsoft.com/office/officeart/2005/8/layout/hList1"/>
    <dgm:cxn modelId="{925DDBA2-3BE6-4849-A626-0084042C5178}" type="presOf" srcId="{A92AA2A5-89F0-43D3-B689-F0C205C5A909}" destId="{BCA09BD8-A6CA-4055-A722-EDC93FD4E476}" srcOrd="0" destOrd="0" presId="urn:microsoft.com/office/officeart/2005/8/layout/hList1"/>
    <dgm:cxn modelId="{E5450090-434C-4124-AF1F-47B9D383807C}" srcId="{97D47EAA-0CD8-4D00-9B03-05A9680016FB}" destId="{D9E9F0AB-5611-4E39-A362-972ED6C87441}" srcOrd="0" destOrd="0" parTransId="{33B40659-9A80-4209-A9B7-3BD7AC96CE4A}" sibTransId="{1291F26F-E616-428C-94CB-286C10598665}"/>
    <dgm:cxn modelId="{F1C3E8F3-07F1-404D-9241-C6AF061D1855}" type="presOf" srcId="{F2FABFC9-A3B7-4157-A833-2E99454D9494}" destId="{8A1FE0C8-335B-40B7-BFC9-E1F78B243B95}" srcOrd="0" destOrd="0" presId="urn:microsoft.com/office/officeart/2005/8/layout/hList1"/>
    <dgm:cxn modelId="{D16ACDA1-ADAE-4B11-BD15-CBF688B851C8}" type="presOf" srcId="{5B673A4D-1F90-4DB0-9C77-46ECDB89E1AE}" destId="{FB2F5D8B-60B3-4104-979C-206E61546143}" srcOrd="0" destOrd="0" presId="urn:microsoft.com/office/officeart/2005/8/layout/hList1"/>
    <dgm:cxn modelId="{3597BC4D-5C45-4871-8CD5-33B576BDA095}" type="presOf" srcId="{CA006DFE-3B8E-4118-9379-682BF848F82C}" destId="{32A88018-D4AC-4CA5-94D9-6B71C96014A5}" srcOrd="0" destOrd="0" presId="urn:microsoft.com/office/officeart/2005/8/layout/hList1"/>
    <dgm:cxn modelId="{779D6CFF-471E-4779-92C6-136099169888}" srcId="{E1245A69-561B-4872-B66E-27FAB012441C}" destId="{97D47EAA-0CD8-4D00-9B03-05A9680016FB}" srcOrd="2" destOrd="0" parTransId="{5BEA9196-845F-4D0C-BD26-7018E89C8F97}" sibTransId="{CDBBED78-94C9-4D24-A011-20C25857AB83}"/>
    <dgm:cxn modelId="{6C16A0D3-81AC-4354-823F-0B30FE031C04}" type="presOf" srcId="{97D47EAA-0CD8-4D00-9B03-05A9680016FB}" destId="{7B45277A-01BB-4CD8-A142-F2B50D53CC8F}" srcOrd="0" destOrd="0" presId="urn:microsoft.com/office/officeart/2005/8/layout/hList1"/>
    <dgm:cxn modelId="{3BF2544D-A197-4477-A78B-E8626C61B397}" srcId="{E1245A69-561B-4872-B66E-27FAB012441C}" destId="{5B673A4D-1F90-4DB0-9C77-46ECDB89E1AE}" srcOrd="1" destOrd="0" parTransId="{8CD631D0-A7BF-4FC3-82B3-7F51E2E4E244}" sibTransId="{98DA772A-5A2A-450D-89BB-322B68C2EC19}"/>
    <dgm:cxn modelId="{0BD12E8C-129E-4B6C-8787-889C2C7C708E}" srcId="{E1245A69-561B-4872-B66E-27FAB012441C}" destId="{CA006DFE-3B8E-4118-9379-682BF848F82C}" srcOrd="0" destOrd="0" parTransId="{EA2395C1-8050-44CA-8DE8-37D3F189E387}" sibTransId="{F9ED2B3F-64E9-4CED-9A3B-33CEB0093ACB}"/>
    <dgm:cxn modelId="{BF0975F7-B015-4FC9-9308-D5A9785E04E6}" srcId="{5B673A4D-1F90-4DB0-9C77-46ECDB89E1AE}" destId="{A92AA2A5-89F0-43D3-B689-F0C205C5A909}" srcOrd="0" destOrd="0" parTransId="{8AD7C2F8-021C-45A4-B30E-EB93BDAD0CA2}" sibTransId="{31E703A5-06A1-4794-A9EF-3A1BD42E6F80}"/>
    <dgm:cxn modelId="{2E21F267-DC58-40A3-981F-B55A5D7AB269}" srcId="{CA006DFE-3B8E-4118-9379-682BF848F82C}" destId="{F2FABFC9-A3B7-4157-A833-2E99454D9494}" srcOrd="0" destOrd="0" parTransId="{436CA3A1-76DF-4AC0-B94F-E8204AEBCDAE}" sibTransId="{4D802713-EFD7-45F2-83B9-4278BCFD02FD}"/>
    <dgm:cxn modelId="{02E7B252-2AEA-47A2-BDF6-558576534012}" type="presOf" srcId="{E1245A69-561B-4872-B66E-27FAB012441C}" destId="{664F6F5D-AF3C-4B8B-AAC2-94BAFF9105F9}" srcOrd="0" destOrd="0" presId="urn:microsoft.com/office/officeart/2005/8/layout/hList1"/>
    <dgm:cxn modelId="{4F95B161-74BC-46F1-A2B7-B8B85144BB40}" type="presParOf" srcId="{664F6F5D-AF3C-4B8B-AAC2-94BAFF9105F9}" destId="{97E9D186-1179-435D-B1FB-A57E906545D7}" srcOrd="0" destOrd="0" presId="urn:microsoft.com/office/officeart/2005/8/layout/hList1"/>
    <dgm:cxn modelId="{E50A7865-3B2A-4A0A-BAA4-A66B65DBA8C9}" type="presParOf" srcId="{97E9D186-1179-435D-B1FB-A57E906545D7}" destId="{32A88018-D4AC-4CA5-94D9-6B71C96014A5}" srcOrd="0" destOrd="0" presId="urn:microsoft.com/office/officeart/2005/8/layout/hList1"/>
    <dgm:cxn modelId="{4C7FE5E5-C7F6-4762-A2EA-72F5AEA4DC3D}" type="presParOf" srcId="{97E9D186-1179-435D-B1FB-A57E906545D7}" destId="{8A1FE0C8-335B-40B7-BFC9-E1F78B243B95}" srcOrd="1" destOrd="0" presId="urn:microsoft.com/office/officeart/2005/8/layout/hList1"/>
    <dgm:cxn modelId="{F0D1C268-6308-404E-9ED1-465647CB6C15}" type="presParOf" srcId="{664F6F5D-AF3C-4B8B-AAC2-94BAFF9105F9}" destId="{AA89B139-7477-4B04-AE91-5C6026B2FCF4}" srcOrd="1" destOrd="0" presId="urn:microsoft.com/office/officeart/2005/8/layout/hList1"/>
    <dgm:cxn modelId="{A67B2A4A-E3BC-4B1C-AC70-5FA33F23284A}" type="presParOf" srcId="{664F6F5D-AF3C-4B8B-AAC2-94BAFF9105F9}" destId="{39B28A76-1443-4405-AE3A-65A4A887C103}" srcOrd="2" destOrd="0" presId="urn:microsoft.com/office/officeart/2005/8/layout/hList1"/>
    <dgm:cxn modelId="{60E7EDBF-7881-4795-85B3-7F468324D745}" type="presParOf" srcId="{39B28A76-1443-4405-AE3A-65A4A887C103}" destId="{FB2F5D8B-60B3-4104-979C-206E61546143}" srcOrd="0" destOrd="0" presId="urn:microsoft.com/office/officeart/2005/8/layout/hList1"/>
    <dgm:cxn modelId="{97FB05E2-675B-4AF3-9030-65A94D0478C4}" type="presParOf" srcId="{39B28A76-1443-4405-AE3A-65A4A887C103}" destId="{BCA09BD8-A6CA-4055-A722-EDC93FD4E476}" srcOrd="1" destOrd="0" presId="urn:microsoft.com/office/officeart/2005/8/layout/hList1"/>
    <dgm:cxn modelId="{3AA3C206-CA74-4E55-9102-3CAF7DFD9AE2}" type="presParOf" srcId="{664F6F5D-AF3C-4B8B-AAC2-94BAFF9105F9}" destId="{BC44CF3B-666E-4976-86D7-4B67F4BB2C78}" srcOrd="3" destOrd="0" presId="urn:microsoft.com/office/officeart/2005/8/layout/hList1"/>
    <dgm:cxn modelId="{1D2A24AA-7AEC-4F6D-8C01-570FCE76E080}" type="presParOf" srcId="{664F6F5D-AF3C-4B8B-AAC2-94BAFF9105F9}" destId="{10841CFF-1BC6-44B7-B98D-B0A96C40228C}" srcOrd="4" destOrd="0" presId="urn:microsoft.com/office/officeart/2005/8/layout/hList1"/>
    <dgm:cxn modelId="{D5F779EF-D7D2-4A27-864D-836399793F49}" type="presParOf" srcId="{10841CFF-1BC6-44B7-B98D-B0A96C40228C}" destId="{7B45277A-01BB-4CD8-A142-F2B50D53CC8F}" srcOrd="0" destOrd="0" presId="urn:microsoft.com/office/officeart/2005/8/layout/hList1"/>
    <dgm:cxn modelId="{118B8AA5-67DA-42C5-8689-C6A8635A138E}" type="presParOf" srcId="{10841CFF-1BC6-44B7-B98D-B0A96C40228C}" destId="{25DF6478-08D1-4122-85DE-50B1913E9D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245A69-561B-4872-B66E-27FAB01244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CA006DFE-3B8E-4118-9379-682BF848F82C}">
      <dgm:prSet phldrT="[Texte]" custT="1"/>
      <dgm:spPr/>
      <dgm:t>
        <a:bodyPr/>
        <a:lstStyle/>
        <a:p>
          <a:r>
            <a:rPr lang="fr-FR" sz="3200" dirty="0" smtClean="0">
              <a:latin typeface="Gill Sans MT" panose="020B0502020104020203" pitchFamily="34" charset="0"/>
            </a:rPr>
            <a:t>Google Chrome </a:t>
          </a:r>
          <a:endParaRPr lang="fr-FR" sz="3200" dirty="0">
            <a:latin typeface="Gill Sans MT" panose="020B0502020104020203" pitchFamily="34" charset="0"/>
          </a:endParaRPr>
        </a:p>
      </dgm:t>
    </dgm:pt>
    <dgm:pt modelId="{EA2395C1-8050-44CA-8DE8-37D3F189E387}" type="parTrans" cxnId="{0BD12E8C-129E-4B6C-8787-889C2C7C708E}">
      <dgm:prSet/>
      <dgm:spPr/>
      <dgm:t>
        <a:bodyPr/>
        <a:lstStyle/>
        <a:p>
          <a:endParaRPr lang="fr-FR"/>
        </a:p>
      </dgm:t>
    </dgm:pt>
    <dgm:pt modelId="{F9ED2B3F-64E9-4CED-9A3B-33CEB0093ACB}" type="sibTrans" cxnId="{0BD12E8C-129E-4B6C-8787-889C2C7C708E}">
      <dgm:prSet/>
      <dgm:spPr/>
      <dgm:t>
        <a:bodyPr/>
        <a:lstStyle/>
        <a:p>
          <a:endParaRPr lang="fr-FR"/>
        </a:p>
      </dgm:t>
    </dgm:pt>
    <dgm:pt modelId="{F2FABFC9-A3B7-4157-A833-2E99454D9494}">
      <dgm:prSet phldrT="[Texte]" custT="1"/>
      <dgm:spPr/>
      <dgm:t>
        <a:bodyPr/>
        <a:lstStyle/>
        <a:p>
          <a:r>
            <a:rPr lang="en-US" sz="2400" b="0" dirty="0" smtClean="0">
              <a:latin typeface="Gill Sans MT" panose="020B0502020104020203" pitchFamily="34" charset="0"/>
            </a:rPr>
            <a:t>Google's web browser, Chrome, is widely used for its speed, simplicity, and integration with various Google services.</a:t>
          </a:r>
          <a:endParaRPr lang="fr-FR" sz="2400" b="0" dirty="0">
            <a:latin typeface="Gill Sans MT" panose="020B0502020104020203" pitchFamily="34" charset="0"/>
          </a:endParaRPr>
        </a:p>
      </dgm:t>
    </dgm:pt>
    <dgm:pt modelId="{436CA3A1-76DF-4AC0-B94F-E8204AEBCDAE}" type="parTrans" cxnId="{2E21F267-DC58-40A3-981F-B55A5D7AB269}">
      <dgm:prSet/>
      <dgm:spPr/>
      <dgm:t>
        <a:bodyPr/>
        <a:lstStyle/>
        <a:p>
          <a:endParaRPr lang="fr-FR"/>
        </a:p>
      </dgm:t>
    </dgm:pt>
    <dgm:pt modelId="{4D802713-EFD7-45F2-83B9-4278BCFD02FD}" type="sibTrans" cxnId="{2E21F267-DC58-40A3-981F-B55A5D7AB269}">
      <dgm:prSet/>
      <dgm:spPr/>
      <dgm:t>
        <a:bodyPr/>
        <a:lstStyle/>
        <a:p>
          <a:endParaRPr lang="fr-FR"/>
        </a:p>
      </dgm:t>
    </dgm:pt>
    <dgm:pt modelId="{5B673A4D-1F90-4DB0-9C77-46ECDB89E1AE}">
      <dgm:prSet phldrT="[Texte]" custT="1"/>
      <dgm:spPr/>
      <dgm:t>
        <a:bodyPr/>
        <a:lstStyle/>
        <a:p>
          <a:r>
            <a:rPr lang="fr-FR" sz="3200" dirty="0" smtClean="0">
              <a:latin typeface="Gill Sans MT" panose="020B0502020104020203" pitchFamily="34" charset="0"/>
            </a:rPr>
            <a:t>Android OS </a:t>
          </a:r>
          <a:endParaRPr lang="fr-FR" sz="3200" dirty="0">
            <a:latin typeface="Gill Sans MT" panose="020B0502020104020203" pitchFamily="34" charset="0"/>
          </a:endParaRPr>
        </a:p>
      </dgm:t>
    </dgm:pt>
    <dgm:pt modelId="{8CD631D0-A7BF-4FC3-82B3-7F51E2E4E244}" type="parTrans" cxnId="{3BF2544D-A197-4477-A78B-E8626C61B397}">
      <dgm:prSet/>
      <dgm:spPr/>
      <dgm:t>
        <a:bodyPr/>
        <a:lstStyle/>
        <a:p>
          <a:endParaRPr lang="fr-FR"/>
        </a:p>
      </dgm:t>
    </dgm:pt>
    <dgm:pt modelId="{98DA772A-5A2A-450D-89BB-322B68C2EC19}" type="sibTrans" cxnId="{3BF2544D-A197-4477-A78B-E8626C61B397}">
      <dgm:prSet/>
      <dgm:spPr/>
      <dgm:t>
        <a:bodyPr/>
        <a:lstStyle/>
        <a:p>
          <a:endParaRPr lang="fr-FR"/>
        </a:p>
      </dgm:t>
    </dgm:pt>
    <dgm:pt modelId="{A92AA2A5-89F0-43D3-B689-F0C205C5A909}">
      <dgm:prSet phldrT="[Texte]" custT="1"/>
      <dgm:spPr/>
      <dgm:t>
        <a:bodyPr/>
        <a:lstStyle/>
        <a:p>
          <a:r>
            <a:rPr lang="en-US" sz="2400" b="0" dirty="0" smtClean="0">
              <a:latin typeface="Gill Sans MT" panose="020B0502020104020203" pitchFamily="34" charset="0"/>
            </a:rPr>
            <a:t>While not a service per se, Google's Android operating system powers a significant portion of the world's mobile devices, providing access to various Google services. </a:t>
          </a:r>
          <a:endParaRPr lang="fr-FR" sz="2400" b="0" dirty="0">
            <a:latin typeface="Gill Sans MT" panose="020B0502020104020203" pitchFamily="34" charset="0"/>
          </a:endParaRPr>
        </a:p>
      </dgm:t>
    </dgm:pt>
    <dgm:pt modelId="{8AD7C2F8-021C-45A4-B30E-EB93BDAD0CA2}" type="parTrans" cxnId="{BF0975F7-B015-4FC9-9308-D5A9785E04E6}">
      <dgm:prSet/>
      <dgm:spPr/>
      <dgm:t>
        <a:bodyPr/>
        <a:lstStyle/>
        <a:p>
          <a:endParaRPr lang="fr-FR"/>
        </a:p>
      </dgm:t>
    </dgm:pt>
    <dgm:pt modelId="{31E703A5-06A1-4794-A9EF-3A1BD42E6F80}" type="sibTrans" cxnId="{BF0975F7-B015-4FC9-9308-D5A9785E04E6}">
      <dgm:prSet/>
      <dgm:spPr/>
      <dgm:t>
        <a:bodyPr/>
        <a:lstStyle/>
        <a:p>
          <a:endParaRPr lang="fr-FR"/>
        </a:p>
      </dgm:t>
    </dgm:pt>
    <dgm:pt modelId="{97D47EAA-0CD8-4D00-9B03-05A9680016FB}">
      <dgm:prSet phldrT="[Texte]" custT="1"/>
      <dgm:spPr/>
      <dgm:t>
        <a:bodyPr/>
        <a:lstStyle/>
        <a:p>
          <a:r>
            <a:rPr lang="fr-FR" sz="3200" dirty="0" smtClean="0">
              <a:latin typeface="Gill Sans MT" panose="020B0502020104020203" pitchFamily="34" charset="0"/>
            </a:rPr>
            <a:t>Google </a:t>
          </a:r>
          <a:r>
            <a:rPr lang="fr-FR" sz="3200" dirty="0" err="1" smtClean="0">
              <a:latin typeface="Gill Sans MT" panose="020B0502020104020203" pitchFamily="34" charset="0"/>
            </a:rPr>
            <a:t>Ads</a:t>
          </a:r>
          <a:endParaRPr lang="fr-FR" sz="3200" dirty="0">
            <a:latin typeface="Gill Sans MT" panose="020B0502020104020203" pitchFamily="34" charset="0"/>
          </a:endParaRPr>
        </a:p>
      </dgm:t>
    </dgm:pt>
    <dgm:pt modelId="{5BEA9196-845F-4D0C-BD26-7018E89C8F97}" type="parTrans" cxnId="{779D6CFF-471E-4779-92C6-136099169888}">
      <dgm:prSet/>
      <dgm:spPr/>
      <dgm:t>
        <a:bodyPr/>
        <a:lstStyle/>
        <a:p>
          <a:endParaRPr lang="fr-FR"/>
        </a:p>
      </dgm:t>
    </dgm:pt>
    <dgm:pt modelId="{CDBBED78-94C9-4D24-A011-20C25857AB83}" type="sibTrans" cxnId="{779D6CFF-471E-4779-92C6-136099169888}">
      <dgm:prSet/>
      <dgm:spPr/>
      <dgm:t>
        <a:bodyPr/>
        <a:lstStyle/>
        <a:p>
          <a:endParaRPr lang="fr-FR"/>
        </a:p>
      </dgm:t>
    </dgm:pt>
    <dgm:pt modelId="{D9E9F0AB-5611-4E39-A362-972ED6C87441}">
      <dgm:prSet phldrT="[Texte]" custT="1"/>
      <dgm:spPr/>
      <dgm:t>
        <a:bodyPr/>
        <a:lstStyle/>
        <a:p>
          <a:r>
            <a:rPr lang="en-US" sz="2400" b="0" dirty="0" smtClean="0">
              <a:latin typeface="Gill Sans MT" panose="020B0502020104020203" pitchFamily="34" charset="0"/>
            </a:rPr>
            <a:t>Advertising platform allowing businesses to promote products or services through online channels, including Google's search and display networks.</a:t>
          </a:r>
          <a:endParaRPr lang="fr-FR" sz="2400" b="0" dirty="0">
            <a:latin typeface="Gill Sans MT" panose="020B0502020104020203" pitchFamily="34" charset="0"/>
          </a:endParaRPr>
        </a:p>
      </dgm:t>
    </dgm:pt>
    <dgm:pt modelId="{33B40659-9A80-4209-A9B7-3BD7AC96CE4A}" type="parTrans" cxnId="{E5450090-434C-4124-AF1F-47B9D383807C}">
      <dgm:prSet/>
      <dgm:spPr/>
      <dgm:t>
        <a:bodyPr/>
        <a:lstStyle/>
        <a:p>
          <a:endParaRPr lang="fr-FR"/>
        </a:p>
      </dgm:t>
    </dgm:pt>
    <dgm:pt modelId="{1291F26F-E616-428C-94CB-286C10598665}" type="sibTrans" cxnId="{E5450090-434C-4124-AF1F-47B9D383807C}">
      <dgm:prSet/>
      <dgm:spPr/>
      <dgm:t>
        <a:bodyPr/>
        <a:lstStyle/>
        <a:p>
          <a:endParaRPr lang="fr-FR"/>
        </a:p>
      </dgm:t>
    </dgm:pt>
    <dgm:pt modelId="{664F6F5D-AF3C-4B8B-AAC2-94BAFF9105F9}" type="pres">
      <dgm:prSet presAssocID="{E1245A69-561B-4872-B66E-27FAB012441C}" presName="Name0" presStyleCnt="0">
        <dgm:presLayoutVars>
          <dgm:dir/>
          <dgm:animLvl val="lvl"/>
          <dgm:resizeHandles val="exact"/>
        </dgm:presLayoutVars>
      </dgm:prSet>
      <dgm:spPr/>
    </dgm:pt>
    <dgm:pt modelId="{97E9D186-1179-435D-B1FB-A57E906545D7}" type="pres">
      <dgm:prSet presAssocID="{CA006DFE-3B8E-4118-9379-682BF848F82C}" presName="composite" presStyleCnt="0"/>
      <dgm:spPr/>
    </dgm:pt>
    <dgm:pt modelId="{32A88018-D4AC-4CA5-94D9-6B71C96014A5}" type="pres">
      <dgm:prSet presAssocID="{CA006DFE-3B8E-4118-9379-682BF848F82C}" presName="parTx" presStyleLbl="alignNode1" presStyleIdx="0" presStyleCnt="3">
        <dgm:presLayoutVars>
          <dgm:chMax val="0"/>
          <dgm:chPref val="0"/>
          <dgm:bulletEnabled val="1"/>
        </dgm:presLayoutVars>
      </dgm:prSet>
      <dgm:spPr/>
      <dgm:t>
        <a:bodyPr/>
        <a:lstStyle/>
        <a:p>
          <a:endParaRPr lang="fr-FR"/>
        </a:p>
      </dgm:t>
    </dgm:pt>
    <dgm:pt modelId="{8A1FE0C8-335B-40B7-BFC9-E1F78B243B95}" type="pres">
      <dgm:prSet presAssocID="{CA006DFE-3B8E-4118-9379-682BF848F82C}" presName="desTx" presStyleLbl="alignAccFollowNode1" presStyleIdx="0" presStyleCnt="3">
        <dgm:presLayoutVars>
          <dgm:bulletEnabled val="1"/>
        </dgm:presLayoutVars>
      </dgm:prSet>
      <dgm:spPr/>
      <dgm:t>
        <a:bodyPr/>
        <a:lstStyle/>
        <a:p>
          <a:endParaRPr lang="fr-FR"/>
        </a:p>
      </dgm:t>
    </dgm:pt>
    <dgm:pt modelId="{AA89B139-7477-4B04-AE91-5C6026B2FCF4}" type="pres">
      <dgm:prSet presAssocID="{F9ED2B3F-64E9-4CED-9A3B-33CEB0093ACB}" presName="space" presStyleCnt="0"/>
      <dgm:spPr/>
    </dgm:pt>
    <dgm:pt modelId="{39B28A76-1443-4405-AE3A-65A4A887C103}" type="pres">
      <dgm:prSet presAssocID="{5B673A4D-1F90-4DB0-9C77-46ECDB89E1AE}" presName="composite" presStyleCnt="0"/>
      <dgm:spPr/>
    </dgm:pt>
    <dgm:pt modelId="{FB2F5D8B-60B3-4104-979C-206E61546143}" type="pres">
      <dgm:prSet presAssocID="{5B673A4D-1F90-4DB0-9C77-46ECDB89E1AE}" presName="parTx" presStyleLbl="alignNode1" presStyleIdx="1" presStyleCnt="3">
        <dgm:presLayoutVars>
          <dgm:chMax val="0"/>
          <dgm:chPref val="0"/>
          <dgm:bulletEnabled val="1"/>
        </dgm:presLayoutVars>
      </dgm:prSet>
      <dgm:spPr/>
      <dgm:t>
        <a:bodyPr/>
        <a:lstStyle/>
        <a:p>
          <a:endParaRPr lang="fr-FR"/>
        </a:p>
      </dgm:t>
    </dgm:pt>
    <dgm:pt modelId="{BCA09BD8-A6CA-4055-A722-EDC93FD4E476}" type="pres">
      <dgm:prSet presAssocID="{5B673A4D-1F90-4DB0-9C77-46ECDB89E1AE}" presName="desTx" presStyleLbl="alignAccFollowNode1" presStyleIdx="1" presStyleCnt="3">
        <dgm:presLayoutVars>
          <dgm:bulletEnabled val="1"/>
        </dgm:presLayoutVars>
      </dgm:prSet>
      <dgm:spPr/>
      <dgm:t>
        <a:bodyPr/>
        <a:lstStyle/>
        <a:p>
          <a:endParaRPr lang="fr-FR"/>
        </a:p>
      </dgm:t>
    </dgm:pt>
    <dgm:pt modelId="{BC44CF3B-666E-4976-86D7-4B67F4BB2C78}" type="pres">
      <dgm:prSet presAssocID="{98DA772A-5A2A-450D-89BB-322B68C2EC19}" presName="space" presStyleCnt="0"/>
      <dgm:spPr/>
    </dgm:pt>
    <dgm:pt modelId="{10841CFF-1BC6-44B7-B98D-B0A96C40228C}" type="pres">
      <dgm:prSet presAssocID="{97D47EAA-0CD8-4D00-9B03-05A9680016FB}" presName="composite" presStyleCnt="0"/>
      <dgm:spPr/>
    </dgm:pt>
    <dgm:pt modelId="{7B45277A-01BB-4CD8-A142-F2B50D53CC8F}" type="pres">
      <dgm:prSet presAssocID="{97D47EAA-0CD8-4D00-9B03-05A9680016FB}" presName="parTx" presStyleLbl="alignNode1" presStyleIdx="2" presStyleCnt="3">
        <dgm:presLayoutVars>
          <dgm:chMax val="0"/>
          <dgm:chPref val="0"/>
          <dgm:bulletEnabled val="1"/>
        </dgm:presLayoutVars>
      </dgm:prSet>
      <dgm:spPr/>
      <dgm:t>
        <a:bodyPr/>
        <a:lstStyle/>
        <a:p>
          <a:endParaRPr lang="fr-FR"/>
        </a:p>
      </dgm:t>
    </dgm:pt>
    <dgm:pt modelId="{25DF6478-08D1-4122-85DE-50B1913E9DA6}" type="pres">
      <dgm:prSet presAssocID="{97D47EAA-0CD8-4D00-9B03-05A9680016FB}" presName="desTx" presStyleLbl="alignAccFollowNode1" presStyleIdx="2" presStyleCnt="3">
        <dgm:presLayoutVars>
          <dgm:bulletEnabled val="1"/>
        </dgm:presLayoutVars>
      </dgm:prSet>
      <dgm:spPr/>
      <dgm:t>
        <a:bodyPr/>
        <a:lstStyle/>
        <a:p>
          <a:endParaRPr lang="fr-FR"/>
        </a:p>
      </dgm:t>
    </dgm:pt>
  </dgm:ptLst>
  <dgm:cxnLst>
    <dgm:cxn modelId="{6E4BD5E8-3EF4-4D70-912B-8FD6C9FF1B36}" type="presOf" srcId="{D9E9F0AB-5611-4E39-A362-972ED6C87441}" destId="{25DF6478-08D1-4122-85DE-50B1913E9DA6}" srcOrd="0" destOrd="0" presId="urn:microsoft.com/office/officeart/2005/8/layout/hList1"/>
    <dgm:cxn modelId="{925DDBA2-3BE6-4849-A626-0084042C5178}" type="presOf" srcId="{A92AA2A5-89F0-43D3-B689-F0C205C5A909}" destId="{BCA09BD8-A6CA-4055-A722-EDC93FD4E476}" srcOrd="0" destOrd="0" presId="urn:microsoft.com/office/officeart/2005/8/layout/hList1"/>
    <dgm:cxn modelId="{E5450090-434C-4124-AF1F-47B9D383807C}" srcId="{97D47EAA-0CD8-4D00-9B03-05A9680016FB}" destId="{D9E9F0AB-5611-4E39-A362-972ED6C87441}" srcOrd="0" destOrd="0" parTransId="{33B40659-9A80-4209-A9B7-3BD7AC96CE4A}" sibTransId="{1291F26F-E616-428C-94CB-286C10598665}"/>
    <dgm:cxn modelId="{F1C3E8F3-07F1-404D-9241-C6AF061D1855}" type="presOf" srcId="{F2FABFC9-A3B7-4157-A833-2E99454D9494}" destId="{8A1FE0C8-335B-40B7-BFC9-E1F78B243B95}" srcOrd="0" destOrd="0" presId="urn:microsoft.com/office/officeart/2005/8/layout/hList1"/>
    <dgm:cxn modelId="{D16ACDA1-ADAE-4B11-BD15-CBF688B851C8}" type="presOf" srcId="{5B673A4D-1F90-4DB0-9C77-46ECDB89E1AE}" destId="{FB2F5D8B-60B3-4104-979C-206E61546143}" srcOrd="0" destOrd="0" presId="urn:microsoft.com/office/officeart/2005/8/layout/hList1"/>
    <dgm:cxn modelId="{3597BC4D-5C45-4871-8CD5-33B576BDA095}" type="presOf" srcId="{CA006DFE-3B8E-4118-9379-682BF848F82C}" destId="{32A88018-D4AC-4CA5-94D9-6B71C96014A5}" srcOrd="0" destOrd="0" presId="urn:microsoft.com/office/officeart/2005/8/layout/hList1"/>
    <dgm:cxn modelId="{779D6CFF-471E-4779-92C6-136099169888}" srcId="{E1245A69-561B-4872-B66E-27FAB012441C}" destId="{97D47EAA-0CD8-4D00-9B03-05A9680016FB}" srcOrd="2" destOrd="0" parTransId="{5BEA9196-845F-4D0C-BD26-7018E89C8F97}" sibTransId="{CDBBED78-94C9-4D24-A011-20C25857AB83}"/>
    <dgm:cxn modelId="{6C16A0D3-81AC-4354-823F-0B30FE031C04}" type="presOf" srcId="{97D47EAA-0CD8-4D00-9B03-05A9680016FB}" destId="{7B45277A-01BB-4CD8-A142-F2B50D53CC8F}" srcOrd="0" destOrd="0" presId="urn:microsoft.com/office/officeart/2005/8/layout/hList1"/>
    <dgm:cxn modelId="{3BF2544D-A197-4477-A78B-E8626C61B397}" srcId="{E1245A69-561B-4872-B66E-27FAB012441C}" destId="{5B673A4D-1F90-4DB0-9C77-46ECDB89E1AE}" srcOrd="1" destOrd="0" parTransId="{8CD631D0-A7BF-4FC3-82B3-7F51E2E4E244}" sibTransId="{98DA772A-5A2A-450D-89BB-322B68C2EC19}"/>
    <dgm:cxn modelId="{0BD12E8C-129E-4B6C-8787-889C2C7C708E}" srcId="{E1245A69-561B-4872-B66E-27FAB012441C}" destId="{CA006DFE-3B8E-4118-9379-682BF848F82C}" srcOrd="0" destOrd="0" parTransId="{EA2395C1-8050-44CA-8DE8-37D3F189E387}" sibTransId="{F9ED2B3F-64E9-4CED-9A3B-33CEB0093ACB}"/>
    <dgm:cxn modelId="{BF0975F7-B015-4FC9-9308-D5A9785E04E6}" srcId="{5B673A4D-1F90-4DB0-9C77-46ECDB89E1AE}" destId="{A92AA2A5-89F0-43D3-B689-F0C205C5A909}" srcOrd="0" destOrd="0" parTransId="{8AD7C2F8-021C-45A4-B30E-EB93BDAD0CA2}" sibTransId="{31E703A5-06A1-4794-A9EF-3A1BD42E6F80}"/>
    <dgm:cxn modelId="{2E21F267-DC58-40A3-981F-B55A5D7AB269}" srcId="{CA006DFE-3B8E-4118-9379-682BF848F82C}" destId="{F2FABFC9-A3B7-4157-A833-2E99454D9494}" srcOrd="0" destOrd="0" parTransId="{436CA3A1-76DF-4AC0-B94F-E8204AEBCDAE}" sibTransId="{4D802713-EFD7-45F2-83B9-4278BCFD02FD}"/>
    <dgm:cxn modelId="{02E7B252-2AEA-47A2-BDF6-558576534012}" type="presOf" srcId="{E1245A69-561B-4872-B66E-27FAB012441C}" destId="{664F6F5D-AF3C-4B8B-AAC2-94BAFF9105F9}" srcOrd="0" destOrd="0" presId="urn:microsoft.com/office/officeart/2005/8/layout/hList1"/>
    <dgm:cxn modelId="{4F95B161-74BC-46F1-A2B7-B8B85144BB40}" type="presParOf" srcId="{664F6F5D-AF3C-4B8B-AAC2-94BAFF9105F9}" destId="{97E9D186-1179-435D-B1FB-A57E906545D7}" srcOrd="0" destOrd="0" presId="urn:microsoft.com/office/officeart/2005/8/layout/hList1"/>
    <dgm:cxn modelId="{E50A7865-3B2A-4A0A-BAA4-A66B65DBA8C9}" type="presParOf" srcId="{97E9D186-1179-435D-B1FB-A57E906545D7}" destId="{32A88018-D4AC-4CA5-94D9-6B71C96014A5}" srcOrd="0" destOrd="0" presId="urn:microsoft.com/office/officeart/2005/8/layout/hList1"/>
    <dgm:cxn modelId="{4C7FE5E5-C7F6-4762-A2EA-72F5AEA4DC3D}" type="presParOf" srcId="{97E9D186-1179-435D-B1FB-A57E906545D7}" destId="{8A1FE0C8-335B-40B7-BFC9-E1F78B243B95}" srcOrd="1" destOrd="0" presId="urn:microsoft.com/office/officeart/2005/8/layout/hList1"/>
    <dgm:cxn modelId="{F0D1C268-6308-404E-9ED1-465647CB6C15}" type="presParOf" srcId="{664F6F5D-AF3C-4B8B-AAC2-94BAFF9105F9}" destId="{AA89B139-7477-4B04-AE91-5C6026B2FCF4}" srcOrd="1" destOrd="0" presId="urn:microsoft.com/office/officeart/2005/8/layout/hList1"/>
    <dgm:cxn modelId="{A67B2A4A-E3BC-4B1C-AC70-5FA33F23284A}" type="presParOf" srcId="{664F6F5D-AF3C-4B8B-AAC2-94BAFF9105F9}" destId="{39B28A76-1443-4405-AE3A-65A4A887C103}" srcOrd="2" destOrd="0" presId="urn:microsoft.com/office/officeart/2005/8/layout/hList1"/>
    <dgm:cxn modelId="{60E7EDBF-7881-4795-85B3-7F468324D745}" type="presParOf" srcId="{39B28A76-1443-4405-AE3A-65A4A887C103}" destId="{FB2F5D8B-60B3-4104-979C-206E61546143}" srcOrd="0" destOrd="0" presId="urn:microsoft.com/office/officeart/2005/8/layout/hList1"/>
    <dgm:cxn modelId="{97FB05E2-675B-4AF3-9030-65A94D0478C4}" type="presParOf" srcId="{39B28A76-1443-4405-AE3A-65A4A887C103}" destId="{BCA09BD8-A6CA-4055-A722-EDC93FD4E476}" srcOrd="1" destOrd="0" presId="urn:microsoft.com/office/officeart/2005/8/layout/hList1"/>
    <dgm:cxn modelId="{3AA3C206-CA74-4E55-9102-3CAF7DFD9AE2}" type="presParOf" srcId="{664F6F5D-AF3C-4B8B-AAC2-94BAFF9105F9}" destId="{BC44CF3B-666E-4976-86D7-4B67F4BB2C78}" srcOrd="3" destOrd="0" presId="urn:microsoft.com/office/officeart/2005/8/layout/hList1"/>
    <dgm:cxn modelId="{1D2A24AA-7AEC-4F6D-8C01-570FCE76E080}" type="presParOf" srcId="{664F6F5D-AF3C-4B8B-AAC2-94BAFF9105F9}" destId="{10841CFF-1BC6-44B7-B98D-B0A96C40228C}" srcOrd="4" destOrd="0" presId="urn:microsoft.com/office/officeart/2005/8/layout/hList1"/>
    <dgm:cxn modelId="{D5F779EF-D7D2-4A27-864D-836399793F49}" type="presParOf" srcId="{10841CFF-1BC6-44B7-B98D-B0A96C40228C}" destId="{7B45277A-01BB-4CD8-A142-F2B50D53CC8F}" srcOrd="0" destOrd="0" presId="urn:microsoft.com/office/officeart/2005/8/layout/hList1"/>
    <dgm:cxn modelId="{118B8AA5-67DA-42C5-8689-C6A8635A138E}" type="presParOf" srcId="{10841CFF-1BC6-44B7-B98D-B0A96C40228C}" destId="{25DF6478-08D1-4122-85DE-50B1913E9DA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1F7345-25A5-4CE7-B66D-783D4E3FAE76}"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fr-FR"/>
        </a:p>
      </dgm:t>
    </dgm:pt>
    <dgm:pt modelId="{6492260F-A2C1-4D6E-8D84-267C04E69168}">
      <dgm:prSet phldrT="[Texte]"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2000" b="1" dirty="0" smtClean="0">
              <a:latin typeface="Gill Sans MT" panose="020B0502020104020203" pitchFamily="34" charset="0"/>
            </a:rPr>
            <a:t>1. Platform Introduction:</a:t>
          </a:r>
        </a:p>
      </dgm:t>
    </dgm:pt>
    <dgm:pt modelId="{EE4C3C6E-25A0-4B32-AEF0-AAC9A4019A08}" type="parTrans" cxnId="{5BED8C7F-55ED-4548-9C1E-3C7A9E00788D}">
      <dgm:prSet/>
      <dgm:spPr/>
      <dgm:t>
        <a:bodyPr/>
        <a:lstStyle/>
        <a:p>
          <a:endParaRPr lang="fr-FR"/>
        </a:p>
      </dgm:t>
    </dgm:pt>
    <dgm:pt modelId="{A49B2D05-C038-4095-BDA1-3BD08A4F96B2}" type="sibTrans" cxnId="{5BED8C7F-55ED-4548-9C1E-3C7A9E00788D}">
      <dgm:prSet/>
      <dgm:spPr/>
      <dgm:t>
        <a:bodyPr/>
        <a:lstStyle/>
        <a:p>
          <a:endParaRPr lang="fr-FR"/>
        </a:p>
      </dgm:t>
    </dgm:pt>
    <dgm:pt modelId="{E5D26BC3-3AC9-43A9-9176-33DC72B0D83C}">
      <dgm:prSet phldrT="[Texte]" custT="1"/>
      <dgm:spPr/>
      <dgm:t>
        <a:bodyPr/>
        <a:lstStyle/>
        <a:p>
          <a:r>
            <a:rPr lang="en-US" sz="2000" dirty="0" smtClean="0">
              <a:latin typeface="Gill Sans MT" panose="020B0502020104020203" pitchFamily="34" charset="0"/>
            </a:rPr>
            <a:t>GitHub is a web-based platform for managing software development projects, providing tools for version control, collaboration, and issue tracking.</a:t>
          </a:r>
          <a:endParaRPr lang="fr-FR" sz="2000" dirty="0">
            <a:latin typeface="Gill Sans MT" panose="020B0502020104020203" pitchFamily="34" charset="0"/>
          </a:endParaRPr>
        </a:p>
      </dgm:t>
    </dgm:pt>
    <dgm:pt modelId="{2AE6FE4F-F0AC-4EEB-9EF9-E728E8E543B4}" type="parTrans" cxnId="{432D4C31-34BB-443D-AB0C-C604A2B539BB}">
      <dgm:prSet/>
      <dgm:spPr/>
      <dgm:t>
        <a:bodyPr/>
        <a:lstStyle/>
        <a:p>
          <a:endParaRPr lang="fr-FR"/>
        </a:p>
      </dgm:t>
    </dgm:pt>
    <dgm:pt modelId="{4D40C059-F9C1-4BED-9951-5DDF72209A1D}" type="sibTrans" cxnId="{432D4C31-34BB-443D-AB0C-C604A2B539BB}">
      <dgm:prSet/>
      <dgm:spPr/>
      <dgm:t>
        <a:bodyPr/>
        <a:lstStyle/>
        <a:p>
          <a:endParaRPr lang="fr-FR"/>
        </a:p>
      </dgm:t>
    </dgm:pt>
    <dgm:pt modelId="{D4DB217A-7521-4513-A0CF-8EA3E03BCE40}">
      <dgm:prSet phldrT="[Texte]" custT="1"/>
      <dgm:spPr/>
      <dgm:t>
        <a:bodyPr/>
        <a:lstStyle/>
        <a:p>
          <a:r>
            <a:rPr lang="en-US" sz="2000" b="1" smtClean="0">
              <a:latin typeface="Gill Sans MT" panose="020B0502020104020203" pitchFamily="34" charset="0"/>
            </a:rPr>
            <a:t>2. Version Control Key Features:</a:t>
          </a:r>
          <a:endParaRPr lang="fr-FR" sz="2000" b="1" dirty="0">
            <a:latin typeface="Gill Sans MT" panose="020B0502020104020203" pitchFamily="34" charset="0"/>
          </a:endParaRPr>
        </a:p>
      </dgm:t>
    </dgm:pt>
    <dgm:pt modelId="{E6A83175-F685-4E29-9C41-260F5AFFCA1E}" type="parTrans" cxnId="{F8DA0CD6-D6A9-4616-8ED3-54FF156F3ADB}">
      <dgm:prSet/>
      <dgm:spPr/>
      <dgm:t>
        <a:bodyPr/>
        <a:lstStyle/>
        <a:p>
          <a:endParaRPr lang="fr-FR"/>
        </a:p>
      </dgm:t>
    </dgm:pt>
    <dgm:pt modelId="{747A3859-A411-470E-8E8D-54E2004179B2}" type="sibTrans" cxnId="{F8DA0CD6-D6A9-4616-8ED3-54FF156F3ADB}">
      <dgm:prSet/>
      <dgm:spPr/>
      <dgm:t>
        <a:bodyPr/>
        <a:lstStyle/>
        <a:p>
          <a:endParaRPr lang="fr-FR"/>
        </a:p>
      </dgm:t>
    </dgm:pt>
    <dgm:pt modelId="{B3A438CF-44C2-41D8-BC72-03BF4E049EC6}">
      <dgm:prSet phldrT="[Texte]" custT="1"/>
      <dgm:spPr/>
      <dgm:t>
        <a:bodyPr/>
        <a:lstStyle/>
        <a:p>
          <a:r>
            <a:rPr lang="en-US" sz="2000" dirty="0" smtClean="0">
              <a:latin typeface="Gill Sans MT" panose="020B0502020104020203" pitchFamily="34" charset="0"/>
            </a:rPr>
            <a:t>Using </a:t>
          </a:r>
          <a:r>
            <a:rPr lang="en-US" sz="2000" dirty="0" err="1" smtClean="0">
              <a:latin typeface="Gill Sans MT" panose="020B0502020104020203" pitchFamily="34" charset="0"/>
            </a:rPr>
            <a:t>Git</a:t>
          </a:r>
          <a:r>
            <a:rPr lang="en-US" sz="2000" dirty="0" smtClean="0">
              <a:latin typeface="Gill Sans MT" panose="020B0502020104020203" pitchFamily="34" charset="0"/>
            </a:rPr>
            <a:t>, GitHub enables version control with features like branching for parallel development and pull requests for collaboration and code review.</a:t>
          </a:r>
          <a:endParaRPr lang="fr-FR" sz="2000" dirty="0">
            <a:latin typeface="Gill Sans MT" panose="020B0502020104020203" pitchFamily="34" charset="0"/>
          </a:endParaRPr>
        </a:p>
      </dgm:t>
    </dgm:pt>
    <dgm:pt modelId="{825B24A9-26D3-4F0C-9212-83DF51FA917B}" type="parTrans" cxnId="{A8E88460-42D0-4911-BCCF-BF2B411DF6EE}">
      <dgm:prSet/>
      <dgm:spPr/>
      <dgm:t>
        <a:bodyPr/>
        <a:lstStyle/>
        <a:p>
          <a:endParaRPr lang="fr-FR"/>
        </a:p>
      </dgm:t>
    </dgm:pt>
    <dgm:pt modelId="{ABF4924B-EA59-4060-860A-146A76C60C75}" type="sibTrans" cxnId="{A8E88460-42D0-4911-BCCF-BF2B411DF6EE}">
      <dgm:prSet/>
      <dgm:spPr/>
      <dgm:t>
        <a:bodyPr/>
        <a:lstStyle/>
        <a:p>
          <a:endParaRPr lang="fr-FR"/>
        </a:p>
      </dgm:t>
    </dgm:pt>
    <dgm:pt modelId="{08CD5ADB-DE5D-453A-B4D9-40821957874A}">
      <dgm:prSet phldrT="[Texte]" custT="1"/>
      <dgm:spPr/>
      <dgm:t>
        <a:bodyPr/>
        <a:lstStyle/>
        <a:p>
          <a:r>
            <a:rPr lang="fr-FR" sz="2000" b="1" smtClean="0">
              <a:latin typeface="Gill Sans MT" panose="020B0502020104020203" pitchFamily="34" charset="0"/>
            </a:rPr>
            <a:t>3. Community and Collaboration:</a:t>
          </a:r>
          <a:endParaRPr lang="fr-FR" sz="2000" b="1" dirty="0">
            <a:latin typeface="Gill Sans MT" panose="020B0502020104020203" pitchFamily="34" charset="0"/>
          </a:endParaRPr>
        </a:p>
      </dgm:t>
    </dgm:pt>
    <dgm:pt modelId="{F292E830-3A05-4BDE-8FE3-E4054C4D1F6B}" type="parTrans" cxnId="{DA2B8040-A10C-4AD2-9802-FDDCCDAEC223}">
      <dgm:prSet/>
      <dgm:spPr/>
      <dgm:t>
        <a:bodyPr/>
        <a:lstStyle/>
        <a:p>
          <a:endParaRPr lang="fr-FR"/>
        </a:p>
      </dgm:t>
    </dgm:pt>
    <dgm:pt modelId="{8F33E2AC-1AD0-411D-892D-EA07F5703E5B}" type="sibTrans" cxnId="{DA2B8040-A10C-4AD2-9802-FDDCCDAEC223}">
      <dgm:prSet/>
      <dgm:spPr/>
      <dgm:t>
        <a:bodyPr/>
        <a:lstStyle/>
        <a:p>
          <a:endParaRPr lang="fr-FR"/>
        </a:p>
      </dgm:t>
    </dgm:pt>
    <dgm:pt modelId="{D1E14D29-4A33-456E-9E49-F80168D10AC7}">
      <dgm:prSet phldrT="[Texte]" custT="1"/>
      <dgm:spPr/>
      <dgm:t>
        <a:bodyPr/>
        <a:lstStyle/>
        <a:p>
          <a:r>
            <a:rPr lang="en-US" sz="2000" dirty="0" smtClean="0">
              <a:latin typeface="Gill Sans MT" panose="020B0502020104020203" pitchFamily="34" charset="0"/>
            </a:rPr>
            <a:t>It fosters a global community, allowing users to follow projects, discuss issues, </a:t>
          </a:r>
          <a:r>
            <a:rPr lang="en-US" sz="2000" dirty="0" smtClean="0">
              <a:latin typeface="Gill Sans MT" panose="020B0502020104020203" pitchFamily="34" charset="0"/>
            </a:rPr>
            <a:t> through pull requests and comments, promoting teamwork</a:t>
          </a:r>
          <a:endParaRPr lang="fr-FR" sz="2000" dirty="0">
            <a:latin typeface="Gill Sans MT" panose="020B0502020104020203" pitchFamily="34" charset="0"/>
          </a:endParaRPr>
        </a:p>
      </dgm:t>
    </dgm:pt>
    <dgm:pt modelId="{57CDB102-9B00-4D0B-8F71-42958AFE7EB0}" type="parTrans" cxnId="{5127C3DF-C7ED-4E3F-BF07-3DCB7EFB0340}">
      <dgm:prSet/>
      <dgm:spPr/>
      <dgm:t>
        <a:bodyPr/>
        <a:lstStyle/>
        <a:p>
          <a:endParaRPr lang="fr-FR"/>
        </a:p>
      </dgm:t>
    </dgm:pt>
    <dgm:pt modelId="{CCA4B13D-EA85-4433-A8A3-325239F3EE0A}" type="sibTrans" cxnId="{5127C3DF-C7ED-4E3F-BF07-3DCB7EFB0340}">
      <dgm:prSet/>
      <dgm:spPr/>
      <dgm:t>
        <a:bodyPr/>
        <a:lstStyle/>
        <a:p>
          <a:endParaRPr lang="fr-FR"/>
        </a:p>
      </dgm:t>
    </dgm:pt>
    <dgm:pt modelId="{0E7F2D57-DE2D-499A-B9DE-A5DFFEC0688D}">
      <dgm:prSet custT="1"/>
      <dgm:spPr/>
      <dgm:t>
        <a:bodyPr/>
        <a:lstStyle/>
        <a:p>
          <a:r>
            <a:rPr lang="fr-FR" sz="2000" b="1" dirty="0" smtClean="0">
              <a:latin typeface="Gill Sans MT" panose="020B0502020104020203" pitchFamily="34" charset="0"/>
            </a:rPr>
            <a:t>4.Open Source Contributions:</a:t>
          </a:r>
          <a:endParaRPr lang="fr-FR" sz="2000" b="1" dirty="0">
            <a:latin typeface="Gill Sans MT" panose="020B0502020104020203" pitchFamily="34" charset="0"/>
          </a:endParaRPr>
        </a:p>
      </dgm:t>
    </dgm:pt>
    <dgm:pt modelId="{52037D0A-AE4A-4E14-AB42-2D1FBA77210D}" type="parTrans" cxnId="{2B6A2758-A438-4D3B-B991-6DC8E94DA15D}">
      <dgm:prSet/>
      <dgm:spPr/>
      <dgm:t>
        <a:bodyPr/>
        <a:lstStyle/>
        <a:p>
          <a:endParaRPr lang="fr-FR"/>
        </a:p>
      </dgm:t>
    </dgm:pt>
    <dgm:pt modelId="{CCDE4E4C-8ABE-46CA-9C73-38CBE283CD75}" type="sibTrans" cxnId="{2B6A2758-A438-4D3B-B991-6DC8E94DA15D}">
      <dgm:prSet/>
      <dgm:spPr/>
      <dgm:t>
        <a:bodyPr/>
        <a:lstStyle/>
        <a:p>
          <a:endParaRPr lang="fr-FR"/>
        </a:p>
      </dgm:t>
    </dgm:pt>
    <dgm:pt modelId="{E7AC6ED4-55CC-4038-83F4-1F0448AA943A}">
      <dgm:prSet custT="1"/>
      <dgm:spPr/>
      <dgm:t>
        <a:bodyPr/>
        <a:lstStyle/>
        <a:p>
          <a:r>
            <a:rPr lang="fr-FR" sz="2000" b="1" dirty="0" smtClean="0">
              <a:latin typeface="Gill Sans MT" panose="020B0502020104020203" pitchFamily="34" charset="0"/>
            </a:rPr>
            <a:t>5. Security and </a:t>
          </a:r>
          <a:r>
            <a:rPr lang="fr-FR" sz="2000" b="1" dirty="0" err="1" smtClean="0">
              <a:latin typeface="Gill Sans MT" panose="020B0502020104020203" pitchFamily="34" charset="0"/>
            </a:rPr>
            <a:t>Integrations</a:t>
          </a:r>
          <a:r>
            <a:rPr lang="fr-FR" sz="2000" b="1" dirty="0" smtClean="0">
              <a:latin typeface="Gill Sans MT" panose="020B0502020104020203" pitchFamily="34" charset="0"/>
            </a:rPr>
            <a:t>:</a:t>
          </a:r>
          <a:endParaRPr lang="fr-FR" sz="2000" b="1" dirty="0">
            <a:latin typeface="Gill Sans MT" panose="020B0502020104020203" pitchFamily="34" charset="0"/>
          </a:endParaRPr>
        </a:p>
      </dgm:t>
    </dgm:pt>
    <dgm:pt modelId="{CA36A0DA-1D0A-4B3B-B1B1-794C6CF08B16}" type="parTrans" cxnId="{9240A877-6535-4163-8E44-A909E8BEDE13}">
      <dgm:prSet/>
      <dgm:spPr/>
      <dgm:t>
        <a:bodyPr/>
        <a:lstStyle/>
        <a:p>
          <a:endParaRPr lang="fr-FR"/>
        </a:p>
      </dgm:t>
    </dgm:pt>
    <dgm:pt modelId="{CA68ABCE-AF8D-44B3-9403-A95BB6976FEC}" type="sibTrans" cxnId="{9240A877-6535-4163-8E44-A909E8BEDE13}">
      <dgm:prSet/>
      <dgm:spPr/>
      <dgm:t>
        <a:bodyPr/>
        <a:lstStyle/>
        <a:p>
          <a:endParaRPr lang="fr-FR"/>
        </a:p>
      </dgm:t>
    </dgm:pt>
    <dgm:pt modelId="{87DE2D84-A47B-49DE-B8F0-7498E8A23895}">
      <dgm:prSet custT="1"/>
      <dgm:spPr/>
      <dgm:t>
        <a:bodyPr/>
        <a:lstStyle/>
        <a:p>
          <a:r>
            <a:rPr lang="en-US" sz="2000" dirty="0" smtClean="0">
              <a:latin typeface="Gill Sans MT" panose="020B0502020104020203" pitchFamily="34" charset="0"/>
            </a:rPr>
            <a:t>GitHub hosts numerous open-source projects, allowing developers to contribute, share code, and benefit from collective knowledge.</a:t>
          </a:r>
          <a:endParaRPr lang="fr-FR" sz="2000" dirty="0">
            <a:latin typeface="Gill Sans MT" panose="020B0502020104020203" pitchFamily="34" charset="0"/>
          </a:endParaRPr>
        </a:p>
      </dgm:t>
    </dgm:pt>
    <dgm:pt modelId="{9BAE67F6-CB75-4A51-89B7-B5CB8612A5C5}" type="parTrans" cxnId="{E591C901-0099-49CF-96D7-89BBCD037273}">
      <dgm:prSet/>
      <dgm:spPr/>
      <dgm:t>
        <a:bodyPr/>
        <a:lstStyle/>
        <a:p>
          <a:endParaRPr lang="fr-FR"/>
        </a:p>
      </dgm:t>
    </dgm:pt>
    <dgm:pt modelId="{107408A6-AEBE-4658-A0D3-D4956EF88AEC}" type="sibTrans" cxnId="{E591C901-0099-49CF-96D7-89BBCD037273}">
      <dgm:prSet/>
      <dgm:spPr/>
      <dgm:t>
        <a:bodyPr/>
        <a:lstStyle/>
        <a:p>
          <a:endParaRPr lang="fr-FR"/>
        </a:p>
      </dgm:t>
    </dgm:pt>
    <dgm:pt modelId="{6744C9F4-02F2-4054-B096-2DE1BC2DABDE}">
      <dgm:prSet custT="1"/>
      <dgm:spPr/>
      <dgm:t>
        <a:bodyPr/>
        <a:lstStyle/>
        <a:p>
          <a:r>
            <a:rPr lang="en-US" sz="1300" dirty="0" smtClean="0"/>
            <a:t> </a:t>
          </a:r>
          <a:r>
            <a:rPr lang="en-US" sz="2000" dirty="0" smtClean="0">
              <a:latin typeface="Gill Sans MT" panose="020B0502020104020203" pitchFamily="34" charset="0"/>
            </a:rPr>
            <a:t>GitHub prioritizes security with features like two-factor authentication and integrates with various tools for CI/CD, code scanning, and project management.</a:t>
          </a:r>
          <a:endParaRPr lang="fr-FR" sz="2000" dirty="0">
            <a:latin typeface="Gill Sans MT" panose="020B0502020104020203" pitchFamily="34" charset="0"/>
          </a:endParaRPr>
        </a:p>
      </dgm:t>
    </dgm:pt>
    <dgm:pt modelId="{14C055A0-DF17-4A14-8F34-B046BE0B79A9}" type="parTrans" cxnId="{3FC6AC80-4E1D-49B7-8550-43B3B0A23A2F}">
      <dgm:prSet/>
      <dgm:spPr/>
      <dgm:t>
        <a:bodyPr/>
        <a:lstStyle/>
        <a:p>
          <a:endParaRPr lang="fr-FR"/>
        </a:p>
      </dgm:t>
    </dgm:pt>
    <dgm:pt modelId="{1A5DA10C-A375-49C0-99C9-B5C7732B4907}" type="sibTrans" cxnId="{3FC6AC80-4E1D-49B7-8550-43B3B0A23A2F}">
      <dgm:prSet/>
      <dgm:spPr/>
      <dgm:t>
        <a:bodyPr/>
        <a:lstStyle/>
        <a:p>
          <a:endParaRPr lang="fr-FR"/>
        </a:p>
      </dgm:t>
    </dgm:pt>
    <dgm:pt modelId="{D1A98AA6-CEC6-4F18-A640-A474CE78E667}" type="pres">
      <dgm:prSet presAssocID="{6E1F7345-25A5-4CE7-B66D-783D4E3FAE76}" presName="linear" presStyleCnt="0">
        <dgm:presLayoutVars>
          <dgm:animLvl val="lvl"/>
          <dgm:resizeHandles val="exact"/>
        </dgm:presLayoutVars>
      </dgm:prSet>
      <dgm:spPr/>
    </dgm:pt>
    <dgm:pt modelId="{639D95FE-F627-4DDE-A956-C5BBD591E1E8}" type="pres">
      <dgm:prSet presAssocID="{6492260F-A2C1-4D6E-8D84-267C04E69168}" presName="parentText" presStyleLbl="node1" presStyleIdx="0" presStyleCnt="5">
        <dgm:presLayoutVars>
          <dgm:chMax val="0"/>
          <dgm:bulletEnabled val="1"/>
        </dgm:presLayoutVars>
      </dgm:prSet>
      <dgm:spPr/>
    </dgm:pt>
    <dgm:pt modelId="{EB64D1E3-BBD5-4CA3-BA26-2327D81C6FE0}" type="pres">
      <dgm:prSet presAssocID="{6492260F-A2C1-4D6E-8D84-267C04E69168}" presName="childText" presStyleLbl="revTx" presStyleIdx="0" presStyleCnt="5" custScaleY="133153">
        <dgm:presLayoutVars>
          <dgm:bulletEnabled val="1"/>
        </dgm:presLayoutVars>
      </dgm:prSet>
      <dgm:spPr/>
    </dgm:pt>
    <dgm:pt modelId="{2CB6B076-4816-4D1F-A4C9-1054C2995BFE}" type="pres">
      <dgm:prSet presAssocID="{D4DB217A-7521-4513-A0CF-8EA3E03BCE40}" presName="parentText" presStyleLbl="node1" presStyleIdx="1" presStyleCnt="5">
        <dgm:presLayoutVars>
          <dgm:chMax val="0"/>
          <dgm:bulletEnabled val="1"/>
        </dgm:presLayoutVars>
      </dgm:prSet>
      <dgm:spPr/>
    </dgm:pt>
    <dgm:pt modelId="{1C7971E3-A321-438F-B99F-66EC04565D1B}" type="pres">
      <dgm:prSet presAssocID="{D4DB217A-7521-4513-A0CF-8EA3E03BCE40}" presName="childText" presStyleLbl="revTx" presStyleIdx="1" presStyleCnt="5">
        <dgm:presLayoutVars>
          <dgm:bulletEnabled val="1"/>
        </dgm:presLayoutVars>
      </dgm:prSet>
      <dgm:spPr/>
    </dgm:pt>
    <dgm:pt modelId="{8D7E3EB4-DB82-4225-9F90-2DCA63DEE968}" type="pres">
      <dgm:prSet presAssocID="{08CD5ADB-DE5D-453A-B4D9-40821957874A}" presName="parentText" presStyleLbl="node1" presStyleIdx="2" presStyleCnt="5">
        <dgm:presLayoutVars>
          <dgm:chMax val="0"/>
          <dgm:bulletEnabled val="1"/>
        </dgm:presLayoutVars>
      </dgm:prSet>
      <dgm:spPr/>
    </dgm:pt>
    <dgm:pt modelId="{0467C65E-7DC9-4887-9413-E867FAFF1194}" type="pres">
      <dgm:prSet presAssocID="{08CD5ADB-DE5D-453A-B4D9-40821957874A}" presName="childText" presStyleLbl="revTx" presStyleIdx="2" presStyleCnt="5">
        <dgm:presLayoutVars>
          <dgm:bulletEnabled val="1"/>
        </dgm:presLayoutVars>
      </dgm:prSet>
      <dgm:spPr/>
    </dgm:pt>
    <dgm:pt modelId="{41F14819-AE66-4895-B220-978A6C0EC83B}" type="pres">
      <dgm:prSet presAssocID="{0E7F2D57-DE2D-499A-B9DE-A5DFFEC0688D}" presName="parentText" presStyleLbl="node1" presStyleIdx="3" presStyleCnt="5">
        <dgm:presLayoutVars>
          <dgm:chMax val="0"/>
          <dgm:bulletEnabled val="1"/>
        </dgm:presLayoutVars>
      </dgm:prSet>
      <dgm:spPr/>
    </dgm:pt>
    <dgm:pt modelId="{FC9188C7-C9C7-41FD-809F-F64B96B72581}" type="pres">
      <dgm:prSet presAssocID="{0E7F2D57-DE2D-499A-B9DE-A5DFFEC0688D}" presName="childText" presStyleLbl="revTx" presStyleIdx="3" presStyleCnt="5">
        <dgm:presLayoutVars>
          <dgm:bulletEnabled val="1"/>
        </dgm:presLayoutVars>
      </dgm:prSet>
      <dgm:spPr/>
      <dgm:t>
        <a:bodyPr/>
        <a:lstStyle/>
        <a:p>
          <a:endParaRPr lang="fr-FR"/>
        </a:p>
      </dgm:t>
    </dgm:pt>
    <dgm:pt modelId="{6200C4B1-7122-4244-9B92-E60B43B8A3D2}" type="pres">
      <dgm:prSet presAssocID="{E7AC6ED4-55CC-4038-83F4-1F0448AA943A}" presName="parentText" presStyleLbl="node1" presStyleIdx="4" presStyleCnt="5">
        <dgm:presLayoutVars>
          <dgm:chMax val="0"/>
          <dgm:bulletEnabled val="1"/>
        </dgm:presLayoutVars>
      </dgm:prSet>
      <dgm:spPr/>
    </dgm:pt>
    <dgm:pt modelId="{089DBD93-F66D-4631-91AD-3DFA047FE6A2}" type="pres">
      <dgm:prSet presAssocID="{E7AC6ED4-55CC-4038-83F4-1F0448AA943A}" presName="childText" presStyleLbl="revTx" presStyleIdx="4" presStyleCnt="5">
        <dgm:presLayoutVars>
          <dgm:bulletEnabled val="1"/>
        </dgm:presLayoutVars>
      </dgm:prSet>
      <dgm:spPr/>
      <dgm:t>
        <a:bodyPr/>
        <a:lstStyle/>
        <a:p>
          <a:endParaRPr lang="fr-FR"/>
        </a:p>
      </dgm:t>
    </dgm:pt>
  </dgm:ptLst>
  <dgm:cxnLst>
    <dgm:cxn modelId="{338E67B8-EBFC-41B7-82E6-EBB25A6C0219}" type="presOf" srcId="{0E7F2D57-DE2D-499A-B9DE-A5DFFEC0688D}" destId="{41F14819-AE66-4895-B220-978A6C0EC83B}" srcOrd="0" destOrd="0" presId="urn:microsoft.com/office/officeart/2005/8/layout/vList2"/>
    <dgm:cxn modelId="{8D51D103-DD79-4F1E-A333-8EE0FD784BE3}" type="presOf" srcId="{6E1F7345-25A5-4CE7-B66D-783D4E3FAE76}" destId="{D1A98AA6-CEC6-4F18-A640-A474CE78E667}" srcOrd="0" destOrd="0" presId="urn:microsoft.com/office/officeart/2005/8/layout/vList2"/>
    <dgm:cxn modelId="{F8DA0CD6-D6A9-4616-8ED3-54FF156F3ADB}" srcId="{6E1F7345-25A5-4CE7-B66D-783D4E3FAE76}" destId="{D4DB217A-7521-4513-A0CF-8EA3E03BCE40}" srcOrd="1" destOrd="0" parTransId="{E6A83175-F685-4E29-9C41-260F5AFFCA1E}" sibTransId="{747A3859-A411-470E-8E8D-54E2004179B2}"/>
    <dgm:cxn modelId="{17F06F04-48C0-4578-B9A5-0117039F5D9D}" type="presOf" srcId="{08CD5ADB-DE5D-453A-B4D9-40821957874A}" destId="{8D7E3EB4-DB82-4225-9F90-2DCA63DEE968}" srcOrd="0" destOrd="0" presId="urn:microsoft.com/office/officeart/2005/8/layout/vList2"/>
    <dgm:cxn modelId="{34854E93-A87E-43F3-83CB-F3825FA50F6A}" type="presOf" srcId="{87DE2D84-A47B-49DE-B8F0-7498E8A23895}" destId="{FC9188C7-C9C7-41FD-809F-F64B96B72581}" srcOrd="0" destOrd="0" presId="urn:microsoft.com/office/officeart/2005/8/layout/vList2"/>
    <dgm:cxn modelId="{1C3089A9-858C-4651-A82D-026E97F2C404}" type="presOf" srcId="{D4DB217A-7521-4513-A0CF-8EA3E03BCE40}" destId="{2CB6B076-4816-4D1F-A4C9-1054C2995BFE}" srcOrd="0" destOrd="0" presId="urn:microsoft.com/office/officeart/2005/8/layout/vList2"/>
    <dgm:cxn modelId="{DA2B8040-A10C-4AD2-9802-FDDCCDAEC223}" srcId="{6E1F7345-25A5-4CE7-B66D-783D4E3FAE76}" destId="{08CD5ADB-DE5D-453A-B4D9-40821957874A}" srcOrd="2" destOrd="0" parTransId="{F292E830-3A05-4BDE-8FE3-E4054C4D1F6B}" sibTransId="{8F33E2AC-1AD0-411D-892D-EA07F5703E5B}"/>
    <dgm:cxn modelId="{4FF91A39-E2DE-4DDB-8A66-04C4400E7EE7}" type="presOf" srcId="{D1E14D29-4A33-456E-9E49-F80168D10AC7}" destId="{0467C65E-7DC9-4887-9413-E867FAFF1194}" srcOrd="0" destOrd="0" presId="urn:microsoft.com/office/officeart/2005/8/layout/vList2"/>
    <dgm:cxn modelId="{E591C901-0099-49CF-96D7-89BBCD037273}" srcId="{0E7F2D57-DE2D-499A-B9DE-A5DFFEC0688D}" destId="{87DE2D84-A47B-49DE-B8F0-7498E8A23895}" srcOrd="0" destOrd="0" parTransId="{9BAE67F6-CB75-4A51-89B7-B5CB8612A5C5}" sibTransId="{107408A6-AEBE-4658-A0D3-D4956EF88AEC}"/>
    <dgm:cxn modelId="{078201FE-F39E-4EFC-99CC-FD682FDC4E34}" type="presOf" srcId="{E5D26BC3-3AC9-43A9-9176-33DC72B0D83C}" destId="{EB64D1E3-BBD5-4CA3-BA26-2327D81C6FE0}" srcOrd="0" destOrd="0" presId="urn:microsoft.com/office/officeart/2005/8/layout/vList2"/>
    <dgm:cxn modelId="{5BED8C7F-55ED-4548-9C1E-3C7A9E00788D}" srcId="{6E1F7345-25A5-4CE7-B66D-783D4E3FAE76}" destId="{6492260F-A2C1-4D6E-8D84-267C04E69168}" srcOrd="0" destOrd="0" parTransId="{EE4C3C6E-25A0-4B32-AEF0-AAC9A4019A08}" sibTransId="{A49B2D05-C038-4095-BDA1-3BD08A4F96B2}"/>
    <dgm:cxn modelId="{EDE3E834-9973-45D4-B2D5-251FB80F63AE}" type="presOf" srcId="{6492260F-A2C1-4D6E-8D84-267C04E69168}" destId="{639D95FE-F627-4DDE-A956-C5BBD591E1E8}" srcOrd="0" destOrd="0" presId="urn:microsoft.com/office/officeart/2005/8/layout/vList2"/>
    <dgm:cxn modelId="{010D410D-D7F3-4060-A292-99A229D10751}" type="presOf" srcId="{E7AC6ED4-55CC-4038-83F4-1F0448AA943A}" destId="{6200C4B1-7122-4244-9B92-E60B43B8A3D2}" srcOrd="0" destOrd="0" presId="urn:microsoft.com/office/officeart/2005/8/layout/vList2"/>
    <dgm:cxn modelId="{9240A877-6535-4163-8E44-A909E8BEDE13}" srcId="{6E1F7345-25A5-4CE7-B66D-783D4E3FAE76}" destId="{E7AC6ED4-55CC-4038-83F4-1F0448AA943A}" srcOrd="4" destOrd="0" parTransId="{CA36A0DA-1D0A-4B3B-B1B1-794C6CF08B16}" sibTransId="{CA68ABCE-AF8D-44B3-9403-A95BB6976FEC}"/>
    <dgm:cxn modelId="{432D4C31-34BB-443D-AB0C-C604A2B539BB}" srcId="{6492260F-A2C1-4D6E-8D84-267C04E69168}" destId="{E5D26BC3-3AC9-43A9-9176-33DC72B0D83C}" srcOrd="0" destOrd="0" parTransId="{2AE6FE4F-F0AC-4EEB-9EF9-E728E8E543B4}" sibTransId="{4D40C059-F9C1-4BED-9951-5DDF72209A1D}"/>
    <dgm:cxn modelId="{3FC6AC80-4E1D-49B7-8550-43B3B0A23A2F}" srcId="{E7AC6ED4-55CC-4038-83F4-1F0448AA943A}" destId="{6744C9F4-02F2-4054-B096-2DE1BC2DABDE}" srcOrd="0" destOrd="0" parTransId="{14C055A0-DF17-4A14-8F34-B046BE0B79A9}" sibTransId="{1A5DA10C-A375-49C0-99C9-B5C7732B4907}"/>
    <dgm:cxn modelId="{A8E88460-42D0-4911-BCCF-BF2B411DF6EE}" srcId="{D4DB217A-7521-4513-A0CF-8EA3E03BCE40}" destId="{B3A438CF-44C2-41D8-BC72-03BF4E049EC6}" srcOrd="0" destOrd="0" parTransId="{825B24A9-26D3-4F0C-9212-83DF51FA917B}" sibTransId="{ABF4924B-EA59-4060-860A-146A76C60C75}"/>
    <dgm:cxn modelId="{5127C3DF-C7ED-4E3F-BF07-3DCB7EFB0340}" srcId="{08CD5ADB-DE5D-453A-B4D9-40821957874A}" destId="{D1E14D29-4A33-456E-9E49-F80168D10AC7}" srcOrd="0" destOrd="0" parTransId="{57CDB102-9B00-4D0B-8F71-42958AFE7EB0}" sibTransId="{CCA4B13D-EA85-4433-A8A3-325239F3EE0A}"/>
    <dgm:cxn modelId="{2B6A2758-A438-4D3B-B991-6DC8E94DA15D}" srcId="{6E1F7345-25A5-4CE7-B66D-783D4E3FAE76}" destId="{0E7F2D57-DE2D-499A-B9DE-A5DFFEC0688D}" srcOrd="3" destOrd="0" parTransId="{52037D0A-AE4A-4E14-AB42-2D1FBA77210D}" sibTransId="{CCDE4E4C-8ABE-46CA-9C73-38CBE283CD75}"/>
    <dgm:cxn modelId="{40914B25-EC09-4C27-B653-A717CAF41880}" type="presOf" srcId="{B3A438CF-44C2-41D8-BC72-03BF4E049EC6}" destId="{1C7971E3-A321-438F-B99F-66EC04565D1B}" srcOrd="0" destOrd="0" presId="urn:microsoft.com/office/officeart/2005/8/layout/vList2"/>
    <dgm:cxn modelId="{FE8712CA-9816-48EA-A62A-D24ABA829A04}" type="presOf" srcId="{6744C9F4-02F2-4054-B096-2DE1BC2DABDE}" destId="{089DBD93-F66D-4631-91AD-3DFA047FE6A2}" srcOrd="0" destOrd="0" presId="urn:microsoft.com/office/officeart/2005/8/layout/vList2"/>
    <dgm:cxn modelId="{AB3406A6-3665-4CC0-941E-2EE3260291DF}" type="presParOf" srcId="{D1A98AA6-CEC6-4F18-A640-A474CE78E667}" destId="{639D95FE-F627-4DDE-A956-C5BBD591E1E8}" srcOrd="0" destOrd="0" presId="urn:microsoft.com/office/officeart/2005/8/layout/vList2"/>
    <dgm:cxn modelId="{F26FAA39-6647-402C-8D6F-0EA508990299}" type="presParOf" srcId="{D1A98AA6-CEC6-4F18-A640-A474CE78E667}" destId="{EB64D1E3-BBD5-4CA3-BA26-2327D81C6FE0}" srcOrd="1" destOrd="0" presId="urn:microsoft.com/office/officeart/2005/8/layout/vList2"/>
    <dgm:cxn modelId="{FA93CD00-21E1-4D9D-BE4F-030FC1E4BBFE}" type="presParOf" srcId="{D1A98AA6-CEC6-4F18-A640-A474CE78E667}" destId="{2CB6B076-4816-4D1F-A4C9-1054C2995BFE}" srcOrd="2" destOrd="0" presId="urn:microsoft.com/office/officeart/2005/8/layout/vList2"/>
    <dgm:cxn modelId="{11EC596E-D9E0-4075-92FD-6934A3696A18}" type="presParOf" srcId="{D1A98AA6-CEC6-4F18-A640-A474CE78E667}" destId="{1C7971E3-A321-438F-B99F-66EC04565D1B}" srcOrd="3" destOrd="0" presId="urn:microsoft.com/office/officeart/2005/8/layout/vList2"/>
    <dgm:cxn modelId="{116E691F-13EC-4908-968D-1F38C83BD716}" type="presParOf" srcId="{D1A98AA6-CEC6-4F18-A640-A474CE78E667}" destId="{8D7E3EB4-DB82-4225-9F90-2DCA63DEE968}" srcOrd="4" destOrd="0" presId="urn:microsoft.com/office/officeart/2005/8/layout/vList2"/>
    <dgm:cxn modelId="{936B1D29-B621-41ED-8FA0-B51C25C8357E}" type="presParOf" srcId="{D1A98AA6-CEC6-4F18-A640-A474CE78E667}" destId="{0467C65E-7DC9-4887-9413-E867FAFF1194}" srcOrd="5" destOrd="0" presId="urn:microsoft.com/office/officeart/2005/8/layout/vList2"/>
    <dgm:cxn modelId="{ADA4316F-5BAE-4B95-872B-F759E0DB1F0B}" type="presParOf" srcId="{D1A98AA6-CEC6-4F18-A640-A474CE78E667}" destId="{41F14819-AE66-4895-B220-978A6C0EC83B}" srcOrd="6" destOrd="0" presId="urn:microsoft.com/office/officeart/2005/8/layout/vList2"/>
    <dgm:cxn modelId="{729F3375-20C6-454E-BB45-3CACC2127349}" type="presParOf" srcId="{D1A98AA6-CEC6-4F18-A640-A474CE78E667}" destId="{FC9188C7-C9C7-41FD-809F-F64B96B72581}" srcOrd="7" destOrd="0" presId="urn:microsoft.com/office/officeart/2005/8/layout/vList2"/>
    <dgm:cxn modelId="{0802C6B9-BA1D-436A-B1F4-B89158DF0046}" type="presParOf" srcId="{D1A98AA6-CEC6-4F18-A640-A474CE78E667}" destId="{6200C4B1-7122-4244-9B92-E60B43B8A3D2}" srcOrd="8" destOrd="0" presId="urn:microsoft.com/office/officeart/2005/8/layout/vList2"/>
    <dgm:cxn modelId="{F0320396-2AEF-4AD5-90E2-E501D89873CB}" type="presParOf" srcId="{D1A98AA6-CEC6-4F18-A640-A474CE78E667}" destId="{089DBD93-F66D-4631-91AD-3DFA047FE6A2}"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8018-D4AC-4CA5-94D9-6B71C96014A5}">
      <dsp:nvSpPr>
        <dsp:cNvPr id="0" name=""/>
        <dsp:cNvSpPr/>
      </dsp:nvSpPr>
      <dsp:spPr>
        <a:xfrm>
          <a:off x="3259" y="430572"/>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a:t>
          </a:r>
          <a:r>
            <a:rPr lang="fr-FR" sz="3200" kern="1200" dirty="0" err="1" smtClean="0">
              <a:latin typeface="Gill Sans MT" panose="020B0502020104020203" pitchFamily="34" charset="0"/>
            </a:rPr>
            <a:t>Search</a:t>
          </a:r>
          <a:r>
            <a:rPr lang="fr-FR" sz="3200" kern="1200" dirty="0" smtClean="0">
              <a:latin typeface="Gill Sans MT" panose="020B0502020104020203" pitchFamily="34" charset="0"/>
            </a:rPr>
            <a:t> </a:t>
          </a:r>
          <a:endParaRPr lang="fr-FR" sz="3200" kern="1200" dirty="0">
            <a:latin typeface="Gill Sans MT" panose="020B0502020104020203" pitchFamily="34" charset="0"/>
          </a:endParaRPr>
        </a:p>
      </dsp:txBody>
      <dsp:txXfrm>
        <a:off x="3259" y="430572"/>
        <a:ext cx="3177666" cy="1271066"/>
      </dsp:txXfrm>
    </dsp:sp>
    <dsp:sp modelId="{8A1FE0C8-335B-40B7-BFC9-E1F78B243B95}">
      <dsp:nvSpPr>
        <dsp:cNvPr id="0" name=""/>
        <dsp:cNvSpPr/>
      </dsp:nvSpPr>
      <dsp:spPr>
        <a:xfrm>
          <a:off x="3259" y="1701639"/>
          <a:ext cx="3177666" cy="294401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Search is the most popular search engine globally, providing users with access to a vast amount of information on the internet.</a:t>
          </a:r>
          <a:endParaRPr lang="fr-FR" sz="2400" b="0" kern="1200" dirty="0">
            <a:latin typeface="Gill Sans MT" panose="020B0502020104020203" pitchFamily="34" charset="0"/>
          </a:endParaRPr>
        </a:p>
      </dsp:txBody>
      <dsp:txXfrm>
        <a:off x="3259" y="1701639"/>
        <a:ext cx="3177666" cy="2944012"/>
      </dsp:txXfrm>
    </dsp:sp>
    <dsp:sp modelId="{FB2F5D8B-60B3-4104-979C-206E61546143}">
      <dsp:nvSpPr>
        <dsp:cNvPr id="0" name=""/>
        <dsp:cNvSpPr/>
      </dsp:nvSpPr>
      <dsp:spPr>
        <a:xfrm>
          <a:off x="3625799" y="430572"/>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Gmail</a:t>
          </a:r>
          <a:endParaRPr lang="fr-FR" sz="3200" kern="1200" dirty="0">
            <a:latin typeface="Gill Sans MT" panose="020B0502020104020203" pitchFamily="34" charset="0"/>
          </a:endParaRPr>
        </a:p>
      </dsp:txBody>
      <dsp:txXfrm>
        <a:off x="3625799" y="430572"/>
        <a:ext cx="3177666" cy="1271066"/>
      </dsp:txXfrm>
    </dsp:sp>
    <dsp:sp modelId="{BCA09BD8-A6CA-4055-A722-EDC93FD4E476}">
      <dsp:nvSpPr>
        <dsp:cNvPr id="0" name=""/>
        <dsp:cNvSpPr/>
      </dsp:nvSpPr>
      <dsp:spPr>
        <a:xfrm>
          <a:off x="3625799" y="1701639"/>
          <a:ext cx="3177666" cy="294401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Gmail is a widely used email service with features like spam filtering, organized inbox, and integration with other Google services.</a:t>
          </a:r>
          <a:endParaRPr lang="fr-FR" sz="2400" b="0" kern="1200" dirty="0">
            <a:latin typeface="Gill Sans MT" panose="020B0502020104020203" pitchFamily="34" charset="0"/>
          </a:endParaRPr>
        </a:p>
      </dsp:txBody>
      <dsp:txXfrm>
        <a:off x="3625799" y="1701639"/>
        <a:ext cx="3177666" cy="2944012"/>
      </dsp:txXfrm>
    </dsp:sp>
    <dsp:sp modelId="{7B45277A-01BB-4CD8-A142-F2B50D53CC8F}">
      <dsp:nvSpPr>
        <dsp:cNvPr id="0" name=""/>
        <dsp:cNvSpPr/>
      </dsp:nvSpPr>
      <dsp:spPr>
        <a:xfrm>
          <a:off x="7248339" y="430572"/>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a:t>
          </a:r>
          <a:r>
            <a:rPr lang="fr-FR" sz="3200" kern="1200" dirty="0" err="1" smtClean="0">
              <a:latin typeface="Gill Sans MT" panose="020B0502020104020203" pitchFamily="34" charset="0"/>
            </a:rPr>
            <a:t>Maps</a:t>
          </a:r>
          <a:endParaRPr lang="fr-FR" sz="3200" kern="1200" dirty="0">
            <a:latin typeface="Gill Sans MT" panose="020B0502020104020203" pitchFamily="34" charset="0"/>
          </a:endParaRPr>
        </a:p>
      </dsp:txBody>
      <dsp:txXfrm>
        <a:off x="7248339" y="430572"/>
        <a:ext cx="3177666" cy="1271066"/>
      </dsp:txXfrm>
    </dsp:sp>
    <dsp:sp modelId="{25DF6478-08D1-4122-85DE-50B1913E9DA6}">
      <dsp:nvSpPr>
        <dsp:cNvPr id="0" name=""/>
        <dsp:cNvSpPr/>
      </dsp:nvSpPr>
      <dsp:spPr>
        <a:xfrm>
          <a:off x="7248339" y="1701639"/>
          <a:ext cx="3177666" cy="294401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Maps offers navigation, real-time traffic updates, street view, and location-based services. It is a go-to tool for finding directions and exploring places.</a:t>
          </a:r>
          <a:endParaRPr lang="fr-FR" sz="2400" b="0" kern="1200" dirty="0">
            <a:latin typeface="Gill Sans MT" panose="020B0502020104020203" pitchFamily="34" charset="0"/>
          </a:endParaRPr>
        </a:p>
      </dsp:txBody>
      <dsp:txXfrm>
        <a:off x="7248339" y="1701639"/>
        <a:ext cx="3177666" cy="294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8018-D4AC-4CA5-94D9-6B71C96014A5}">
      <dsp:nvSpPr>
        <dsp:cNvPr id="0" name=""/>
        <dsp:cNvSpPr/>
      </dsp:nvSpPr>
      <dsp:spPr>
        <a:xfrm>
          <a:off x="3259" y="145778"/>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Drive </a:t>
          </a:r>
          <a:endParaRPr lang="fr-FR" sz="3200" kern="1200" dirty="0">
            <a:latin typeface="Gill Sans MT" panose="020B0502020104020203" pitchFamily="34" charset="0"/>
          </a:endParaRPr>
        </a:p>
      </dsp:txBody>
      <dsp:txXfrm>
        <a:off x="3259" y="145778"/>
        <a:ext cx="3177666" cy="1271066"/>
      </dsp:txXfrm>
    </dsp:sp>
    <dsp:sp modelId="{8A1FE0C8-335B-40B7-BFC9-E1F78B243B95}">
      <dsp:nvSpPr>
        <dsp:cNvPr id="0" name=""/>
        <dsp:cNvSpPr/>
      </dsp:nvSpPr>
      <dsp:spPr>
        <a:xfrm>
          <a:off x="3259" y="1416845"/>
          <a:ext cx="3177666" cy="35136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Drive is a cloud storage service allowing users to store and share files, documents, photos, and more. It integrates with other Google services like Google Docs, Sheets, and Slides.</a:t>
          </a:r>
          <a:endParaRPr lang="fr-FR" sz="2400" b="0" kern="1200" dirty="0">
            <a:latin typeface="Gill Sans MT" panose="020B0502020104020203" pitchFamily="34" charset="0"/>
          </a:endParaRPr>
        </a:p>
      </dsp:txBody>
      <dsp:txXfrm>
        <a:off x="3259" y="1416845"/>
        <a:ext cx="3177666" cy="3513600"/>
      </dsp:txXfrm>
    </dsp:sp>
    <dsp:sp modelId="{FB2F5D8B-60B3-4104-979C-206E61546143}">
      <dsp:nvSpPr>
        <dsp:cNvPr id="0" name=""/>
        <dsp:cNvSpPr/>
      </dsp:nvSpPr>
      <dsp:spPr>
        <a:xfrm>
          <a:off x="3625799" y="145778"/>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latin typeface="Gill Sans MT" panose="020B0502020104020203" pitchFamily="34" charset="0"/>
            </a:rPr>
            <a:t>Google Docs, Sheets, and Slides</a:t>
          </a:r>
          <a:endParaRPr lang="fr-FR" sz="3200" kern="1200" dirty="0">
            <a:latin typeface="Gill Sans MT" panose="020B0502020104020203" pitchFamily="34" charset="0"/>
          </a:endParaRPr>
        </a:p>
      </dsp:txBody>
      <dsp:txXfrm>
        <a:off x="3625799" y="145778"/>
        <a:ext cx="3177666" cy="1271066"/>
      </dsp:txXfrm>
    </dsp:sp>
    <dsp:sp modelId="{BCA09BD8-A6CA-4055-A722-EDC93FD4E476}">
      <dsp:nvSpPr>
        <dsp:cNvPr id="0" name=""/>
        <dsp:cNvSpPr/>
      </dsp:nvSpPr>
      <dsp:spPr>
        <a:xfrm>
          <a:off x="3625799" y="1416845"/>
          <a:ext cx="3177666" cy="35136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These are productivity tools that offer online document creation, spreadsheet editing, and presentation design, respectively. </a:t>
          </a:r>
          <a:endParaRPr lang="fr-FR" sz="2400" b="0" kern="1200" dirty="0">
            <a:latin typeface="Gill Sans MT" panose="020B0502020104020203" pitchFamily="34" charset="0"/>
          </a:endParaRPr>
        </a:p>
      </dsp:txBody>
      <dsp:txXfrm>
        <a:off x="3625799" y="1416845"/>
        <a:ext cx="3177666" cy="3513600"/>
      </dsp:txXfrm>
    </dsp:sp>
    <dsp:sp modelId="{7B45277A-01BB-4CD8-A142-F2B50D53CC8F}">
      <dsp:nvSpPr>
        <dsp:cNvPr id="0" name=""/>
        <dsp:cNvSpPr/>
      </dsp:nvSpPr>
      <dsp:spPr>
        <a:xfrm>
          <a:off x="7248339" y="145778"/>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YouTube</a:t>
          </a:r>
          <a:endParaRPr lang="fr-FR" sz="3200" kern="1200" dirty="0">
            <a:latin typeface="Gill Sans MT" panose="020B0502020104020203" pitchFamily="34" charset="0"/>
          </a:endParaRPr>
        </a:p>
      </dsp:txBody>
      <dsp:txXfrm>
        <a:off x="7248339" y="145778"/>
        <a:ext cx="3177666" cy="1271066"/>
      </dsp:txXfrm>
    </dsp:sp>
    <dsp:sp modelId="{25DF6478-08D1-4122-85DE-50B1913E9DA6}">
      <dsp:nvSpPr>
        <dsp:cNvPr id="0" name=""/>
        <dsp:cNvSpPr/>
      </dsp:nvSpPr>
      <dsp:spPr>
        <a:xfrm>
          <a:off x="7248339" y="1416845"/>
          <a:ext cx="3177666" cy="3513600"/>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owns YouTube, a video-sharing platform that has become a major source of entertainment, education, and information.</a:t>
          </a:r>
          <a:endParaRPr lang="fr-FR" sz="2400" b="0" kern="1200" dirty="0">
            <a:latin typeface="Gill Sans MT" panose="020B0502020104020203" pitchFamily="34" charset="0"/>
          </a:endParaRPr>
        </a:p>
      </dsp:txBody>
      <dsp:txXfrm>
        <a:off x="7248339" y="1416845"/>
        <a:ext cx="3177666" cy="3513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8018-D4AC-4CA5-94D9-6B71C96014A5}">
      <dsp:nvSpPr>
        <dsp:cNvPr id="0" name=""/>
        <dsp:cNvSpPr/>
      </dsp:nvSpPr>
      <dsp:spPr>
        <a:xfrm>
          <a:off x="3259" y="296753"/>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Photos </a:t>
          </a:r>
          <a:endParaRPr lang="fr-FR" sz="3200" kern="1200" dirty="0">
            <a:latin typeface="Gill Sans MT" panose="020B0502020104020203" pitchFamily="34" charset="0"/>
          </a:endParaRPr>
        </a:p>
      </dsp:txBody>
      <dsp:txXfrm>
        <a:off x="3259" y="296753"/>
        <a:ext cx="3177666" cy="1271066"/>
      </dsp:txXfrm>
    </dsp:sp>
    <dsp:sp modelId="{8A1FE0C8-335B-40B7-BFC9-E1F78B243B95}">
      <dsp:nvSpPr>
        <dsp:cNvPr id="0" name=""/>
        <dsp:cNvSpPr/>
      </dsp:nvSpPr>
      <dsp:spPr>
        <a:xfrm>
          <a:off x="3259" y="1567820"/>
          <a:ext cx="3177666" cy="321164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Photos provides cloud storage for photos and videos. It includes features like automatic backup, image recognition, and easy sharing options.</a:t>
          </a:r>
          <a:endParaRPr lang="fr-FR" sz="2400" b="0" kern="1200" dirty="0">
            <a:latin typeface="Gill Sans MT" panose="020B0502020104020203" pitchFamily="34" charset="0"/>
          </a:endParaRPr>
        </a:p>
      </dsp:txBody>
      <dsp:txXfrm>
        <a:off x="3259" y="1567820"/>
        <a:ext cx="3177666" cy="3211649"/>
      </dsp:txXfrm>
    </dsp:sp>
    <dsp:sp modelId="{FB2F5D8B-60B3-4104-979C-206E61546143}">
      <dsp:nvSpPr>
        <dsp:cNvPr id="0" name=""/>
        <dsp:cNvSpPr/>
      </dsp:nvSpPr>
      <dsp:spPr>
        <a:xfrm>
          <a:off x="3625799" y="296753"/>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a:t>
          </a:r>
          <a:r>
            <a:rPr lang="fr-FR" sz="3200" kern="1200" dirty="0" err="1" smtClean="0">
              <a:latin typeface="Gill Sans MT" panose="020B0502020104020203" pitchFamily="34" charset="0"/>
            </a:rPr>
            <a:t>Calendar</a:t>
          </a:r>
          <a:endParaRPr lang="fr-FR" sz="3200" kern="1200" dirty="0">
            <a:latin typeface="Gill Sans MT" panose="020B0502020104020203" pitchFamily="34" charset="0"/>
          </a:endParaRPr>
        </a:p>
      </dsp:txBody>
      <dsp:txXfrm>
        <a:off x="3625799" y="296753"/>
        <a:ext cx="3177666" cy="1271066"/>
      </dsp:txXfrm>
    </dsp:sp>
    <dsp:sp modelId="{BCA09BD8-A6CA-4055-A722-EDC93FD4E476}">
      <dsp:nvSpPr>
        <dsp:cNvPr id="0" name=""/>
        <dsp:cNvSpPr/>
      </dsp:nvSpPr>
      <dsp:spPr>
        <a:xfrm>
          <a:off x="3625799" y="1567820"/>
          <a:ext cx="3177666" cy="321164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Calendar is a time-management and scheduling tool that allows users to organize events, set reminders, and share schedules.</a:t>
          </a:r>
          <a:endParaRPr lang="fr-FR" sz="2400" b="0" kern="1200" dirty="0">
            <a:latin typeface="Gill Sans MT" panose="020B0502020104020203" pitchFamily="34" charset="0"/>
          </a:endParaRPr>
        </a:p>
      </dsp:txBody>
      <dsp:txXfrm>
        <a:off x="3625799" y="1567820"/>
        <a:ext cx="3177666" cy="3211649"/>
      </dsp:txXfrm>
    </dsp:sp>
    <dsp:sp modelId="{7B45277A-01BB-4CD8-A142-F2B50D53CC8F}">
      <dsp:nvSpPr>
        <dsp:cNvPr id="0" name=""/>
        <dsp:cNvSpPr/>
      </dsp:nvSpPr>
      <dsp:spPr>
        <a:xfrm>
          <a:off x="7248339" y="296753"/>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Translate </a:t>
          </a:r>
          <a:endParaRPr lang="fr-FR" sz="3200" kern="1200" dirty="0">
            <a:latin typeface="Gill Sans MT" panose="020B0502020104020203" pitchFamily="34" charset="0"/>
          </a:endParaRPr>
        </a:p>
      </dsp:txBody>
      <dsp:txXfrm>
        <a:off x="7248339" y="296753"/>
        <a:ext cx="3177666" cy="1271066"/>
      </dsp:txXfrm>
    </dsp:sp>
    <dsp:sp modelId="{25DF6478-08D1-4122-85DE-50B1913E9DA6}">
      <dsp:nvSpPr>
        <dsp:cNvPr id="0" name=""/>
        <dsp:cNvSpPr/>
      </dsp:nvSpPr>
      <dsp:spPr>
        <a:xfrm>
          <a:off x="7248339" y="1567820"/>
          <a:ext cx="3177666" cy="321164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 Translate is a language translation service that supports translations for text, speech, and images. </a:t>
          </a:r>
          <a:endParaRPr lang="fr-FR" sz="2400" b="0" kern="1200" dirty="0">
            <a:latin typeface="Gill Sans MT" panose="020B0502020104020203" pitchFamily="34" charset="0"/>
          </a:endParaRPr>
        </a:p>
      </dsp:txBody>
      <dsp:txXfrm>
        <a:off x="7248339" y="1567820"/>
        <a:ext cx="3177666" cy="3211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8018-D4AC-4CA5-94D9-6B71C96014A5}">
      <dsp:nvSpPr>
        <dsp:cNvPr id="0" name=""/>
        <dsp:cNvSpPr/>
      </dsp:nvSpPr>
      <dsp:spPr>
        <a:xfrm>
          <a:off x="3259" y="296753"/>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Chrome </a:t>
          </a:r>
          <a:endParaRPr lang="fr-FR" sz="3200" kern="1200" dirty="0">
            <a:latin typeface="Gill Sans MT" panose="020B0502020104020203" pitchFamily="34" charset="0"/>
          </a:endParaRPr>
        </a:p>
      </dsp:txBody>
      <dsp:txXfrm>
        <a:off x="3259" y="296753"/>
        <a:ext cx="3177666" cy="1271066"/>
      </dsp:txXfrm>
    </dsp:sp>
    <dsp:sp modelId="{8A1FE0C8-335B-40B7-BFC9-E1F78B243B95}">
      <dsp:nvSpPr>
        <dsp:cNvPr id="0" name=""/>
        <dsp:cNvSpPr/>
      </dsp:nvSpPr>
      <dsp:spPr>
        <a:xfrm>
          <a:off x="3259" y="1567820"/>
          <a:ext cx="3177666" cy="321164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Google's web browser, Chrome, is widely used for its speed, simplicity, and integration with various Google services.</a:t>
          </a:r>
          <a:endParaRPr lang="fr-FR" sz="2400" b="0" kern="1200" dirty="0">
            <a:latin typeface="Gill Sans MT" panose="020B0502020104020203" pitchFamily="34" charset="0"/>
          </a:endParaRPr>
        </a:p>
      </dsp:txBody>
      <dsp:txXfrm>
        <a:off x="3259" y="1567820"/>
        <a:ext cx="3177666" cy="3211649"/>
      </dsp:txXfrm>
    </dsp:sp>
    <dsp:sp modelId="{FB2F5D8B-60B3-4104-979C-206E61546143}">
      <dsp:nvSpPr>
        <dsp:cNvPr id="0" name=""/>
        <dsp:cNvSpPr/>
      </dsp:nvSpPr>
      <dsp:spPr>
        <a:xfrm>
          <a:off x="3625799" y="296753"/>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Android OS </a:t>
          </a:r>
          <a:endParaRPr lang="fr-FR" sz="3200" kern="1200" dirty="0">
            <a:latin typeface="Gill Sans MT" panose="020B0502020104020203" pitchFamily="34" charset="0"/>
          </a:endParaRPr>
        </a:p>
      </dsp:txBody>
      <dsp:txXfrm>
        <a:off x="3625799" y="296753"/>
        <a:ext cx="3177666" cy="1271066"/>
      </dsp:txXfrm>
    </dsp:sp>
    <dsp:sp modelId="{BCA09BD8-A6CA-4055-A722-EDC93FD4E476}">
      <dsp:nvSpPr>
        <dsp:cNvPr id="0" name=""/>
        <dsp:cNvSpPr/>
      </dsp:nvSpPr>
      <dsp:spPr>
        <a:xfrm>
          <a:off x="3625799" y="1567820"/>
          <a:ext cx="3177666" cy="321164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While not a service per se, Google's Android operating system powers a significant portion of the world's mobile devices, providing access to various Google services. </a:t>
          </a:r>
          <a:endParaRPr lang="fr-FR" sz="2400" b="0" kern="1200" dirty="0">
            <a:latin typeface="Gill Sans MT" panose="020B0502020104020203" pitchFamily="34" charset="0"/>
          </a:endParaRPr>
        </a:p>
      </dsp:txBody>
      <dsp:txXfrm>
        <a:off x="3625799" y="1567820"/>
        <a:ext cx="3177666" cy="3211649"/>
      </dsp:txXfrm>
    </dsp:sp>
    <dsp:sp modelId="{7B45277A-01BB-4CD8-A142-F2B50D53CC8F}">
      <dsp:nvSpPr>
        <dsp:cNvPr id="0" name=""/>
        <dsp:cNvSpPr/>
      </dsp:nvSpPr>
      <dsp:spPr>
        <a:xfrm>
          <a:off x="7248339" y="296753"/>
          <a:ext cx="3177666" cy="127106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fr-FR" sz="3200" kern="1200" dirty="0" smtClean="0">
              <a:latin typeface="Gill Sans MT" panose="020B0502020104020203" pitchFamily="34" charset="0"/>
            </a:rPr>
            <a:t>Google </a:t>
          </a:r>
          <a:r>
            <a:rPr lang="fr-FR" sz="3200" kern="1200" dirty="0" err="1" smtClean="0">
              <a:latin typeface="Gill Sans MT" panose="020B0502020104020203" pitchFamily="34" charset="0"/>
            </a:rPr>
            <a:t>Ads</a:t>
          </a:r>
          <a:endParaRPr lang="fr-FR" sz="3200" kern="1200" dirty="0">
            <a:latin typeface="Gill Sans MT" panose="020B0502020104020203" pitchFamily="34" charset="0"/>
          </a:endParaRPr>
        </a:p>
      </dsp:txBody>
      <dsp:txXfrm>
        <a:off x="7248339" y="296753"/>
        <a:ext cx="3177666" cy="1271066"/>
      </dsp:txXfrm>
    </dsp:sp>
    <dsp:sp modelId="{25DF6478-08D1-4122-85DE-50B1913E9DA6}">
      <dsp:nvSpPr>
        <dsp:cNvPr id="0" name=""/>
        <dsp:cNvSpPr/>
      </dsp:nvSpPr>
      <dsp:spPr>
        <a:xfrm>
          <a:off x="7248339" y="1567820"/>
          <a:ext cx="3177666" cy="321164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smtClean="0">
              <a:latin typeface="Gill Sans MT" panose="020B0502020104020203" pitchFamily="34" charset="0"/>
            </a:rPr>
            <a:t>Advertising platform allowing businesses to promote products or services through online channels, including Google's search and display networks.</a:t>
          </a:r>
          <a:endParaRPr lang="fr-FR" sz="2400" b="0" kern="1200" dirty="0">
            <a:latin typeface="Gill Sans MT" panose="020B0502020104020203" pitchFamily="34" charset="0"/>
          </a:endParaRPr>
        </a:p>
      </dsp:txBody>
      <dsp:txXfrm>
        <a:off x="7248339" y="1567820"/>
        <a:ext cx="3177666" cy="32116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D95FE-F627-4DDE-A956-C5BBD591E1E8}">
      <dsp:nvSpPr>
        <dsp:cNvPr id="0" name=""/>
        <dsp:cNvSpPr/>
      </dsp:nvSpPr>
      <dsp:spPr>
        <a:xfrm>
          <a:off x="0" y="86"/>
          <a:ext cx="11121102" cy="48420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fr-FR" sz="2000" b="1" kern="1200" dirty="0" smtClean="0">
              <a:latin typeface="Gill Sans MT" panose="020B0502020104020203" pitchFamily="34" charset="0"/>
            </a:rPr>
            <a:t>1. Platform Introduction:</a:t>
          </a:r>
        </a:p>
      </dsp:txBody>
      <dsp:txXfrm>
        <a:off x="23637" y="23723"/>
        <a:ext cx="11073828" cy="436927"/>
      </dsp:txXfrm>
    </dsp:sp>
    <dsp:sp modelId="{EB64D1E3-BBD5-4CA3-BA26-2327D81C6FE0}">
      <dsp:nvSpPr>
        <dsp:cNvPr id="0" name=""/>
        <dsp:cNvSpPr/>
      </dsp:nvSpPr>
      <dsp:spPr>
        <a:xfrm>
          <a:off x="0" y="484288"/>
          <a:ext cx="11121102" cy="7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09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Gill Sans MT" panose="020B0502020104020203" pitchFamily="34" charset="0"/>
            </a:rPr>
            <a:t>GitHub is a web-based platform for managing software development projects, providing tools for version control, collaboration, and issue tracking.</a:t>
          </a:r>
          <a:endParaRPr lang="fr-FR" sz="2000" kern="1200" dirty="0">
            <a:latin typeface="Gill Sans MT" panose="020B0502020104020203" pitchFamily="34" charset="0"/>
          </a:endParaRPr>
        </a:p>
      </dsp:txBody>
      <dsp:txXfrm>
        <a:off x="0" y="484288"/>
        <a:ext cx="11121102" cy="774029"/>
      </dsp:txXfrm>
    </dsp:sp>
    <dsp:sp modelId="{2CB6B076-4816-4D1F-A4C9-1054C2995BFE}">
      <dsp:nvSpPr>
        <dsp:cNvPr id="0" name=""/>
        <dsp:cNvSpPr/>
      </dsp:nvSpPr>
      <dsp:spPr>
        <a:xfrm>
          <a:off x="0" y="1258317"/>
          <a:ext cx="11121102" cy="48420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smtClean="0">
              <a:latin typeface="Gill Sans MT" panose="020B0502020104020203" pitchFamily="34" charset="0"/>
            </a:rPr>
            <a:t>2. Version Control Key Features:</a:t>
          </a:r>
          <a:endParaRPr lang="fr-FR" sz="2000" b="1" kern="1200" dirty="0">
            <a:latin typeface="Gill Sans MT" panose="020B0502020104020203" pitchFamily="34" charset="0"/>
          </a:endParaRPr>
        </a:p>
      </dsp:txBody>
      <dsp:txXfrm>
        <a:off x="23637" y="1281954"/>
        <a:ext cx="11073828" cy="436927"/>
      </dsp:txXfrm>
    </dsp:sp>
    <dsp:sp modelId="{1C7971E3-A321-438F-B99F-66EC04565D1B}">
      <dsp:nvSpPr>
        <dsp:cNvPr id="0" name=""/>
        <dsp:cNvSpPr/>
      </dsp:nvSpPr>
      <dsp:spPr>
        <a:xfrm>
          <a:off x="0" y="1742519"/>
          <a:ext cx="11121102" cy="58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09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Gill Sans MT" panose="020B0502020104020203" pitchFamily="34" charset="0"/>
            </a:rPr>
            <a:t>Using </a:t>
          </a:r>
          <a:r>
            <a:rPr lang="en-US" sz="2000" kern="1200" dirty="0" err="1" smtClean="0">
              <a:latin typeface="Gill Sans MT" panose="020B0502020104020203" pitchFamily="34" charset="0"/>
            </a:rPr>
            <a:t>Git</a:t>
          </a:r>
          <a:r>
            <a:rPr lang="en-US" sz="2000" kern="1200" dirty="0" smtClean="0">
              <a:latin typeface="Gill Sans MT" panose="020B0502020104020203" pitchFamily="34" charset="0"/>
            </a:rPr>
            <a:t>, GitHub enables version control with features like branching for parallel development and pull requests for collaboration and code review.</a:t>
          </a:r>
          <a:endParaRPr lang="fr-FR" sz="2000" kern="1200" dirty="0">
            <a:latin typeface="Gill Sans MT" panose="020B0502020104020203" pitchFamily="34" charset="0"/>
          </a:endParaRPr>
        </a:p>
      </dsp:txBody>
      <dsp:txXfrm>
        <a:off x="0" y="1742519"/>
        <a:ext cx="11121102" cy="581308"/>
      </dsp:txXfrm>
    </dsp:sp>
    <dsp:sp modelId="{8D7E3EB4-DB82-4225-9F90-2DCA63DEE968}">
      <dsp:nvSpPr>
        <dsp:cNvPr id="0" name=""/>
        <dsp:cNvSpPr/>
      </dsp:nvSpPr>
      <dsp:spPr>
        <a:xfrm>
          <a:off x="0" y="2323827"/>
          <a:ext cx="11121102" cy="48420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smtClean="0">
              <a:latin typeface="Gill Sans MT" panose="020B0502020104020203" pitchFamily="34" charset="0"/>
            </a:rPr>
            <a:t>3. Community and Collaboration:</a:t>
          </a:r>
          <a:endParaRPr lang="fr-FR" sz="2000" b="1" kern="1200" dirty="0">
            <a:latin typeface="Gill Sans MT" panose="020B0502020104020203" pitchFamily="34" charset="0"/>
          </a:endParaRPr>
        </a:p>
      </dsp:txBody>
      <dsp:txXfrm>
        <a:off x="23637" y="2347464"/>
        <a:ext cx="11073828" cy="436927"/>
      </dsp:txXfrm>
    </dsp:sp>
    <dsp:sp modelId="{0467C65E-7DC9-4887-9413-E867FAFF1194}">
      <dsp:nvSpPr>
        <dsp:cNvPr id="0" name=""/>
        <dsp:cNvSpPr/>
      </dsp:nvSpPr>
      <dsp:spPr>
        <a:xfrm>
          <a:off x="0" y="2808029"/>
          <a:ext cx="11121102" cy="58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09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Gill Sans MT" panose="020B0502020104020203" pitchFamily="34" charset="0"/>
            </a:rPr>
            <a:t>It fosters a global community, allowing users to follow projects, discuss issues, </a:t>
          </a:r>
          <a:r>
            <a:rPr lang="en-US" sz="2000" kern="1200" dirty="0" smtClean="0">
              <a:latin typeface="Gill Sans MT" panose="020B0502020104020203" pitchFamily="34" charset="0"/>
            </a:rPr>
            <a:t> through pull requests and comments, promoting teamwork</a:t>
          </a:r>
          <a:endParaRPr lang="fr-FR" sz="2000" kern="1200" dirty="0">
            <a:latin typeface="Gill Sans MT" panose="020B0502020104020203" pitchFamily="34" charset="0"/>
          </a:endParaRPr>
        </a:p>
      </dsp:txBody>
      <dsp:txXfrm>
        <a:off x="0" y="2808029"/>
        <a:ext cx="11121102" cy="581308"/>
      </dsp:txXfrm>
    </dsp:sp>
    <dsp:sp modelId="{41F14819-AE66-4895-B220-978A6C0EC83B}">
      <dsp:nvSpPr>
        <dsp:cNvPr id="0" name=""/>
        <dsp:cNvSpPr/>
      </dsp:nvSpPr>
      <dsp:spPr>
        <a:xfrm>
          <a:off x="0" y="3389337"/>
          <a:ext cx="11121102" cy="48420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dirty="0" smtClean="0">
              <a:latin typeface="Gill Sans MT" panose="020B0502020104020203" pitchFamily="34" charset="0"/>
            </a:rPr>
            <a:t>4.Open Source Contributions:</a:t>
          </a:r>
          <a:endParaRPr lang="fr-FR" sz="2000" b="1" kern="1200" dirty="0">
            <a:latin typeface="Gill Sans MT" panose="020B0502020104020203" pitchFamily="34" charset="0"/>
          </a:endParaRPr>
        </a:p>
      </dsp:txBody>
      <dsp:txXfrm>
        <a:off x="23637" y="3412974"/>
        <a:ext cx="11073828" cy="436927"/>
      </dsp:txXfrm>
    </dsp:sp>
    <dsp:sp modelId="{FC9188C7-C9C7-41FD-809F-F64B96B72581}">
      <dsp:nvSpPr>
        <dsp:cNvPr id="0" name=""/>
        <dsp:cNvSpPr/>
      </dsp:nvSpPr>
      <dsp:spPr>
        <a:xfrm>
          <a:off x="0" y="3873539"/>
          <a:ext cx="11121102" cy="581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09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Gill Sans MT" panose="020B0502020104020203" pitchFamily="34" charset="0"/>
            </a:rPr>
            <a:t>GitHub hosts numerous open-source projects, allowing developers to contribute, share code, and benefit from collective knowledge.</a:t>
          </a:r>
          <a:endParaRPr lang="fr-FR" sz="2000" kern="1200" dirty="0">
            <a:latin typeface="Gill Sans MT" panose="020B0502020104020203" pitchFamily="34" charset="0"/>
          </a:endParaRPr>
        </a:p>
      </dsp:txBody>
      <dsp:txXfrm>
        <a:off x="0" y="3873539"/>
        <a:ext cx="11121102" cy="581308"/>
      </dsp:txXfrm>
    </dsp:sp>
    <dsp:sp modelId="{6200C4B1-7122-4244-9B92-E60B43B8A3D2}">
      <dsp:nvSpPr>
        <dsp:cNvPr id="0" name=""/>
        <dsp:cNvSpPr/>
      </dsp:nvSpPr>
      <dsp:spPr>
        <a:xfrm>
          <a:off x="0" y="4454847"/>
          <a:ext cx="11121102" cy="484201"/>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b="1" kern="1200" dirty="0" smtClean="0">
              <a:latin typeface="Gill Sans MT" panose="020B0502020104020203" pitchFamily="34" charset="0"/>
            </a:rPr>
            <a:t>5. Security and </a:t>
          </a:r>
          <a:r>
            <a:rPr lang="fr-FR" sz="2000" b="1" kern="1200" dirty="0" err="1" smtClean="0">
              <a:latin typeface="Gill Sans MT" panose="020B0502020104020203" pitchFamily="34" charset="0"/>
            </a:rPr>
            <a:t>Integrations</a:t>
          </a:r>
          <a:r>
            <a:rPr lang="fr-FR" sz="2000" b="1" kern="1200" dirty="0" smtClean="0">
              <a:latin typeface="Gill Sans MT" panose="020B0502020104020203" pitchFamily="34" charset="0"/>
            </a:rPr>
            <a:t>:</a:t>
          </a:r>
          <a:endParaRPr lang="fr-FR" sz="2000" b="1" kern="1200" dirty="0">
            <a:latin typeface="Gill Sans MT" panose="020B0502020104020203" pitchFamily="34" charset="0"/>
          </a:endParaRPr>
        </a:p>
      </dsp:txBody>
      <dsp:txXfrm>
        <a:off x="23637" y="4478484"/>
        <a:ext cx="11073828" cy="436927"/>
      </dsp:txXfrm>
    </dsp:sp>
    <dsp:sp modelId="{089DBD93-F66D-4631-91AD-3DFA047FE6A2}">
      <dsp:nvSpPr>
        <dsp:cNvPr id="0" name=""/>
        <dsp:cNvSpPr/>
      </dsp:nvSpPr>
      <dsp:spPr>
        <a:xfrm>
          <a:off x="0" y="4939049"/>
          <a:ext cx="11121102" cy="560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095"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n-US" sz="1300" kern="1200" dirty="0" smtClean="0"/>
            <a:t> </a:t>
          </a:r>
          <a:r>
            <a:rPr lang="en-US" sz="2000" kern="1200" dirty="0" smtClean="0">
              <a:latin typeface="Gill Sans MT" panose="020B0502020104020203" pitchFamily="34" charset="0"/>
            </a:rPr>
            <a:t>GitHub prioritizes security with features like two-factor authentication and integrates with various tools for CI/CD, code scanning, and project management.</a:t>
          </a:r>
          <a:endParaRPr lang="fr-FR" sz="2000" kern="1200" dirty="0">
            <a:latin typeface="Gill Sans MT" panose="020B0502020104020203" pitchFamily="34" charset="0"/>
          </a:endParaRPr>
        </a:p>
      </dsp:txBody>
      <dsp:txXfrm>
        <a:off x="0" y="4939049"/>
        <a:ext cx="11121102" cy="56091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35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A2D49260-AE12-4BDB-AF1C-A70E7F2F0487}"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209767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3251653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20007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1678215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7262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412748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218574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3975253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347782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2D49260-AE12-4BDB-AF1C-A70E7F2F0487}"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70465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2D49260-AE12-4BDB-AF1C-A70E7F2F0487}"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36952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2D49260-AE12-4BDB-AF1C-A70E7F2F0487}"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371485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2D49260-AE12-4BDB-AF1C-A70E7F2F0487}"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18018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9260-AE12-4BDB-AF1C-A70E7F2F0487}"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199308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2D49260-AE12-4BDB-AF1C-A70E7F2F0487}"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407013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2D49260-AE12-4BDB-AF1C-A70E7F2F0487}"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EDD10C-56E4-465A-8015-72636588762E}" type="slidenum">
              <a:rPr lang="fr-FR" smtClean="0"/>
              <a:t>‹N°›</a:t>
            </a:fld>
            <a:endParaRPr lang="fr-FR"/>
          </a:p>
        </p:txBody>
      </p:sp>
    </p:spTree>
    <p:extLst>
      <p:ext uri="{BB962C8B-B14F-4D97-AF65-F5344CB8AC3E}">
        <p14:creationId xmlns:p14="http://schemas.microsoft.com/office/powerpoint/2010/main" val="19313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2D49260-AE12-4BDB-AF1C-A70E7F2F0487}" type="datetimeFigureOut">
              <a:rPr lang="fr-FR" smtClean="0"/>
              <a:t>05/01/2024</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BEDD10C-56E4-465A-8015-72636588762E}" type="slidenum">
              <a:rPr lang="fr-FR" smtClean="0"/>
              <a:t>‹N°›</a:t>
            </a:fld>
            <a:endParaRPr lang="fr-FR"/>
          </a:p>
        </p:txBody>
      </p:sp>
    </p:spTree>
    <p:extLst>
      <p:ext uri="{BB962C8B-B14F-4D97-AF65-F5344CB8AC3E}">
        <p14:creationId xmlns:p14="http://schemas.microsoft.com/office/powerpoint/2010/main" val="10188218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60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4212" y="457191"/>
            <a:ext cx="8459788" cy="2673927"/>
          </a:xfrm>
        </p:spPr>
        <p:txBody>
          <a:bodyPr>
            <a:normAutofit/>
          </a:bodyPr>
          <a:lstStyle/>
          <a:p>
            <a:r>
              <a:rPr lang="en-US" b="1" dirty="0" smtClean="0">
                <a:solidFill>
                  <a:schemeClr val="bg2">
                    <a:lumMod val="50000"/>
                  </a:schemeClr>
                </a:solidFill>
              </a:rPr>
              <a:t>Unlocking the Power of TIC and its Technology Ecosystem</a:t>
            </a:r>
            <a:endParaRPr lang="fr-FR" b="1" dirty="0">
              <a:solidFill>
                <a:schemeClr val="bg2">
                  <a:lumMod val="50000"/>
                </a:schemeClr>
              </a:solidFill>
            </a:endParaRPr>
          </a:p>
        </p:txBody>
      </p:sp>
      <p:sp>
        <p:nvSpPr>
          <p:cNvPr id="3" name="Sous-titre 2"/>
          <p:cNvSpPr>
            <a:spLocks noGrp="1"/>
          </p:cNvSpPr>
          <p:nvPr>
            <p:ph type="subTitle" idx="1"/>
          </p:nvPr>
        </p:nvSpPr>
        <p:spPr>
          <a:xfrm>
            <a:off x="4771303" y="2825878"/>
            <a:ext cx="6400800" cy="922097"/>
          </a:xfrm>
        </p:spPr>
        <p:txBody>
          <a:bodyPr/>
          <a:lstStyle/>
          <a:p>
            <a:r>
              <a:rPr lang="en-US" b="1" dirty="0" smtClean="0">
                <a:solidFill>
                  <a:schemeClr val="bg2">
                    <a:lumMod val="50000"/>
                  </a:schemeClr>
                </a:solidFill>
              </a:rPr>
              <a:t>An Exploration of Google Services, Microsoft Tools, </a:t>
            </a:r>
            <a:r>
              <a:rPr lang="en-US" b="1" dirty="0" err="1" smtClean="0">
                <a:solidFill>
                  <a:schemeClr val="bg2">
                    <a:lumMod val="50000"/>
                  </a:schemeClr>
                </a:solidFill>
              </a:rPr>
              <a:t>Git</a:t>
            </a:r>
            <a:r>
              <a:rPr lang="en-US" b="1" dirty="0" smtClean="0">
                <a:solidFill>
                  <a:schemeClr val="bg2">
                    <a:lumMod val="50000"/>
                  </a:schemeClr>
                </a:solidFill>
              </a:rPr>
              <a:t>, and GitHub</a:t>
            </a:r>
            <a:endParaRPr lang="fr-FR" b="1" dirty="0">
              <a:solidFill>
                <a:schemeClr val="bg2">
                  <a:lumMod val="50000"/>
                </a:schemeClr>
              </a:solidFill>
            </a:endParaRPr>
          </a:p>
        </p:txBody>
      </p:sp>
      <p:sp>
        <p:nvSpPr>
          <p:cNvPr id="6" name="Sous-titre 2"/>
          <p:cNvSpPr txBox="1">
            <a:spLocks/>
          </p:cNvSpPr>
          <p:nvPr/>
        </p:nvSpPr>
        <p:spPr>
          <a:xfrm>
            <a:off x="540237" y="3747975"/>
            <a:ext cx="4375042" cy="300451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b="1" u="sng" dirty="0">
                <a:solidFill>
                  <a:schemeClr val="bg2">
                    <a:lumMod val="50000"/>
                  </a:schemeClr>
                </a:solidFill>
              </a:rPr>
              <a:t>Presented by</a:t>
            </a:r>
            <a:r>
              <a:rPr lang="en-US" b="1" u="sng" dirty="0" smtClean="0">
                <a:solidFill>
                  <a:schemeClr val="bg2">
                    <a:lumMod val="50000"/>
                  </a:schemeClr>
                </a:solidFill>
              </a:rPr>
              <a:t>:</a:t>
            </a:r>
          </a:p>
          <a:p>
            <a:pPr marL="342900" indent="-342900">
              <a:buFont typeface="Wingdings" panose="05000000000000000000" pitchFamily="2" charset="2"/>
              <a:buChar char="§"/>
            </a:pPr>
            <a:r>
              <a:rPr lang="en-US" b="1" dirty="0" err="1" smtClean="0">
                <a:solidFill>
                  <a:schemeClr val="bg2">
                    <a:lumMod val="50000"/>
                  </a:schemeClr>
                </a:solidFill>
              </a:rPr>
              <a:t>Bahri</a:t>
            </a:r>
            <a:r>
              <a:rPr lang="en-US" b="1" dirty="0" smtClean="0">
                <a:solidFill>
                  <a:schemeClr val="bg2">
                    <a:lumMod val="50000"/>
                  </a:schemeClr>
                </a:solidFill>
              </a:rPr>
              <a:t> </a:t>
            </a:r>
            <a:r>
              <a:rPr lang="en-US" b="1" dirty="0" err="1" smtClean="0">
                <a:solidFill>
                  <a:schemeClr val="bg2">
                    <a:lumMod val="50000"/>
                  </a:schemeClr>
                </a:solidFill>
              </a:rPr>
              <a:t>Nourhane</a:t>
            </a:r>
            <a:endParaRPr lang="en-US" b="1" dirty="0" smtClean="0">
              <a:solidFill>
                <a:schemeClr val="bg2">
                  <a:lumMod val="50000"/>
                </a:schemeClr>
              </a:solidFill>
            </a:endParaRPr>
          </a:p>
          <a:p>
            <a:pPr marL="342900" indent="-342900">
              <a:buFont typeface="Wingdings" panose="05000000000000000000" pitchFamily="2" charset="2"/>
              <a:buChar char="§"/>
            </a:pPr>
            <a:r>
              <a:rPr lang="en-US" b="1" dirty="0" err="1" smtClean="0">
                <a:solidFill>
                  <a:schemeClr val="bg2">
                    <a:lumMod val="50000"/>
                  </a:schemeClr>
                </a:solidFill>
              </a:rPr>
              <a:t>Younsi</a:t>
            </a:r>
            <a:r>
              <a:rPr lang="en-US" b="1" dirty="0" smtClean="0">
                <a:solidFill>
                  <a:schemeClr val="bg2">
                    <a:lumMod val="50000"/>
                  </a:schemeClr>
                </a:solidFill>
              </a:rPr>
              <a:t> </a:t>
            </a:r>
            <a:r>
              <a:rPr lang="en-US" b="1" dirty="0" err="1" smtClean="0">
                <a:solidFill>
                  <a:schemeClr val="bg2">
                    <a:lumMod val="50000"/>
                  </a:schemeClr>
                </a:solidFill>
              </a:rPr>
              <a:t>Anfel</a:t>
            </a:r>
            <a:endParaRPr lang="en-US" b="1" dirty="0" smtClean="0">
              <a:solidFill>
                <a:schemeClr val="bg2">
                  <a:lumMod val="50000"/>
                </a:schemeClr>
              </a:solidFill>
            </a:endParaRPr>
          </a:p>
          <a:p>
            <a:pPr marL="342900" indent="-342900">
              <a:buFont typeface="Wingdings" panose="05000000000000000000" pitchFamily="2" charset="2"/>
              <a:buChar char="§"/>
            </a:pPr>
            <a:r>
              <a:rPr lang="en-US" b="1" dirty="0" err="1" smtClean="0">
                <a:solidFill>
                  <a:schemeClr val="bg2">
                    <a:lumMod val="50000"/>
                  </a:schemeClr>
                </a:solidFill>
              </a:rPr>
              <a:t>Madour</a:t>
            </a:r>
            <a:r>
              <a:rPr lang="en-US" b="1" dirty="0" smtClean="0">
                <a:solidFill>
                  <a:schemeClr val="bg2">
                    <a:lumMod val="50000"/>
                  </a:schemeClr>
                </a:solidFill>
              </a:rPr>
              <a:t> </a:t>
            </a:r>
            <a:r>
              <a:rPr lang="en-US" b="1" dirty="0" err="1" smtClean="0">
                <a:solidFill>
                  <a:schemeClr val="bg2">
                    <a:lumMod val="50000"/>
                  </a:schemeClr>
                </a:solidFill>
              </a:rPr>
              <a:t>Sirine</a:t>
            </a:r>
            <a:endParaRPr lang="en-US" b="1" dirty="0" smtClean="0">
              <a:solidFill>
                <a:schemeClr val="bg2">
                  <a:lumMod val="50000"/>
                </a:schemeClr>
              </a:solidFill>
            </a:endParaRPr>
          </a:p>
          <a:p>
            <a:pPr marL="342900" indent="-342900">
              <a:buFont typeface="Wingdings" panose="05000000000000000000" pitchFamily="2" charset="2"/>
              <a:buChar char="§"/>
            </a:pPr>
            <a:r>
              <a:rPr lang="en-US" b="1" dirty="0" smtClean="0">
                <a:solidFill>
                  <a:schemeClr val="bg2">
                    <a:lumMod val="50000"/>
                  </a:schemeClr>
                </a:solidFill>
              </a:rPr>
              <a:t>Brahimi Mohammed</a:t>
            </a:r>
          </a:p>
          <a:p>
            <a:pPr marL="342900" indent="-342900">
              <a:buFont typeface="Wingdings" panose="05000000000000000000" pitchFamily="2" charset="2"/>
              <a:buChar char="§"/>
            </a:pPr>
            <a:r>
              <a:rPr lang="en-US" b="1" dirty="0" err="1" smtClean="0">
                <a:solidFill>
                  <a:schemeClr val="bg2">
                    <a:lumMod val="50000"/>
                  </a:schemeClr>
                </a:solidFill>
              </a:rPr>
              <a:t>Challal</a:t>
            </a:r>
            <a:r>
              <a:rPr lang="en-US" b="1" dirty="0" smtClean="0">
                <a:solidFill>
                  <a:schemeClr val="bg2">
                    <a:lumMod val="50000"/>
                  </a:schemeClr>
                </a:solidFill>
              </a:rPr>
              <a:t> </a:t>
            </a:r>
            <a:r>
              <a:rPr lang="en-US" b="1" dirty="0" err="1">
                <a:solidFill>
                  <a:schemeClr val="bg2">
                    <a:lumMod val="50000"/>
                  </a:schemeClr>
                </a:solidFill>
              </a:rPr>
              <a:t>Rafik</a:t>
            </a:r>
            <a:r>
              <a:rPr lang="en-US" b="1" dirty="0">
                <a:solidFill>
                  <a:schemeClr val="bg2">
                    <a:lumMod val="50000"/>
                  </a:schemeClr>
                </a:solidFill>
              </a:rPr>
              <a:t>- Ahmed </a:t>
            </a:r>
            <a:r>
              <a:rPr lang="en-US" b="1" dirty="0" err="1">
                <a:solidFill>
                  <a:schemeClr val="bg2">
                    <a:lumMod val="50000"/>
                  </a:schemeClr>
                </a:solidFill>
              </a:rPr>
              <a:t>Yacine</a:t>
            </a:r>
            <a:endParaRPr lang="fr-FR" b="1" dirty="0">
              <a:solidFill>
                <a:schemeClr val="bg2">
                  <a:lumMod val="50000"/>
                </a:schemeClr>
              </a:solidFill>
            </a:endParaRPr>
          </a:p>
        </p:txBody>
      </p:sp>
      <p:sp>
        <p:nvSpPr>
          <p:cNvPr id="7" name="Rectangle 6"/>
          <p:cNvSpPr/>
          <p:nvPr/>
        </p:nvSpPr>
        <p:spPr>
          <a:xfrm>
            <a:off x="6696513" y="6076888"/>
            <a:ext cx="1922585" cy="461665"/>
          </a:xfrm>
          <a:prstGeom prst="rect">
            <a:avLst/>
          </a:prstGeom>
        </p:spPr>
        <p:txBody>
          <a:bodyPr wrap="square">
            <a:spAutoFit/>
          </a:bodyPr>
          <a:lstStyle/>
          <a:p>
            <a:pPr algn="ctr"/>
            <a:r>
              <a:rPr lang="fr-FR" sz="2400" b="1" dirty="0" smtClean="0">
                <a:solidFill>
                  <a:schemeClr val="bg2">
                    <a:lumMod val="50000"/>
                  </a:schemeClr>
                </a:solidFill>
              </a:rPr>
              <a:t>Jan 2024</a:t>
            </a:r>
            <a:endParaRPr lang="fr-FR" sz="2400" b="1" dirty="0">
              <a:solidFill>
                <a:schemeClr val="bg2">
                  <a:lumMod val="50000"/>
                </a:schemeClr>
              </a:solidFill>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423" y="3530010"/>
            <a:ext cx="4292079" cy="2519582"/>
          </a:xfrm>
          <a:prstGeom prst="rect">
            <a:avLst/>
          </a:prstGeom>
          <a:ln>
            <a:noFill/>
          </a:ln>
          <a:effectLst>
            <a:softEdge rad="112500"/>
          </a:effectLst>
        </p:spPr>
      </p:pic>
    </p:spTree>
    <p:extLst>
      <p:ext uri="{BB962C8B-B14F-4D97-AF65-F5344CB8AC3E}">
        <p14:creationId xmlns:p14="http://schemas.microsoft.com/office/powerpoint/2010/main" val="38336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8618" y="238889"/>
            <a:ext cx="4239480" cy="1181947"/>
          </a:xfrm>
        </p:spPr>
        <p:txBody>
          <a:bodyPr/>
          <a:lstStyle/>
          <a:p>
            <a:r>
              <a:rPr lang="fr-FR" b="1" dirty="0">
                <a:solidFill>
                  <a:schemeClr val="bg2">
                    <a:lumMod val="50000"/>
                  </a:schemeClr>
                </a:solidFill>
              </a:rPr>
              <a:t>Introduction :</a:t>
            </a:r>
          </a:p>
        </p:txBody>
      </p:sp>
      <p:sp>
        <p:nvSpPr>
          <p:cNvPr id="3" name="Espace réservé du contenu 2"/>
          <p:cNvSpPr>
            <a:spLocks noGrp="1"/>
          </p:cNvSpPr>
          <p:nvPr>
            <p:ph idx="1"/>
          </p:nvPr>
        </p:nvSpPr>
        <p:spPr>
          <a:xfrm>
            <a:off x="501331" y="1267655"/>
            <a:ext cx="9965031" cy="5219114"/>
          </a:xfrm>
        </p:spPr>
        <p:txBody>
          <a:bodyPr>
            <a:noAutofit/>
          </a:bodyPr>
          <a:lstStyle/>
          <a:p>
            <a:r>
              <a:rPr lang="en-US" sz="2400" b="1" dirty="0">
                <a:solidFill>
                  <a:schemeClr val="tx1"/>
                </a:solidFill>
              </a:rPr>
              <a:t>The passage emphasizes how Information and Communication Technologies (TIC) have become fundamental in our interconnected world. It discusses their impact on work, learning, and interactions, highlighting Google, Microsoft, and GitHub as key players shaping the digital landscape</a:t>
            </a:r>
            <a:r>
              <a:rPr lang="en-US" sz="2400" b="1" dirty="0" smtClean="0">
                <a:solidFill>
                  <a:schemeClr val="tx1"/>
                </a:solidFill>
              </a:rPr>
              <a:t>.</a:t>
            </a:r>
          </a:p>
          <a:p>
            <a:r>
              <a:rPr lang="en-US" sz="2400" b="1" dirty="0" smtClean="0">
                <a:solidFill>
                  <a:schemeClr val="tx1"/>
                </a:solidFill>
              </a:rPr>
              <a:t>TIC </a:t>
            </a:r>
            <a:r>
              <a:rPr lang="en-US" sz="2400" b="1" dirty="0">
                <a:solidFill>
                  <a:schemeClr val="tx1"/>
                </a:solidFill>
              </a:rPr>
              <a:t>covers a wide range of technologies, from basic networks to cutting-edge advancements like cloud computing and AI, influencing global socio-economic and cultural aspects</a:t>
            </a:r>
            <a:r>
              <a:rPr lang="en-US" sz="2400" b="1" dirty="0" smtClean="0">
                <a:solidFill>
                  <a:schemeClr val="tx1"/>
                </a:solidFill>
              </a:rPr>
              <a:t>.</a:t>
            </a:r>
          </a:p>
          <a:p>
            <a:r>
              <a:rPr lang="en-US" sz="2400" b="1" dirty="0" smtClean="0">
                <a:solidFill>
                  <a:schemeClr val="tx1"/>
                </a:solidFill>
              </a:rPr>
              <a:t>The </a:t>
            </a:r>
            <a:r>
              <a:rPr lang="en-US" sz="2400" b="1" dirty="0">
                <a:solidFill>
                  <a:schemeClr val="tx1"/>
                </a:solidFill>
              </a:rPr>
              <a:t>report aims to explore these technologies' impact across sectors and their evolving trends, essential for driving innovation, efficiency, and connectivity in our interconnected world.</a:t>
            </a:r>
            <a:endParaRPr lang="fr-FR" sz="2400" b="1" dirty="0">
              <a:solidFill>
                <a:schemeClr val="tx1"/>
              </a:solidFill>
            </a:endParaRPr>
          </a:p>
        </p:txBody>
      </p:sp>
    </p:spTree>
    <p:extLst>
      <p:ext uri="{BB962C8B-B14F-4D97-AF65-F5344CB8AC3E}">
        <p14:creationId xmlns:p14="http://schemas.microsoft.com/office/powerpoint/2010/main" val="405283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68617" y="0"/>
            <a:ext cx="4577105" cy="1083211"/>
          </a:xfrm>
        </p:spPr>
        <p:txBody>
          <a:bodyPr>
            <a:normAutofit fontScale="90000"/>
          </a:bodyPr>
          <a:lstStyle/>
          <a:p>
            <a:r>
              <a:rPr lang="fr-FR" b="1" dirty="0">
                <a:solidFill>
                  <a:schemeClr val="bg2">
                    <a:lumMod val="50000"/>
                  </a:schemeClr>
                </a:solidFill>
                <a:latin typeface="Gill Sans MT" panose="020B0502020104020203" pitchFamily="34" charset="0"/>
              </a:rPr>
              <a:t>GOOGLE SERVICES </a:t>
            </a:r>
          </a:p>
        </p:txBody>
      </p:sp>
      <p:sp>
        <p:nvSpPr>
          <p:cNvPr id="3" name="Espace réservé du contenu 2"/>
          <p:cNvSpPr>
            <a:spLocks noGrp="1"/>
          </p:cNvSpPr>
          <p:nvPr>
            <p:ph idx="1"/>
          </p:nvPr>
        </p:nvSpPr>
        <p:spPr>
          <a:xfrm>
            <a:off x="768617" y="954193"/>
            <a:ext cx="10429265" cy="1382151"/>
          </a:xfrm>
        </p:spPr>
        <p:txBody>
          <a:bodyPr>
            <a:normAutofit/>
          </a:bodyPr>
          <a:lstStyle/>
          <a:p>
            <a:pPr marL="0" indent="0">
              <a:buNone/>
            </a:pPr>
            <a:r>
              <a:rPr lang="en-US" b="1" dirty="0">
                <a:latin typeface="Gill Sans MT" panose="020B0502020104020203" pitchFamily="34" charset="0"/>
              </a:rPr>
              <a:t>Google offers a wide range of services that have become integral parts of our digital lives. Please note that there may have been changes or updates since then, so it's a good idea to check for the latest information. Here is a general overview of some key Google services:</a:t>
            </a:r>
            <a:endParaRPr lang="fr-FR" b="1" dirty="0">
              <a:latin typeface="Gill Sans MT" panose="020B0502020104020203" pitchFamily="34" charset="0"/>
            </a:endParaRPr>
          </a:p>
        </p:txBody>
      </p:sp>
      <p:graphicFrame>
        <p:nvGraphicFramePr>
          <p:cNvPr id="6" name="Diagramme 5"/>
          <p:cNvGraphicFramePr/>
          <p:nvPr>
            <p:extLst>
              <p:ext uri="{D42A27DB-BD31-4B8C-83A1-F6EECF244321}">
                <p14:modId xmlns:p14="http://schemas.microsoft.com/office/powerpoint/2010/main" val="4144899744"/>
              </p:ext>
            </p:extLst>
          </p:nvPr>
        </p:nvGraphicFramePr>
        <p:xfrm>
          <a:off x="768617" y="2042029"/>
          <a:ext cx="10429265" cy="507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7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58794" y="494313"/>
            <a:ext cx="4577105" cy="1083211"/>
          </a:xfrm>
        </p:spPr>
        <p:txBody>
          <a:bodyPr>
            <a:normAutofit fontScale="90000"/>
          </a:bodyPr>
          <a:lstStyle/>
          <a:p>
            <a:r>
              <a:rPr lang="fr-FR" b="1" dirty="0">
                <a:solidFill>
                  <a:schemeClr val="bg2">
                    <a:lumMod val="50000"/>
                  </a:schemeClr>
                </a:solidFill>
                <a:latin typeface="Gill Sans MT" panose="020B0502020104020203" pitchFamily="34" charset="0"/>
              </a:rPr>
              <a:t>GOOGLE SERVICES </a:t>
            </a:r>
          </a:p>
        </p:txBody>
      </p:sp>
      <p:graphicFrame>
        <p:nvGraphicFramePr>
          <p:cNvPr id="6" name="Diagramme 5"/>
          <p:cNvGraphicFramePr/>
          <p:nvPr>
            <p:extLst>
              <p:ext uri="{D42A27DB-BD31-4B8C-83A1-F6EECF244321}">
                <p14:modId xmlns:p14="http://schemas.microsoft.com/office/powerpoint/2010/main" val="717956324"/>
              </p:ext>
            </p:extLst>
          </p:nvPr>
        </p:nvGraphicFramePr>
        <p:xfrm>
          <a:off x="937429" y="1781776"/>
          <a:ext cx="10429265" cy="507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06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63510" y="671734"/>
            <a:ext cx="4577105" cy="1083211"/>
          </a:xfrm>
        </p:spPr>
        <p:txBody>
          <a:bodyPr>
            <a:normAutofit fontScale="90000"/>
          </a:bodyPr>
          <a:lstStyle/>
          <a:p>
            <a:r>
              <a:rPr lang="fr-FR" b="1" dirty="0">
                <a:solidFill>
                  <a:schemeClr val="bg2">
                    <a:lumMod val="50000"/>
                  </a:schemeClr>
                </a:solidFill>
                <a:latin typeface="Gill Sans MT" panose="020B0502020104020203" pitchFamily="34" charset="0"/>
              </a:rPr>
              <a:t>GOOGLE SERVICES </a:t>
            </a:r>
          </a:p>
        </p:txBody>
      </p:sp>
      <p:graphicFrame>
        <p:nvGraphicFramePr>
          <p:cNvPr id="6" name="Diagramme 5"/>
          <p:cNvGraphicFramePr/>
          <p:nvPr>
            <p:extLst>
              <p:ext uri="{D42A27DB-BD31-4B8C-83A1-F6EECF244321}">
                <p14:modId xmlns:p14="http://schemas.microsoft.com/office/powerpoint/2010/main" val="2116264972"/>
              </p:ext>
            </p:extLst>
          </p:nvPr>
        </p:nvGraphicFramePr>
        <p:xfrm>
          <a:off x="937429" y="1781776"/>
          <a:ext cx="10429265" cy="507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52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63510" y="671734"/>
            <a:ext cx="4577105" cy="1083211"/>
          </a:xfrm>
        </p:spPr>
        <p:txBody>
          <a:bodyPr>
            <a:normAutofit fontScale="90000"/>
          </a:bodyPr>
          <a:lstStyle/>
          <a:p>
            <a:r>
              <a:rPr lang="fr-FR" b="1" dirty="0">
                <a:solidFill>
                  <a:schemeClr val="bg2">
                    <a:lumMod val="50000"/>
                  </a:schemeClr>
                </a:solidFill>
                <a:latin typeface="Gill Sans MT" panose="020B0502020104020203" pitchFamily="34" charset="0"/>
              </a:rPr>
              <a:t>GOOGLE SERVICES </a:t>
            </a:r>
          </a:p>
        </p:txBody>
      </p:sp>
      <p:graphicFrame>
        <p:nvGraphicFramePr>
          <p:cNvPr id="6" name="Diagramme 5"/>
          <p:cNvGraphicFramePr/>
          <p:nvPr>
            <p:extLst>
              <p:ext uri="{D42A27DB-BD31-4B8C-83A1-F6EECF244321}">
                <p14:modId xmlns:p14="http://schemas.microsoft.com/office/powerpoint/2010/main" val="26114487"/>
              </p:ext>
            </p:extLst>
          </p:nvPr>
        </p:nvGraphicFramePr>
        <p:xfrm>
          <a:off x="937429" y="1781776"/>
          <a:ext cx="10429265" cy="507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329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2" y="80759"/>
            <a:ext cx="5294557" cy="970802"/>
          </a:xfrm>
        </p:spPr>
        <p:txBody>
          <a:bodyPr/>
          <a:lstStyle/>
          <a:p>
            <a:r>
              <a:rPr lang="fr-FR" b="1" dirty="0" smtClean="0">
                <a:solidFill>
                  <a:schemeClr val="bg2">
                    <a:lumMod val="50000"/>
                  </a:schemeClr>
                </a:solidFill>
                <a:latin typeface="Gill Sans MT" panose="020B0502020104020203" pitchFamily="34" charset="0"/>
              </a:rPr>
              <a:t>MICROSOFT </a:t>
            </a:r>
            <a:r>
              <a:rPr lang="fr-FR" b="1" dirty="0">
                <a:solidFill>
                  <a:schemeClr val="bg2">
                    <a:lumMod val="50000"/>
                  </a:schemeClr>
                </a:solidFill>
                <a:latin typeface="Gill Sans MT" panose="020B0502020104020203" pitchFamily="34" charset="0"/>
              </a:rPr>
              <a:t>OFFICE </a:t>
            </a:r>
          </a:p>
        </p:txBody>
      </p:sp>
      <p:sp>
        <p:nvSpPr>
          <p:cNvPr id="3" name="Espace réservé du contenu 2"/>
          <p:cNvSpPr>
            <a:spLocks noGrp="1"/>
          </p:cNvSpPr>
          <p:nvPr>
            <p:ph idx="1"/>
          </p:nvPr>
        </p:nvSpPr>
        <p:spPr>
          <a:xfrm>
            <a:off x="510918" y="778600"/>
            <a:ext cx="11010521" cy="1747911"/>
          </a:xfrm>
        </p:spPr>
        <p:txBody>
          <a:bodyPr>
            <a:normAutofit/>
          </a:bodyPr>
          <a:lstStyle/>
          <a:p>
            <a:r>
              <a:rPr lang="en-US" sz="2400" dirty="0">
                <a:solidFill>
                  <a:schemeClr val="tx1"/>
                </a:solidFill>
                <a:latin typeface="Gill Sans MT" panose="020B0502020104020203" pitchFamily="34" charset="0"/>
              </a:rPr>
              <a:t>Microsoft offers a wide range of tools and software solutions that cater to various needs, including productivity, collaboration, development, and more. Keep in mind that there might have been updates or new releases since then. Here is a general overview of some key Microsoft tools:</a:t>
            </a:r>
            <a:endParaRPr lang="fr-FR" sz="2400" dirty="0">
              <a:solidFill>
                <a:schemeClr val="tx1"/>
              </a:solidFill>
              <a:latin typeface="Gill Sans MT" panose="020B0502020104020203" pitchFamily="34"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3416663159"/>
              </p:ext>
            </p:extLst>
          </p:nvPr>
        </p:nvGraphicFramePr>
        <p:xfrm>
          <a:off x="327546" y="2622047"/>
          <a:ext cx="11354938" cy="3666331"/>
        </p:xfrm>
        <a:graphic>
          <a:graphicData uri="http://schemas.openxmlformats.org/drawingml/2006/table">
            <a:tbl>
              <a:tblPr firstRow="1" firstCol="1" bandRow="1">
                <a:tableStyleId>{3C2FFA5D-87B4-456A-9821-1D502468CF0F}</a:tableStyleId>
              </a:tblPr>
              <a:tblGrid>
                <a:gridCol w="3080027">
                  <a:extLst>
                    <a:ext uri="{9D8B030D-6E8A-4147-A177-3AD203B41FA5}">
                      <a16:colId xmlns:a16="http://schemas.microsoft.com/office/drawing/2014/main" val="1118688924"/>
                    </a:ext>
                  </a:extLst>
                </a:gridCol>
                <a:gridCol w="8274911">
                  <a:extLst>
                    <a:ext uri="{9D8B030D-6E8A-4147-A177-3AD203B41FA5}">
                      <a16:colId xmlns:a16="http://schemas.microsoft.com/office/drawing/2014/main" val="3544486817"/>
                    </a:ext>
                  </a:extLst>
                </a:gridCol>
              </a:tblGrid>
              <a:tr h="227018">
                <a:tc>
                  <a:txBody>
                    <a:bodyPr/>
                    <a:lstStyle/>
                    <a:p>
                      <a:pPr algn="ctr">
                        <a:lnSpc>
                          <a:spcPct val="107000"/>
                        </a:lnSpc>
                        <a:spcAft>
                          <a:spcPts val="0"/>
                        </a:spcAft>
                        <a:tabLst>
                          <a:tab pos="3393440" algn="l"/>
                        </a:tabLst>
                      </a:pPr>
                      <a:r>
                        <a:rPr lang="en-US" sz="2400" b="1" kern="1200" cap="all" dirty="0">
                          <a:ln w="3175" cmpd="sng">
                            <a:noFill/>
                          </a:ln>
                          <a:solidFill>
                            <a:schemeClr val="tx1"/>
                          </a:solidFill>
                          <a:effectLst/>
                          <a:latin typeface="Gill Sans MT" panose="020B0502020104020203" pitchFamily="34" charset="0"/>
                          <a:ea typeface="+mj-ea"/>
                          <a:cs typeface="+mj-cs"/>
                        </a:rPr>
                        <a:t>TOOL</a:t>
                      </a:r>
                      <a:endParaRPr lang="fr-FR" sz="2400" b="1" kern="1200" cap="all" dirty="0">
                        <a:ln w="3175" cmpd="sng">
                          <a:noFill/>
                        </a:ln>
                        <a:solidFill>
                          <a:schemeClr val="tx1"/>
                        </a:solidFill>
                        <a:effectLst/>
                        <a:latin typeface="Gill Sans MT" panose="020B0502020104020203" pitchFamily="34" charset="0"/>
                        <a:ea typeface="+mj-ea"/>
                        <a:cs typeface="+mj-cs"/>
                      </a:endParaRPr>
                    </a:p>
                  </a:txBody>
                  <a:tcPr marL="68580" marR="68580" marT="0" marB="0"/>
                </a:tc>
                <a:tc>
                  <a:txBody>
                    <a:bodyPr/>
                    <a:lstStyle/>
                    <a:p>
                      <a:pPr algn="ctr">
                        <a:lnSpc>
                          <a:spcPct val="107000"/>
                        </a:lnSpc>
                        <a:spcAft>
                          <a:spcPts val="0"/>
                        </a:spcAft>
                        <a:tabLst>
                          <a:tab pos="3393440" algn="l"/>
                        </a:tabLst>
                      </a:pPr>
                      <a:r>
                        <a:rPr lang="en-US" sz="2400" b="1" kern="1200" cap="all" dirty="0">
                          <a:ln w="3175" cmpd="sng">
                            <a:noFill/>
                          </a:ln>
                          <a:solidFill>
                            <a:schemeClr val="tx1"/>
                          </a:solidFill>
                          <a:effectLst/>
                          <a:latin typeface="Gill Sans MT" panose="020B0502020104020203" pitchFamily="34" charset="0"/>
                          <a:ea typeface="+mj-ea"/>
                          <a:cs typeface="+mj-cs"/>
                        </a:rPr>
                        <a:t>DESCRIPTION</a:t>
                      </a:r>
                      <a:endParaRPr lang="fr-FR" sz="2400" b="1" kern="1200" cap="all" dirty="0">
                        <a:ln w="3175" cmpd="sng">
                          <a:noFill/>
                        </a:ln>
                        <a:solidFill>
                          <a:schemeClr val="tx1"/>
                        </a:solidFill>
                        <a:effectLst/>
                        <a:latin typeface="Gill Sans MT" panose="020B0502020104020203" pitchFamily="34" charset="0"/>
                        <a:ea typeface="+mj-ea"/>
                        <a:cs typeface="+mj-cs"/>
                      </a:endParaRPr>
                    </a:p>
                  </a:txBody>
                  <a:tcPr marL="68580" marR="68580" marT="0" marB="0"/>
                </a:tc>
                <a:extLst>
                  <a:ext uri="{0D108BD9-81ED-4DB2-BD59-A6C34878D82A}">
                    <a16:rowId xmlns:a16="http://schemas.microsoft.com/office/drawing/2014/main" val="1680439333"/>
                  </a:ext>
                </a:extLst>
              </a:tr>
              <a:tr h="681053">
                <a:tc>
                  <a:txBody>
                    <a:bodyPr/>
                    <a:lstStyle/>
                    <a:p>
                      <a:pPr>
                        <a:lnSpc>
                          <a:spcPct val="107000"/>
                        </a:lnSpc>
                        <a:spcAft>
                          <a:spcPts val="0"/>
                        </a:spcAft>
                        <a:tabLst>
                          <a:tab pos="3393440" algn="l"/>
                        </a:tabLst>
                      </a:pPr>
                      <a:r>
                        <a:rPr lang="en-US" sz="2000" kern="100" dirty="0" err="1">
                          <a:effectLst/>
                        </a:rPr>
                        <a:t>Word,Excel,PowerPoint</a:t>
                      </a:r>
                      <a:endParaRPr lang="fr-FR" sz="2000"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gn="l">
                        <a:lnSpc>
                          <a:spcPct val="107000"/>
                        </a:lnSpc>
                        <a:spcAft>
                          <a:spcPts val="0"/>
                        </a:spcAft>
                        <a:tabLst>
                          <a:tab pos="3393440" algn="l"/>
                        </a:tabLst>
                      </a:pPr>
                      <a:r>
                        <a:rPr lang="en-US" sz="2000" b="1" kern="100" dirty="0">
                          <a:effectLst/>
                        </a:rPr>
                        <a:t>Standard applications for word processing, spreadsheet creation, and presentation development, respectively.</a:t>
                      </a:r>
                      <a:endParaRPr lang="fr-FR" sz="2000" b="1"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29059107"/>
                  </a:ext>
                </a:extLst>
              </a:tr>
              <a:tr h="681053">
                <a:tc>
                  <a:txBody>
                    <a:bodyPr/>
                    <a:lstStyle/>
                    <a:p>
                      <a:pPr>
                        <a:lnSpc>
                          <a:spcPct val="107000"/>
                        </a:lnSpc>
                        <a:spcAft>
                          <a:spcPts val="0"/>
                        </a:spcAft>
                        <a:tabLst>
                          <a:tab pos="3393440" algn="l"/>
                        </a:tabLst>
                      </a:pPr>
                      <a:r>
                        <a:rPr lang="en-US" sz="2000" kern="100">
                          <a:effectLst/>
                        </a:rPr>
                        <a:t>Outlook</a:t>
                      </a:r>
                      <a:endParaRPr lang="fr-FR" sz="2000" kern="10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gn="l">
                        <a:lnSpc>
                          <a:spcPct val="107000"/>
                        </a:lnSpc>
                        <a:spcAft>
                          <a:spcPts val="0"/>
                        </a:spcAft>
                        <a:tabLst>
                          <a:tab pos="3393440" algn="l"/>
                        </a:tabLst>
                      </a:pPr>
                      <a:r>
                        <a:rPr lang="en-US" sz="2000" b="1" kern="100" dirty="0" smtClean="0">
                          <a:effectLst/>
                        </a:rPr>
                        <a:t>Email </a:t>
                      </a:r>
                      <a:r>
                        <a:rPr lang="en-US" sz="2000" b="1" kern="100" dirty="0">
                          <a:effectLst/>
                        </a:rPr>
                        <a:t>client with a calendar, task manager, and contact manager.</a:t>
                      </a:r>
                      <a:endParaRPr lang="fr-FR" sz="2000" b="1"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66057083"/>
                  </a:ext>
                </a:extLst>
              </a:tr>
              <a:tr h="681053">
                <a:tc>
                  <a:txBody>
                    <a:bodyPr/>
                    <a:lstStyle/>
                    <a:p>
                      <a:pPr>
                        <a:lnSpc>
                          <a:spcPct val="107000"/>
                        </a:lnSpc>
                        <a:spcAft>
                          <a:spcPts val="0"/>
                        </a:spcAft>
                        <a:tabLst>
                          <a:tab pos="3393440" algn="l"/>
                        </a:tabLst>
                      </a:pPr>
                      <a:r>
                        <a:rPr lang="en-US" sz="2000" kern="100">
                          <a:effectLst/>
                        </a:rPr>
                        <a:t>Microsoft 365</a:t>
                      </a:r>
                      <a:endParaRPr lang="fr-FR" sz="2000" kern="10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gn="l">
                        <a:lnSpc>
                          <a:spcPct val="107000"/>
                        </a:lnSpc>
                        <a:spcAft>
                          <a:spcPts val="0"/>
                        </a:spcAft>
                        <a:tabLst>
                          <a:tab pos="3393440" algn="l"/>
                        </a:tabLst>
                      </a:pPr>
                      <a:r>
                        <a:rPr lang="en-US" sz="2000" b="1" kern="100" dirty="0">
                          <a:effectLst/>
                        </a:rPr>
                        <a:t>Cloud-based subscription service including Office applications, OneDrive (cloud storage), Teams (collaboration platform), and more.</a:t>
                      </a:r>
                      <a:endParaRPr lang="fr-FR" sz="2000" b="1"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65039284"/>
                  </a:ext>
                </a:extLst>
              </a:tr>
              <a:tr h="908070">
                <a:tc>
                  <a:txBody>
                    <a:bodyPr/>
                    <a:lstStyle/>
                    <a:p>
                      <a:pPr>
                        <a:lnSpc>
                          <a:spcPct val="107000"/>
                        </a:lnSpc>
                        <a:spcAft>
                          <a:spcPts val="0"/>
                        </a:spcAft>
                        <a:tabLst>
                          <a:tab pos="3393440" algn="l"/>
                        </a:tabLst>
                      </a:pPr>
                      <a:r>
                        <a:rPr lang="en-US" sz="2000" kern="100">
                          <a:effectLst/>
                        </a:rPr>
                        <a:t>Microsoft teams</a:t>
                      </a:r>
                      <a:endParaRPr lang="fr-FR" sz="2000" kern="10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gn="l">
                        <a:lnSpc>
                          <a:spcPct val="107000"/>
                        </a:lnSpc>
                        <a:spcAft>
                          <a:spcPts val="0"/>
                        </a:spcAft>
                        <a:tabLst>
                          <a:tab pos="3393440" algn="l"/>
                        </a:tabLst>
                      </a:pPr>
                      <a:r>
                        <a:rPr lang="en-US" sz="2000" b="1" kern="100" dirty="0">
                          <a:effectLst/>
                        </a:rPr>
                        <a:t>Collaboration platform integrating chat, video conferencing, file storage, and application integration. Widely used for remote work and team collaboration.</a:t>
                      </a:r>
                      <a:endParaRPr lang="fr-FR" sz="2000" b="1"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25280979"/>
                  </a:ext>
                </a:extLst>
              </a:tr>
            </a:tbl>
          </a:graphicData>
        </a:graphic>
      </p:graphicFrame>
    </p:spTree>
    <p:extLst>
      <p:ext uri="{BB962C8B-B14F-4D97-AF65-F5344CB8AC3E}">
        <p14:creationId xmlns:p14="http://schemas.microsoft.com/office/powerpoint/2010/main" val="427241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6791" y="0"/>
            <a:ext cx="4870427" cy="900752"/>
          </a:xfrm>
        </p:spPr>
        <p:txBody>
          <a:bodyPr>
            <a:normAutofit/>
          </a:bodyPr>
          <a:lstStyle/>
          <a:p>
            <a:r>
              <a:rPr lang="fr-FR" b="1" cap="none" dirty="0" err="1" smtClean="0">
                <a:solidFill>
                  <a:schemeClr val="bg2">
                    <a:lumMod val="50000"/>
                  </a:schemeClr>
                </a:solidFill>
              </a:rPr>
              <a:t>GitHup</a:t>
            </a:r>
            <a:r>
              <a:rPr lang="fr-FR" b="1" cap="none" dirty="0" smtClean="0">
                <a:solidFill>
                  <a:schemeClr val="bg2">
                    <a:lumMod val="50000"/>
                  </a:schemeClr>
                </a:solidFill>
              </a:rPr>
              <a:t> </a:t>
            </a:r>
            <a:r>
              <a:rPr lang="fr-FR" b="1" cap="none" dirty="0" err="1" smtClean="0">
                <a:solidFill>
                  <a:schemeClr val="bg2">
                    <a:lumMod val="50000"/>
                  </a:schemeClr>
                </a:solidFill>
              </a:rPr>
              <a:t>Overview</a:t>
            </a:r>
            <a:endParaRPr lang="fr-FR" b="1" cap="none" dirty="0">
              <a:solidFill>
                <a:schemeClr val="bg2">
                  <a:lumMod val="50000"/>
                </a:schemeClr>
              </a:solidFill>
            </a:endParaRP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446392652"/>
              </p:ext>
            </p:extLst>
          </p:nvPr>
        </p:nvGraphicFramePr>
        <p:xfrm>
          <a:off x="506791" y="928049"/>
          <a:ext cx="11121102" cy="5500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0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3018" y="193090"/>
            <a:ext cx="8534400" cy="985420"/>
          </a:xfrm>
        </p:spPr>
        <p:txBody>
          <a:bodyPr>
            <a:normAutofit/>
          </a:bodyPr>
          <a:lstStyle/>
          <a:p>
            <a:r>
              <a:rPr lang="fr-FR" sz="3200" b="1" dirty="0" smtClean="0">
                <a:solidFill>
                  <a:schemeClr val="bg2">
                    <a:lumMod val="50000"/>
                  </a:schemeClr>
                </a:solidFill>
                <a:latin typeface="Gill Sans MT" panose="020B0502020104020203" pitchFamily="34" charset="0"/>
              </a:rPr>
              <a:t>EMERGING </a:t>
            </a:r>
            <a:r>
              <a:rPr lang="fr-FR" sz="3200" b="1" dirty="0">
                <a:solidFill>
                  <a:schemeClr val="bg2">
                    <a:lumMod val="50000"/>
                  </a:schemeClr>
                </a:solidFill>
                <a:latin typeface="Gill Sans MT" panose="020B0502020104020203" pitchFamily="34" charset="0"/>
              </a:rPr>
              <a:t>TECHNOLOGIES IN TIC:</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82551943"/>
              </p:ext>
            </p:extLst>
          </p:nvPr>
        </p:nvGraphicFramePr>
        <p:xfrm>
          <a:off x="504966" y="1378423"/>
          <a:ext cx="10918210" cy="5035118"/>
        </p:xfrm>
        <a:graphic>
          <a:graphicData uri="http://schemas.openxmlformats.org/drawingml/2006/table">
            <a:tbl>
              <a:tblPr firstRow="1" firstCol="1" bandRow="1">
                <a:tableStyleId>{D113A9D2-9D6B-4929-AA2D-F23B5EE8CBE7}</a:tableStyleId>
              </a:tblPr>
              <a:tblGrid>
                <a:gridCol w="4190541">
                  <a:extLst>
                    <a:ext uri="{9D8B030D-6E8A-4147-A177-3AD203B41FA5}">
                      <a16:colId xmlns:a16="http://schemas.microsoft.com/office/drawing/2014/main" val="4008012041"/>
                    </a:ext>
                  </a:extLst>
                </a:gridCol>
                <a:gridCol w="6727669">
                  <a:extLst>
                    <a:ext uri="{9D8B030D-6E8A-4147-A177-3AD203B41FA5}">
                      <a16:colId xmlns:a16="http://schemas.microsoft.com/office/drawing/2014/main" val="2356118271"/>
                    </a:ext>
                  </a:extLst>
                </a:gridCol>
              </a:tblGrid>
              <a:tr h="266606">
                <a:tc>
                  <a:txBody>
                    <a:bodyPr/>
                    <a:lstStyle/>
                    <a:p>
                      <a:pPr algn="ctr">
                        <a:lnSpc>
                          <a:spcPct val="107000"/>
                        </a:lnSpc>
                        <a:spcAft>
                          <a:spcPts val="0"/>
                        </a:spcAft>
                      </a:pPr>
                      <a:endParaRPr lang="en-US" sz="2000" b="1" kern="100" dirty="0" smtClean="0">
                        <a:solidFill>
                          <a:schemeClr val="lt1"/>
                        </a:solidFill>
                        <a:effectLst/>
                        <a:latin typeface="Gill Sans MT" panose="020B0502020104020203" pitchFamily="34" charset="0"/>
                        <a:ea typeface="+mn-ea"/>
                        <a:cs typeface="+mn-cs"/>
                      </a:endParaRPr>
                    </a:p>
                    <a:p>
                      <a:pPr algn="ctr">
                        <a:lnSpc>
                          <a:spcPct val="107000"/>
                        </a:lnSpc>
                        <a:spcAft>
                          <a:spcPts val="0"/>
                        </a:spcAft>
                      </a:pPr>
                      <a:r>
                        <a:rPr lang="en-US" sz="2400" b="1" kern="100" dirty="0" smtClean="0">
                          <a:solidFill>
                            <a:schemeClr val="lt1"/>
                          </a:solidFill>
                          <a:effectLst/>
                          <a:latin typeface="Gill Sans MT" panose="020B0502020104020203" pitchFamily="34" charset="0"/>
                          <a:ea typeface="+mn-ea"/>
                          <a:cs typeface="+mn-cs"/>
                        </a:rPr>
                        <a:t>Technology</a:t>
                      </a:r>
                      <a:r>
                        <a:rPr lang="en-US" sz="2000" b="1" kern="100" dirty="0" smtClean="0">
                          <a:solidFill>
                            <a:schemeClr val="lt1"/>
                          </a:solidFill>
                          <a:effectLst/>
                          <a:latin typeface="Gill Sans MT" panose="020B0502020104020203" pitchFamily="34" charset="0"/>
                          <a:ea typeface="+mn-ea"/>
                          <a:cs typeface="+mn-cs"/>
                        </a:rPr>
                        <a:t> </a:t>
                      </a:r>
                      <a:endParaRPr lang="fr-FR" sz="2000" b="1" kern="100" dirty="0">
                        <a:solidFill>
                          <a:schemeClr val="lt1"/>
                        </a:solidFill>
                        <a:effectLst/>
                        <a:latin typeface="Gill Sans MT" panose="020B0502020104020203" pitchFamily="34" charset="0"/>
                        <a:ea typeface="+mn-ea"/>
                        <a:cs typeface="+mn-cs"/>
                      </a:endParaRPr>
                    </a:p>
                  </a:txBody>
                  <a:tcPr marL="68580" marR="68580" marT="0" marB="0"/>
                </a:tc>
                <a:tc>
                  <a:txBody>
                    <a:bodyPr/>
                    <a:lstStyle/>
                    <a:p>
                      <a:pPr algn="ctr">
                        <a:lnSpc>
                          <a:spcPct val="107000"/>
                        </a:lnSpc>
                        <a:spcAft>
                          <a:spcPts val="0"/>
                        </a:spcAft>
                      </a:pPr>
                      <a:endParaRPr lang="en-US" sz="2000" b="1" kern="100" dirty="0" smtClean="0">
                        <a:solidFill>
                          <a:schemeClr val="lt1"/>
                        </a:solidFill>
                        <a:effectLst/>
                        <a:latin typeface="Gill Sans MT" panose="020B0502020104020203" pitchFamily="34" charset="0"/>
                        <a:ea typeface="+mn-ea"/>
                        <a:cs typeface="+mn-cs"/>
                      </a:endParaRPr>
                    </a:p>
                    <a:p>
                      <a:pPr algn="ctr">
                        <a:lnSpc>
                          <a:spcPct val="107000"/>
                        </a:lnSpc>
                        <a:spcAft>
                          <a:spcPts val="0"/>
                        </a:spcAft>
                      </a:pPr>
                      <a:r>
                        <a:rPr lang="en-US" sz="2400" b="1" kern="100" dirty="0" smtClean="0">
                          <a:solidFill>
                            <a:schemeClr val="lt1"/>
                          </a:solidFill>
                          <a:effectLst/>
                          <a:latin typeface="Gill Sans MT" panose="020B0502020104020203" pitchFamily="34" charset="0"/>
                          <a:ea typeface="+mn-ea"/>
                          <a:cs typeface="+mn-cs"/>
                        </a:rPr>
                        <a:t>Description </a:t>
                      </a:r>
                    </a:p>
                    <a:p>
                      <a:pPr>
                        <a:lnSpc>
                          <a:spcPct val="107000"/>
                        </a:lnSpc>
                        <a:spcAft>
                          <a:spcPts val="0"/>
                        </a:spcAft>
                      </a:pPr>
                      <a:endParaRPr lang="fr-FR" sz="2000" b="1" kern="100" dirty="0">
                        <a:solidFill>
                          <a:schemeClr val="lt1"/>
                        </a:solidFill>
                        <a:effectLst/>
                        <a:latin typeface="Gill Sans MT" panose="020B0502020104020203" pitchFamily="34" charset="0"/>
                        <a:ea typeface="+mn-ea"/>
                        <a:cs typeface="+mn-cs"/>
                      </a:endParaRPr>
                    </a:p>
                  </a:txBody>
                  <a:tcPr marL="68580" marR="68580" marT="0" marB="0"/>
                </a:tc>
                <a:extLst>
                  <a:ext uri="{0D108BD9-81ED-4DB2-BD59-A6C34878D82A}">
                    <a16:rowId xmlns:a16="http://schemas.microsoft.com/office/drawing/2014/main" val="4112614978"/>
                  </a:ext>
                </a:extLst>
              </a:tr>
              <a:tr h="1137231">
                <a:tc>
                  <a:txBody>
                    <a:bodyPr/>
                    <a:lstStyle/>
                    <a:p>
                      <a:pPr>
                        <a:lnSpc>
                          <a:spcPct val="107000"/>
                        </a:lnSpc>
                        <a:spcAft>
                          <a:spcPts val="0"/>
                        </a:spcAft>
                      </a:pPr>
                      <a:r>
                        <a:rPr lang="en-US" sz="2000" kern="100" dirty="0">
                          <a:effectLst/>
                          <a:latin typeface="Gill Sans MT" panose="020B0502020104020203" pitchFamily="34" charset="0"/>
                        </a:rPr>
                        <a:t>5G Technology </a:t>
                      </a:r>
                      <a:endParaRPr lang="fr-FR" sz="2000"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kern="100" dirty="0">
                          <a:effectLst/>
                          <a:latin typeface="Gill Sans MT" panose="020B0502020104020203" pitchFamily="34" charset="0"/>
                        </a:rPr>
                        <a:t>Fifth generation of wireless technology revolutionizing communication networks with faster data speeds, lower </a:t>
                      </a:r>
                      <a:r>
                        <a:rPr lang="en-US" sz="2000" kern="100" dirty="0" smtClean="0">
                          <a:effectLst/>
                          <a:latin typeface="Gill Sans MT" panose="020B0502020104020203" pitchFamily="34" charset="0"/>
                        </a:rPr>
                        <a:t>latency</a:t>
                      </a:r>
                      <a:r>
                        <a:rPr lang="en-US" sz="2000" kern="100" baseline="0" dirty="0" smtClean="0">
                          <a:effectLst/>
                          <a:latin typeface="Gill Sans MT" panose="020B0502020104020203" pitchFamily="34" charset="0"/>
                        </a:rPr>
                        <a:t> </a:t>
                      </a:r>
                      <a:r>
                        <a:rPr lang="en-US" sz="2000" kern="100" dirty="0" smtClean="0">
                          <a:effectLst/>
                          <a:latin typeface="Gill Sans MT" panose="020B0502020104020203" pitchFamily="34" charset="0"/>
                        </a:rPr>
                        <a:t>and </a:t>
                      </a:r>
                      <a:r>
                        <a:rPr lang="en-US" sz="2000" kern="100" dirty="0">
                          <a:effectLst/>
                          <a:latin typeface="Gill Sans MT" panose="020B0502020104020203" pitchFamily="34" charset="0"/>
                        </a:rPr>
                        <a:t>increased device connectivity.</a:t>
                      </a:r>
                      <a:endParaRPr lang="fr-FR" sz="2000"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182785767"/>
                  </a:ext>
                </a:extLst>
              </a:tr>
              <a:tr h="1427132">
                <a:tc>
                  <a:txBody>
                    <a:bodyPr/>
                    <a:lstStyle/>
                    <a:p>
                      <a:pPr>
                        <a:lnSpc>
                          <a:spcPct val="107000"/>
                        </a:lnSpc>
                        <a:spcAft>
                          <a:spcPts val="0"/>
                        </a:spcAft>
                      </a:pPr>
                      <a:r>
                        <a:rPr lang="en-US" sz="2000" kern="100">
                          <a:effectLst/>
                          <a:latin typeface="Gill Sans MT" panose="020B0502020104020203" pitchFamily="34" charset="0"/>
                        </a:rPr>
                        <a:t>Artificial Intelligence (AI) and Machine Learning (ML)</a:t>
                      </a:r>
                      <a:endParaRPr lang="fr-FR" sz="2000" kern="10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kern="100" dirty="0">
                          <a:effectLst/>
                          <a:latin typeface="Gill Sans MT" panose="020B0502020104020203" pitchFamily="34" charset="0"/>
                        </a:rPr>
                        <a:t>Integral to ICT, driving advancements in automation, data analysis, and decision-making. Applied in natural language processing, computer vision, and predictive </a:t>
                      </a:r>
                      <a:r>
                        <a:rPr lang="en-US" sz="2000" kern="100" dirty="0" smtClean="0">
                          <a:effectLst/>
                          <a:latin typeface="Gill Sans MT" panose="020B0502020104020203" pitchFamily="34" charset="0"/>
                        </a:rPr>
                        <a:t>analytics.</a:t>
                      </a:r>
                      <a:endParaRPr lang="fr-FR" sz="2000"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76959137"/>
                  </a:ext>
                </a:extLst>
              </a:tr>
              <a:tr h="1427132">
                <a:tc>
                  <a:txBody>
                    <a:bodyPr/>
                    <a:lstStyle/>
                    <a:p>
                      <a:pPr>
                        <a:lnSpc>
                          <a:spcPct val="107000"/>
                        </a:lnSpc>
                        <a:spcAft>
                          <a:spcPts val="0"/>
                        </a:spcAft>
                      </a:pPr>
                      <a:r>
                        <a:rPr lang="en-US" sz="2000" kern="100" dirty="0">
                          <a:effectLst/>
                          <a:latin typeface="Gill Sans MT" panose="020B0502020104020203" pitchFamily="34" charset="0"/>
                        </a:rPr>
                        <a:t> </a:t>
                      </a:r>
                      <a:endParaRPr lang="fr-FR" sz="2000" kern="100" dirty="0">
                        <a:effectLst/>
                        <a:latin typeface="Gill Sans MT" panose="020B0502020104020203" pitchFamily="34" charset="0"/>
                      </a:endParaRPr>
                    </a:p>
                    <a:p>
                      <a:pPr>
                        <a:lnSpc>
                          <a:spcPct val="107000"/>
                        </a:lnSpc>
                        <a:spcAft>
                          <a:spcPts val="0"/>
                        </a:spcAft>
                      </a:pPr>
                      <a:r>
                        <a:rPr lang="en-US" sz="2000" kern="100" dirty="0">
                          <a:effectLst/>
                          <a:latin typeface="Gill Sans MT" panose="020B0502020104020203" pitchFamily="34" charset="0"/>
                        </a:rPr>
                        <a:t> </a:t>
                      </a:r>
                      <a:r>
                        <a:rPr lang="en-US" sz="2000" b="1" kern="100" dirty="0" smtClean="0">
                          <a:solidFill>
                            <a:schemeClr val="lt1"/>
                          </a:solidFill>
                          <a:effectLst/>
                          <a:latin typeface="Gill Sans MT" panose="020B0502020104020203" pitchFamily="34" charset="0"/>
                          <a:ea typeface="+mn-ea"/>
                          <a:cs typeface="+mn-cs"/>
                        </a:rPr>
                        <a:t>Internet</a:t>
                      </a:r>
                      <a:r>
                        <a:rPr lang="en-US" sz="2000" kern="100" dirty="0" smtClean="0">
                          <a:effectLst/>
                          <a:latin typeface="Gill Sans MT" panose="020B0502020104020203" pitchFamily="34" charset="0"/>
                        </a:rPr>
                        <a:t> </a:t>
                      </a:r>
                      <a:r>
                        <a:rPr lang="en-US" sz="2000" kern="100" dirty="0">
                          <a:effectLst/>
                          <a:latin typeface="Gill Sans MT" panose="020B0502020104020203" pitchFamily="34" charset="0"/>
                        </a:rPr>
                        <a:t>of Things (TOI)</a:t>
                      </a:r>
                      <a:endParaRPr lang="fr-FR" sz="2000"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2000" kern="100" dirty="0">
                          <a:effectLst/>
                          <a:latin typeface="Gill Sans MT" panose="020B0502020104020203" pitchFamily="34" charset="0"/>
                        </a:rPr>
                        <a:t>Expanding connectivity, connecting devices and systems to create a smart and interconnected world, driving efficiency, automation, and data-driven decision-making.</a:t>
                      </a:r>
                      <a:endParaRPr lang="fr-FR" sz="2000" kern="100" dirty="0">
                        <a:effectLst/>
                        <a:latin typeface="Gill Sans MT" panose="020B0502020104020203" pitchFamily="34" charset="0"/>
                        <a:ea typeface="Century Gothic" panose="020B0502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47018959"/>
                  </a:ext>
                </a:extLst>
              </a:tr>
            </a:tbl>
          </a:graphicData>
        </a:graphic>
      </p:graphicFrame>
    </p:spTree>
    <p:extLst>
      <p:ext uri="{BB962C8B-B14F-4D97-AF65-F5344CB8AC3E}">
        <p14:creationId xmlns:p14="http://schemas.microsoft.com/office/powerpoint/2010/main" val="3128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141</TotalTime>
  <Words>888</Words>
  <Application>Microsoft Office PowerPoint</Application>
  <PresentationFormat>Grand écran</PresentationFormat>
  <Paragraphs>77</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Century Gothic</vt:lpstr>
      <vt:lpstr>Gill Sans MT</vt:lpstr>
      <vt:lpstr>Wingdings</vt:lpstr>
      <vt:lpstr>Wingdings 3</vt:lpstr>
      <vt:lpstr>Secteur</vt:lpstr>
      <vt:lpstr>Unlocking the Power of TIC and its Technology Ecosystem</vt:lpstr>
      <vt:lpstr>Introduction :</vt:lpstr>
      <vt:lpstr>GOOGLE SERVICES </vt:lpstr>
      <vt:lpstr>GOOGLE SERVICES </vt:lpstr>
      <vt:lpstr>GOOGLE SERVICES </vt:lpstr>
      <vt:lpstr>GOOGLE SERVICES </vt:lpstr>
      <vt:lpstr>MICROSOFT OFFICE </vt:lpstr>
      <vt:lpstr>GitHup Overview</vt:lpstr>
      <vt:lpstr>EMERGING TECHNOLOGIES IN 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Power of TIC and its Technology Ecosystem</dc:title>
  <dc:creator>User</dc:creator>
  <cp:lastModifiedBy>User</cp:lastModifiedBy>
  <cp:revision>19</cp:revision>
  <dcterms:created xsi:type="dcterms:W3CDTF">2024-01-05T16:06:46Z</dcterms:created>
  <dcterms:modified xsi:type="dcterms:W3CDTF">2024-01-05T18:27:50Z</dcterms:modified>
</cp:coreProperties>
</file>