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526" r:id="rId2"/>
    <p:sldId id="476" r:id="rId3"/>
    <p:sldId id="279" r:id="rId4"/>
    <p:sldId id="280" r:id="rId5"/>
    <p:sldId id="364" r:id="rId6"/>
    <p:sldId id="366" r:id="rId7"/>
    <p:sldId id="367" r:id="rId8"/>
    <p:sldId id="438" r:id="rId9"/>
    <p:sldId id="368" r:id="rId10"/>
    <p:sldId id="290" r:id="rId11"/>
    <p:sldId id="440" r:id="rId12"/>
    <p:sldId id="281" r:id="rId13"/>
    <p:sldId id="439" r:id="rId14"/>
    <p:sldId id="282" r:id="rId15"/>
    <p:sldId id="283" r:id="rId16"/>
    <p:sldId id="285" r:id="rId17"/>
    <p:sldId id="286" r:id="rId18"/>
    <p:sldId id="287" r:id="rId19"/>
    <p:sldId id="288" r:id="rId20"/>
    <p:sldId id="289" r:id="rId21"/>
    <p:sldId id="330" r:id="rId22"/>
    <p:sldId id="291" r:id="rId23"/>
    <p:sldId id="375" r:id="rId24"/>
    <p:sldId id="377" r:id="rId25"/>
    <p:sldId id="256" r:id="rId26"/>
    <p:sldId id="257" r:id="rId27"/>
    <p:sldId id="258" r:id="rId28"/>
    <p:sldId id="259" r:id="rId29"/>
    <p:sldId id="260" r:id="rId30"/>
    <p:sldId id="261" r:id="rId31"/>
    <p:sldId id="263" r:id="rId32"/>
    <p:sldId id="264" r:id="rId33"/>
    <p:sldId id="265" r:id="rId34"/>
    <p:sldId id="266" r:id="rId35"/>
    <p:sldId id="267" r:id="rId36"/>
    <p:sldId id="268" r:id="rId37"/>
    <p:sldId id="269" r:id="rId38"/>
    <p:sldId id="270" r:id="rId39"/>
    <p:sldId id="272" r:id="rId40"/>
    <p:sldId id="273" r:id="rId41"/>
    <p:sldId id="274" r:id="rId42"/>
    <p:sldId id="275" r:id="rId43"/>
    <p:sldId id="276" r:id="rId44"/>
    <p:sldId id="277" r:id="rId45"/>
    <p:sldId id="331" r:id="rId46"/>
    <p:sldId id="478" r:id="rId47"/>
    <p:sldId id="491" r:id="rId48"/>
    <p:sldId id="492" r:id="rId49"/>
    <p:sldId id="493" r:id="rId50"/>
    <p:sldId id="494" r:id="rId51"/>
    <p:sldId id="495" r:id="rId52"/>
    <p:sldId id="496" r:id="rId53"/>
    <p:sldId id="497" r:id="rId54"/>
    <p:sldId id="498" r:id="rId55"/>
    <p:sldId id="499" r:id="rId56"/>
    <p:sldId id="500" r:id="rId57"/>
    <p:sldId id="501" r:id="rId58"/>
    <p:sldId id="502" r:id="rId59"/>
    <p:sldId id="503" r:id="rId60"/>
    <p:sldId id="504" r:id="rId61"/>
    <p:sldId id="505" r:id="rId62"/>
    <p:sldId id="506" r:id="rId63"/>
    <p:sldId id="507" r:id="rId64"/>
    <p:sldId id="508" r:id="rId65"/>
    <p:sldId id="509" r:id="rId66"/>
    <p:sldId id="510" r:id="rId67"/>
    <p:sldId id="511" r:id="rId68"/>
    <p:sldId id="512" r:id="rId69"/>
    <p:sldId id="513" r:id="rId70"/>
    <p:sldId id="514" r:id="rId71"/>
    <p:sldId id="515" r:id="rId72"/>
    <p:sldId id="516" r:id="rId73"/>
    <p:sldId id="517" r:id="rId74"/>
    <p:sldId id="518" r:id="rId75"/>
    <p:sldId id="519" r:id="rId76"/>
    <p:sldId id="520" r:id="rId77"/>
    <p:sldId id="521" r:id="rId78"/>
    <p:sldId id="522" r:id="rId79"/>
    <p:sldId id="523" r:id="rId80"/>
    <p:sldId id="524" r:id="rId81"/>
    <p:sldId id="525"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34" autoAdjust="0"/>
  </p:normalViewPr>
  <p:slideViewPr>
    <p:cSldViewPr snapToGrid="0">
      <p:cViewPr varScale="1">
        <p:scale>
          <a:sx n="98" d="100"/>
          <a:sy n="98" d="100"/>
        </p:scale>
        <p:origin x="73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萧 炫百" userId="380fa28bc53dff1a" providerId="LiveId" clId="{E796EA5A-2F3C-42A7-B4E9-07E9C1061619}"/>
    <pc:docChg chg="undo custSel addSld delSld modSld">
      <pc:chgData name="萧 炫百" userId="380fa28bc53dff1a" providerId="LiveId" clId="{E796EA5A-2F3C-42A7-B4E9-07E9C1061619}" dt="2023-05-24T08:37:51.495" v="1429" actId="27636"/>
      <pc:docMkLst>
        <pc:docMk/>
      </pc:docMkLst>
      <pc:sldChg chg="modSp mod">
        <pc:chgData name="萧 炫百" userId="380fa28bc53dff1a" providerId="LiveId" clId="{E796EA5A-2F3C-42A7-B4E9-07E9C1061619}" dt="2023-05-24T08:37:50.934" v="1124" actId="947"/>
        <pc:sldMkLst>
          <pc:docMk/>
          <pc:sldMk cId="0" sldId="256"/>
        </pc:sldMkLst>
        <pc:spChg chg="mod">
          <ac:chgData name="萧 炫百" userId="380fa28bc53dff1a" providerId="LiveId" clId="{E796EA5A-2F3C-42A7-B4E9-07E9C1061619}" dt="2023-05-24T08:37:50.934" v="1124" actId="947"/>
          <ac:spMkLst>
            <pc:docMk/>
            <pc:sldMk cId="0" sldId="256"/>
            <ac:spMk id="2" creationId="{00000000-0000-0000-0000-000000000000}"/>
          </ac:spMkLst>
        </pc:spChg>
      </pc:sldChg>
      <pc:sldChg chg="modSp mod">
        <pc:chgData name="萧 炫百" userId="380fa28bc53dff1a" providerId="LiveId" clId="{E796EA5A-2F3C-42A7-B4E9-07E9C1061619}" dt="2023-05-24T08:37:50.939" v="1130" actId="947"/>
        <pc:sldMkLst>
          <pc:docMk/>
          <pc:sldMk cId="0" sldId="257"/>
        </pc:sldMkLst>
        <pc:spChg chg="mod">
          <ac:chgData name="萧 炫百" userId="380fa28bc53dff1a" providerId="LiveId" clId="{E796EA5A-2F3C-42A7-B4E9-07E9C1061619}" dt="2023-05-24T08:37:50.936" v="1126" actId="947"/>
          <ac:spMkLst>
            <pc:docMk/>
            <pc:sldMk cId="0" sldId="257"/>
            <ac:spMk id="2" creationId="{00000000-0000-0000-0000-000000000000}"/>
          </ac:spMkLst>
        </pc:spChg>
        <pc:spChg chg="mod">
          <ac:chgData name="萧 炫百" userId="380fa28bc53dff1a" providerId="LiveId" clId="{E796EA5A-2F3C-42A7-B4E9-07E9C1061619}" dt="2023-05-24T08:37:50.937" v="1128" actId="947"/>
          <ac:spMkLst>
            <pc:docMk/>
            <pc:sldMk cId="0" sldId="257"/>
            <ac:spMk id="3" creationId="{00000000-0000-0000-0000-000000000000}"/>
          </ac:spMkLst>
        </pc:spChg>
        <pc:spChg chg="mod">
          <ac:chgData name="萧 炫百" userId="380fa28bc53dff1a" providerId="LiveId" clId="{E796EA5A-2F3C-42A7-B4E9-07E9C1061619}" dt="2023-05-24T08:37:50.939" v="1130" actId="947"/>
          <ac:spMkLst>
            <pc:docMk/>
            <pc:sldMk cId="0" sldId="257"/>
            <ac:spMk id="8" creationId="{00000000-0000-0000-0000-000000000000}"/>
          </ac:spMkLst>
        </pc:spChg>
      </pc:sldChg>
      <pc:sldChg chg="modSp mod">
        <pc:chgData name="萧 炫百" userId="380fa28bc53dff1a" providerId="LiveId" clId="{E796EA5A-2F3C-42A7-B4E9-07E9C1061619}" dt="2023-05-24T08:37:50.946" v="1136" actId="947"/>
        <pc:sldMkLst>
          <pc:docMk/>
          <pc:sldMk cId="0" sldId="258"/>
        </pc:sldMkLst>
        <pc:spChg chg="mod">
          <ac:chgData name="萧 炫百" userId="380fa28bc53dff1a" providerId="LiveId" clId="{E796EA5A-2F3C-42A7-B4E9-07E9C1061619}" dt="2023-05-24T08:37:50.941" v="1132" actId="947"/>
          <ac:spMkLst>
            <pc:docMk/>
            <pc:sldMk cId="0" sldId="258"/>
            <ac:spMk id="2" creationId="{00000000-0000-0000-0000-000000000000}"/>
          </ac:spMkLst>
        </pc:spChg>
        <pc:spChg chg="mod">
          <ac:chgData name="萧 炫百" userId="380fa28bc53dff1a" providerId="LiveId" clId="{E796EA5A-2F3C-42A7-B4E9-07E9C1061619}" dt="2023-05-24T08:37:50.943" v="1134" actId="947"/>
          <ac:spMkLst>
            <pc:docMk/>
            <pc:sldMk cId="0" sldId="258"/>
            <ac:spMk id="3" creationId="{00000000-0000-0000-0000-000000000000}"/>
          </ac:spMkLst>
        </pc:spChg>
        <pc:spChg chg="mod">
          <ac:chgData name="萧 炫百" userId="380fa28bc53dff1a" providerId="LiveId" clId="{E796EA5A-2F3C-42A7-B4E9-07E9C1061619}" dt="2023-05-24T08:37:50.946" v="1136" actId="947"/>
          <ac:spMkLst>
            <pc:docMk/>
            <pc:sldMk cId="0" sldId="258"/>
            <ac:spMk id="8" creationId="{00000000-0000-0000-0000-000000000000}"/>
          </ac:spMkLst>
        </pc:spChg>
      </pc:sldChg>
      <pc:sldChg chg="modSp mod">
        <pc:chgData name="萧 炫百" userId="380fa28bc53dff1a" providerId="LiveId" clId="{E796EA5A-2F3C-42A7-B4E9-07E9C1061619}" dt="2023-05-24T08:37:50.951" v="1142" actId="947"/>
        <pc:sldMkLst>
          <pc:docMk/>
          <pc:sldMk cId="0" sldId="259"/>
        </pc:sldMkLst>
        <pc:spChg chg="mod">
          <ac:chgData name="萧 炫百" userId="380fa28bc53dff1a" providerId="LiveId" clId="{E796EA5A-2F3C-42A7-B4E9-07E9C1061619}" dt="2023-05-24T08:37:50.948" v="1138" actId="947"/>
          <ac:spMkLst>
            <pc:docMk/>
            <pc:sldMk cId="0" sldId="259"/>
            <ac:spMk id="2" creationId="{00000000-0000-0000-0000-000000000000}"/>
          </ac:spMkLst>
        </pc:spChg>
        <pc:spChg chg="mod">
          <ac:chgData name="萧 炫百" userId="380fa28bc53dff1a" providerId="LiveId" clId="{E796EA5A-2F3C-42A7-B4E9-07E9C1061619}" dt="2023-05-24T08:37:50.949" v="1140" actId="947"/>
          <ac:spMkLst>
            <pc:docMk/>
            <pc:sldMk cId="0" sldId="259"/>
            <ac:spMk id="3" creationId="{00000000-0000-0000-0000-000000000000}"/>
          </ac:spMkLst>
        </pc:spChg>
        <pc:spChg chg="mod">
          <ac:chgData name="萧 炫百" userId="380fa28bc53dff1a" providerId="LiveId" clId="{E796EA5A-2F3C-42A7-B4E9-07E9C1061619}" dt="2023-05-24T08:37:50.951" v="1142" actId="947"/>
          <ac:spMkLst>
            <pc:docMk/>
            <pc:sldMk cId="0" sldId="259"/>
            <ac:spMk id="11" creationId="{00000000-0000-0000-0000-000000000000}"/>
          </ac:spMkLst>
        </pc:spChg>
      </pc:sldChg>
      <pc:sldChg chg="modSp mod">
        <pc:chgData name="萧 炫百" userId="380fa28bc53dff1a" providerId="LiveId" clId="{E796EA5A-2F3C-42A7-B4E9-07E9C1061619}" dt="2023-05-24T08:37:50.956" v="1148" actId="947"/>
        <pc:sldMkLst>
          <pc:docMk/>
          <pc:sldMk cId="0" sldId="260"/>
        </pc:sldMkLst>
        <pc:spChg chg="mod">
          <ac:chgData name="萧 炫百" userId="380fa28bc53dff1a" providerId="LiveId" clId="{E796EA5A-2F3C-42A7-B4E9-07E9C1061619}" dt="2023-05-24T08:37:50.953" v="1144" actId="947"/>
          <ac:spMkLst>
            <pc:docMk/>
            <pc:sldMk cId="0" sldId="260"/>
            <ac:spMk id="2" creationId="{00000000-0000-0000-0000-000000000000}"/>
          </ac:spMkLst>
        </pc:spChg>
        <pc:spChg chg="mod">
          <ac:chgData name="萧 炫百" userId="380fa28bc53dff1a" providerId="LiveId" clId="{E796EA5A-2F3C-42A7-B4E9-07E9C1061619}" dt="2023-05-24T08:37:50.954" v="1146" actId="947"/>
          <ac:spMkLst>
            <pc:docMk/>
            <pc:sldMk cId="0" sldId="260"/>
            <ac:spMk id="3" creationId="{00000000-0000-0000-0000-000000000000}"/>
          </ac:spMkLst>
        </pc:spChg>
        <pc:spChg chg="mod">
          <ac:chgData name="萧 炫百" userId="380fa28bc53dff1a" providerId="LiveId" clId="{E796EA5A-2F3C-42A7-B4E9-07E9C1061619}" dt="2023-05-24T08:37:50.956" v="1148" actId="947"/>
          <ac:spMkLst>
            <pc:docMk/>
            <pc:sldMk cId="0" sldId="260"/>
            <ac:spMk id="12" creationId="{00000000-0000-0000-0000-000000000000}"/>
          </ac:spMkLst>
        </pc:spChg>
      </pc:sldChg>
      <pc:sldChg chg="modSp mod">
        <pc:chgData name="萧 炫百" userId="380fa28bc53dff1a" providerId="LiveId" clId="{E796EA5A-2F3C-42A7-B4E9-07E9C1061619}" dt="2023-05-24T08:37:50.962" v="1154" actId="947"/>
        <pc:sldMkLst>
          <pc:docMk/>
          <pc:sldMk cId="0" sldId="261"/>
        </pc:sldMkLst>
        <pc:spChg chg="mod">
          <ac:chgData name="萧 炫百" userId="380fa28bc53dff1a" providerId="LiveId" clId="{E796EA5A-2F3C-42A7-B4E9-07E9C1061619}" dt="2023-05-24T08:37:50.957" v="1150" actId="947"/>
          <ac:spMkLst>
            <pc:docMk/>
            <pc:sldMk cId="0" sldId="261"/>
            <ac:spMk id="2" creationId="{00000000-0000-0000-0000-000000000000}"/>
          </ac:spMkLst>
        </pc:spChg>
        <pc:spChg chg="mod">
          <ac:chgData name="萧 炫百" userId="380fa28bc53dff1a" providerId="LiveId" clId="{E796EA5A-2F3C-42A7-B4E9-07E9C1061619}" dt="2023-05-24T08:37:50.960" v="1152" actId="947"/>
          <ac:spMkLst>
            <pc:docMk/>
            <pc:sldMk cId="0" sldId="261"/>
            <ac:spMk id="3" creationId="{00000000-0000-0000-0000-000000000000}"/>
          </ac:spMkLst>
        </pc:spChg>
        <pc:spChg chg="mod">
          <ac:chgData name="萧 炫百" userId="380fa28bc53dff1a" providerId="LiveId" clId="{E796EA5A-2F3C-42A7-B4E9-07E9C1061619}" dt="2023-05-24T08:37:50.962" v="1154" actId="947"/>
          <ac:spMkLst>
            <pc:docMk/>
            <pc:sldMk cId="0" sldId="261"/>
            <ac:spMk id="12" creationId="{00000000-0000-0000-0000-000000000000}"/>
          </ac:spMkLst>
        </pc:spChg>
      </pc:sldChg>
      <pc:sldChg chg="modSp mod">
        <pc:chgData name="萧 炫百" userId="380fa28bc53dff1a" providerId="LiveId" clId="{E796EA5A-2F3C-42A7-B4E9-07E9C1061619}" dt="2023-05-24T08:37:50.967" v="1160" actId="947"/>
        <pc:sldMkLst>
          <pc:docMk/>
          <pc:sldMk cId="0" sldId="263"/>
        </pc:sldMkLst>
        <pc:spChg chg="mod">
          <ac:chgData name="萧 炫百" userId="380fa28bc53dff1a" providerId="LiveId" clId="{E796EA5A-2F3C-42A7-B4E9-07E9C1061619}" dt="2023-05-24T08:37:50.964" v="1156" actId="947"/>
          <ac:spMkLst>
            <pc:docMk/>
            <pc:sldMk cId="0" sldId="263"/>
            <ac:spMk id="2" creationId="{00000000-0000-0000-0000-000000000000}"/>
          </ac:spMkLst>
        </pc:spChg>
        <pc:spChg chg="mod">
          <ac:chgData name="萧 炫百" userId="380fa28bc53dff1a" providerId="LiveId" clId="{E796EA5A-2F3C-42A7-B4E9-07E9C1061619}" dt="2023-05-24T08:37:50.966" v="1158" actId="947"/>
          <ac:spMkLst>
            <pc:docMk/>
            <pc:sldMk cId="0" sldId="263"/>
            <ac:spMk id="3" creationId="{00000000-0000-0000-0000-000000000000}"/>
          </ac:spMkLst>
        </pc:spChg>
        <pc:spChg chg="mod">
          <ac:chgData name="萧 炫百" userId="380fa28bc53dff1a" providerId="LiveId" clId="{E796EA5A-2F3C-42A7-B4E9-07E9C1061619}" dt="2023-05-24T08:37:50.967" v="1160" actId="947"/>
          <ac:spMkLst>
            <pc:docMk/>
            <pc:sldMk cId="0" sldId="263"/>
            <ac:spMk id="6" creationId="{00000000-0000-0000-0000-000000000000}"/>
          </ac:spMkLst>
        </pc:spChg>
      </pc:sldChg>
      <pc:sldChg chg="modSp mod">
        <pc:chgData name="萧 炫百" userId="380fa28bc53dff1a" providerId="LiveId" clId="{E796EA5A-2F3C-42A7-B4E9-07E9C1061619}" dt="2023-05-24T08:37:50.974" v="1166" actId="947"/>
        <pc:sldMkLst>
          <pc:docMk/>
          <pc:sldMk cId="0" sldId="264"/>
        </pc:sldMkLst>
        <pc:spChg chg="mod">
          <ac:chgData name="萧 炫百" userId="380fa28bc53dff1a" providerId="LiveId" clId="{E796EA5A-2F3C-42A7-B4E9-07E9C1061619}" dt="2023-05-24T08:37:50.970" v="1162" actId="947"/>
          <ac:spMkLst>
            <pc:docMk/>
            <pc:sldMk cId="0" sldId="264"/>
            <ac:spMk id="2" creationId="{00000000-0000-0000-0000-000000000000}"/>
          </ac:spMkLst>
        </pc:spChg>
        <pc:spChg chg="mod">
          <ac:chgData name="萧 炫百" userId="380fa28bc53dff1a" providerId="LiveId" clId="{E796EA5A-2F3C-42A7-B4E9-07E9C1061619}" dt="2023-05-24T08:37:50.971" v="1164" actId="947"/>
          <ac:spMkLst>
            <pc:docMk/>
            <pc:sldMk cId="0" sldId="264"/>
            <ac:spMk id="3" creationId="{00000000-0000-0000-0000-000000000000}"/>
          </ac:spMkLst>
        </pc:spChg>
        <pc:spChg chg="mod">
          <ac:chgData name="萧 炫百" userId="380fa28bc53dff1a" providerId="LiveId" clId="{E796EA5A-2F3C-42A7-B4E9-07E9C1061619}" dt="2023-05-24T08:37:50.974" v="1166" actId="947"/>
          <ac:spMkLst>
            <pc:docMk/>
            <pc:sldMk cId="0" sldId="264"/>
            <ac:spMk id="9" creationId="{00000000-0000-0000-0000-000000000000}"/>
          </ac:spMkLst>
        </pc:spChg>
      </pc:sldChg>
      <pc:sldChg chg="modSp mod">
        <pc:chgData name="萧 炫百" userId="380fa28bc53dff1a" providerId="LiveId" clId="{E796EA5A-2F3C-42A7-B4E9-07E9C1061619}" dt="2023-05-24T08:37:50.980" v="1172" actId="947"/>
        <pc:sldMkLst>
          <pc:docMk/>
          <pc:sldMk cId="0" sldId="265"/>
        </pc:sldMkLst>
        <pc:spChg chg="mod">
          <ac:chgData name="萧 炫百" userId="380fa28bc53dff1a" providerId="LiveId" clId="{E796EA5A-2F3C-42A7-B4E9-07E9C1061619}" dt="2023-05-24T08:37:50.977" v="1168" actId="947"/>
          <ac:spMkLst>
            <pc:docMk/>
            <pc:sldMk cId="0" sldId="265"/>
            <ac:spMk id="2" creationId="{00000000-0000-0000-0000-000000000000}"/>
          </ac:spMkLst>
        </pc:spChg>
        <pc:spChg chg="mod">
          <ac:chgData name="萧 炫百" userId="380fa28bc53dff1a" providerId="LiveId" clId="{E796EA5A-2F3C-42A7-B4E9-07E9C1061619}" dt="2023-05-24T08:37:50.979" v="1170" actId="947"/>
          <ac:spMkLst>
            <pc:docMk/>
            <pc:sldMk cId="0" sldId="265"/>
            <ac:spMk id="3" creationId="{00000000-0000-0000-0000-000000000000}"/>
          </ac:spMkLst>
        </pc:spChg>
        <pc:spChg chg="mod">
          <ac:chgData name="萧 炫百" userId="380fa28bc53dff1a" providerId="LiveId" clId="{E796EA5A-2F3C-42A7-B4E9-07E9C1061619}" dt="2023-05-24T08:37:50.980" v="1172" actId="947"/>
          <ac:spMkLst>
            <pc:docMk/>
            <pc:sldMk cId="0" sldId="265"/>
            <ac:spMk id="9" creationId="{00000000-0000-0000-0000-000000000000}"/>
          </ac:spMkLst>
        </pc:spChg>
      </pc:sldChg>
      <pc:sldChg chg="modSp mod">
        <pc:chgData name="萧 炫百" userId="380fa28bc53dff1a" providerId="LiveId" clId="{E796EA5A-2F3C-42A7-B4E9-07E9C1061619}" dt="2023-05-24T08:37:50.984" v="1176" actId="947"/>
        <pc:sldMkLst>
          <pc:docMk/>
          <pc:sldMk cId="0" sldId="266"/>
        </pc:sldMkLst>
        <pc:spChg chg="mod">
          <ac:chgData name="萧 炫百" userId="380fa28bc53dff1a" providerId="LiveId" clId="{E796EA5A-2F3C-42A7-B4E9-07E9C1061619}" dt="2023-05-24T08:37:50.983" v="1174" actId="947"/>
          <ac:spMkLst>
            <pc:docMk/>
            <pc:sldMk cId="0" sldId="266"/>
            <ac:spMk id="2" creationId="{00000000-0000-0000-0000-000000000000}"/>
          </ac:spMkLst>
        </pc:spChg>
        <pc:spChg chg="mod">
          <ac:chgData name="萧 炫百" userId="380fa28bc53dff1a" providerId="LiveId" clId="{E796EA5A-2F3C-42A7-B4E9-07E9C1061619}" dt="2023-05-24T08:37:50.984" v="1176" actId="947"/>
          <ac:spMkLst>
            <pc:docMk/>
            <pc:sldMk cId="0" sldId="266"/>
            <ac:spMk id="3" creationId="{00000000-0000-0000-0000-000000000000}"/>
          </ac:spMkLst>
        </pc:spChg>
      </pc:sldChg>
      <pc:sldChg chg="modSp mod">
        <pc:chgData name="萧 炫百" userId="380fa28bc53dff1a" providerId="LiveId" clId="{E796EA5A-2F3C-42A7-B4E9-07E9C1061619}" dt="2023-05-24T08:37:50.992" v="1186" actId="947"/>
        <pc:sldMkLst>
          <pc:docMk/>
          <pc:sldMk cId="0" sldId="267"/>
        </pc:sldMkLst>
        <pc:spChg chg="mod">
          <ac:chgData name="萧 炫百" userId="380fa28bc53dff1a" providerId="LiveId" clId="{E796EA5A-2F3C-42A7-B4E9-07E9C1061619}" dt="2023-05-24T08:37:50.987" v="1178" actId="947"/>
          <ac:spMkLst>
            <pc:docMk/>
            <pc:sldMk cId="0" sldId="267"/>
            <ac:spMk id="2" creationId="{00000000-0000-0000-0000-000000000000}"/>
          </ac:spMkLst>
        </pc:spChg>
        <pc:spChg chg="mod">
          <ac:chgData name="萧 炫百" userId="380fa28bc53dff1a" providerId="LiveId" clId="{E796EA5A-2F3C-42A7-B4E9-07E9C1061619}" dt="2023-05-24T08:37:50.988" v="1180" actId="947"/>
          <ac:spMkLst>
            <pc:docMk/>
            <pc:sldMk cId="0" sldId="267"/>
            <ac:spMk id="3" creationId="{00000000-0000-0000-0000-000000000000}"/>
          </ac:spMkLst>
        </pc:spChg>
        <pc:spChg chg="mod">
          <ac:chgData name="萧 炫百" userId="380fa28bc53dff1a" providerId="LiveId" clId="{E796EA5A-2F3C-42A7-B4E9-07E9C1061619}" dt="2023-05-24T08:37:50.989" v="1182" actId="947"/>
          <ac:spMkLst>
            <pc:docMk/>
            <pc:sldMk cId="0" sldId="267"/>
            <ac:spMk id="11" creationId="{00000000-0000-0000-0000-000000000000}"/>
          </ac:spMkLst>
        </pc:spChg>
        <pc:spChg chg="mod">
          <ac:chgData name="萧 炫百" userId="380fa28bc53dff1a" providerId="LiveId" clId="{E796EA5A-2F3C-42A7-B4E9-07E9C1061619}" dt="2023-05-24T08:37:50.990" v="1184" actId="947"/>
          <ac:spMkLst>
            <pc:docMk/>
            <pc:sldMk cId="0" sldId="267"/>
            <ac:spMk id="12" creationId="{00000000-0000-0000-0000-000000000000}"/>
          </ac:spMkLst>
        </pc:spChg>
        <pc:spChg chg="mod">
          <ac:chgData name="萧 炫百" userId="380fa28bc53dff1a" providerId="LiveId" clId="{E796EA5A-2F3C-42A7-B4E9-07E9C1061619}" dt="2023-05-24T08:37:50.992" v="1186" actId="947"/>
          <ac:spMkLst>
            <pc:docMk/>
            <pc:sldMk cId="0" sldId="267"/>
            <ac:spMk id="13" creationId="{00000000-0000-0000-0000-000000000000}"/>
          </ac:spMkLst>
        </pc:spChg>
      </pc:sldChg>
      <pc:sldChg chg="modSp mod">
        <pc:chgData name="萧 炫百" userId="380fa28bc53dff1a" providerId="LiveId" clId="{E796EA5A-2F3C-42A7-B4E9-07E9C1061619}" dt="2023-05-24T08:37:50.998" v="1192" actId="947"/>
        <pc:sldMkLst>
          <pc:docMk/>
          <pc:sldMk cId="0" sldId="268"/>
        </pc:sldMkLst>
        <pc:spChg chg="mod">
          <ac:chgData name="萧 炫百" userId="380fa28bc53dff1a" providerId="LiveId" clId="{E796EA5A-2F3C-42A7-B4E9-07E9C1061619}" dt="2023-05-24T08:37:50.995" v="1188" actId="947"/>
          <ac:spMkLst>
            <pc:docMk/>
            <pc:sldMk cId="0" sldId="268"/>
            <ac:spMk id="2" creationId="{00000000-0000-0000-0000-000000000000}"/>
          </ac:spMkLst>
        </pc:spChg>
        <pc:spChg chg="mod">
          <ac:chgData name="萧 炫百" userId="380fa28bc53dff1a" providerId="LiveId" clId="{E796EA5A-2F3C-42A7-B4E9-07E9C1061619}" dt="2023-05-24T08:37:50.996" v="1190" actId="947"/>
          <ac:spMkLst>
            <pc:docMk/>
            <pc:sldMk cId="0" sldId="268"/>
            <ac:spMk id="3" creationId="{00000000-0000-0000-0000-000000000000}"/>
          </ac:spMkLst>
        </pc:spChg>
        <pc:spChg chg="mod">
          <ac:chgData name="萧 炫百" userId="380fa28bc53dff1a" providerId="LiveId" clId="{E796EA5A-2F3C-42A7-B4E9-07E9C1061619}" dt="2023-05-24T08:37:50.998" v="1192" actId="947"/>
          <ac:spMkLst>
            <pc:docMk/>
            <pc:sldMk cId="0" sldId="268"/>
            <ac:spMk id="9" creationId="{00000000-0000-0000-0000-000000000000}"/>
          </ac:spMkLst>
        </pc:spChg>
      </pc:sldChg>
      <pc:sldChg chg="modSp mod">
        <pc:chgData name="萧 炫百" userId="380fa28bc53dff1a" providerId="LiveId" clId="{E796EA5A-2F3C-42A7-B4E9-07E9C1061619}" dt="2023-05-24T08:37:51.005" v="1202" actId="947"/>
        <pc:sldMkLst>
          <pc:docMk/>
          <pc:sldMk cId="0" sldId="269"/>
        </pc:sldMkLst>
        <pc:spChg chg="mod">
          <ac:chgData name="萧 炫百" userId="380fa28bc53dff1a" providerId="LiveId" clId="{E796EA5A-2F3C-42A7-B4E9-07E9C1061619}" dt="2023-05-24T08:37:51" v="1194" actId="947"/>
          <ac:spMkLst>
            <pc:docMk/>
            <pc:sldMk cId="0" sldId="269"/>
            <ac:spMk id="2" creationId="{00000000-0000-0000-0000-000000000000}"/>
          </ac:spMkLst>
        </pc:spChg>
        <pc:spChg chg="mod">
          <ac:chgData name="萧 炫百" userId="380fa28bc53dff1a" providerId="LiveId" clId="{E796EA5A-2F3C-42A7-B4E9-07E9C1061619}" dt="2023-05-24T08:37:51.001" v="1196" actId="947"/>
          <ac:spMkLst>
            <pc:docMk/>
            <pc:sldMk cId="0" sldId="269"/>
            <ac:spMk id="3" creationId="{00000000-0000-0000-0000-000000000000}"/>
          </ac:spMkLst>
        </pc:spChg>
        <pc:spChg chg="mod">
          <ac:chgData name="萧 炫百" userId="380fa28bc53dff1a" providerId="LiveId" clId="{E796EA5A-2F3C-42A7-B4E9-07E9C1061619}" dt="2023-05-24T08:37:51.003" v="1198" actId="947"/>
          <ac:spMkLst>
            <pc:docMk/>
            <pc:sldMk cId="0" sldId="269"/>
            <ac:spMk id="8" creationId="{00000000-0000-0000-0000-000000000000}"/>
          </ac:spMkLst>
        </pc:spChg>
        <pc:spChg chg="mod">
          <ac:chgData name="萧 炫百" userId="380fa28bc53dff1a" providerId="LiveId" clId="{E796EA5A-2F3C-42A7-B4E9-07E9C1061619}" dt="2023-05-24T08:37:51.004" v="1200" actId="947"/>
          <ac:spMkLst>
            <pc:docMk/>
            <pc:sldMk cId="0" sldId="269"/>
            <ac:spMk id="9" creationId="{00000000-0000-0000-0000-000000000000}"/>
          </ac:spMkLst>
        </pc:spChg>
        <pc:spChg chg="mod">
          <ac:chgData name="萧 炫百" userId="380fa28bc53dff1a" providerId="LiveId" clId="{E796EA5A-2F3C-42A7-B4E9-07E9C1061619}" dt="2023-05-24T08:37:51.005" v="1202" actId="947"/>
          <ac:spMkLst>
            <pc:docMk/>
            <pc:sldMk cId="0" sldId="269"/>
            <ac:spMk id="14" creationId="{00000000-0000-0000-0000-000000000000}"/>
          </ac:spMkLst>
        </pc:spChg>
      </pc:sldChg>
      <pc:sldChg chg="modSp mod">
        <pc:chgData name="萧 炫百" userId="380fa28bc53dff1a" providerId="LiveId" clId="{E796EA5A-2F3C-42A7-B4E9-07E9C1061619}" dt="2023-05-24T08:37:51.014" v="1214" actId="947"/>
        <pc:sldMkLst>
          <pc:docMk/>
          <pc:sldMk cId="0" sldId="270"/>
        </pc:sldMkLst>
        <pc:spChg chg="mod">
          <ac:chgData name="萧 炫百" userId="380fa28bc53dff1a" providerId="LiveId" clId="{E796EA5A-2F3C-42A7-B4E9-07E9C1061619}" dt="2023-05-24T08:37:51.007" v="1204" actId="947"/>
          <ac:spMkLst>
            <pc:docMk/>
            <pc:sldMk cId="0" sldId="270"/>
            <ac:spMk id="2" creationId="{00000000-0000-0000-0000-000000000000}"/>
          </ac:spMkLst>
        </pc:spChg>
        <pc:spChg chg="mod">
          <ac:chgData name="萧 炫百" userId="380fa28bc53dff1a" providerId="LiveId" clId="{E796EA5A-2F3C-42A7-B4E9-07E9C1061619}" dt="2023-05-24T08:37:51.010" v="1206" actId="947"/>
          <ac:spMkLst>
            <pc:docMk/>
            <pc:sldMk cId="0" sldId="270"/>
            <ac:spMk id="3" creationId="{00000000-0000-0000-0000-000000000000}"/>
          </ac:spMkLst>
        </pc:spChg>
        <pc:spChg chg="mod">
          <ac:chgData name="萧 炫百" userId="380fa28bc53dff1a" providerId="LiveId" clId="{E796EA5A-2F3C-42A7-B4E9-07E9C1061619}" dt="2023-05-24T08:37:51.014" v="1214" actId="947"/>
          <ac:spMkLst>
            <pc:docMk/>
            <pc:sldMk cId="0" sldId="270"/>
            <ac:spMk id="4" creationId="{00000000-0000-0000-0000-000000000000}"/>
          </ac:spMkLst>
        </pc:spChg>
        <pc:spChg chg="mod">
          <ac:chgData name="萧 炫百" userId="380fa28bc53dff1a" providerId="LiveId" clId="{E796EA5A-2F3C-42A7-B4E9-07E9C1061619}" dt="2023-05-24T08:37:51.011" v="1208" actId="947"/>
          <ac:spMkLst>
            <pc:docMk/>
            <pc:sldMk cId="0" sldId="270"/>
            <ac:spMk id="8" creationId="{00000000-0000-0000-0000-000000000000}"/>
          </ac:spMkLst>
        </pc:spChg>
        <pc:spChg chg="mod">
          <ac:chgData name="萧 炫百" userId="380fa28bc53dff1a" providerId="LiveId" clId="{E796EA5A-2F3C-42A7-B4E9-07E9C1061619}" dt="2023-05-24T08:37:51.012" v="1210" actId="947"/>
          <ac:spMkLst>
            <pc:docMk/>
            <pc:sldMk cId="0" sldId="270"/>
            <ac:spMk id="15" creationId="{00000000-0000-0000-0000-000000000000}"/>
          </ac:spMkLst>
        </pc:spChg>
        <pc:spChg chg="mod">
          <ac:chgData name="萧 炫百" userId="380fa28bc53dff1a" providerId="LiveId" clId="{E796EA5A-2F3C-42A7-B4E9-07E9C1061619}" dt="2023-05-24T08:37:51.013" v="1212" actId="947"/>
          <ac:spMkLst>
            <pc:docMk/>
            <pc:sldMk cId="0" sldId="270"/>
            <ac:spMk id="18" creationId="{00000000-0000-0000-0000-000000000000}"/>
          </ac:spMkLst>
        </pc:spChg>
      </pc:sldChg>
      <pc:sldChg chg="modSp mod">
        <pc:chgData name="萧 炫百" userId="380fa28bc53dff1a" providerId="LiveId" clId="{E796EA5A-2F3C-42A7-B4E9-07E9C1061619}" dt="2023-05-24T08:37:51.020" v="1222" actId="947"/>
        <pc:sldMkLst>
          <pc:docMk/>
          <pc:sldMk cId="0" sldId="272"/>
        </pc:sldMkLst>
        <pc:spChg chg="mod">
          <ac:chgData name="萧 炫百" userId="380fa28bc53dff1a" providerId="LiveId" clId="{E796EA5A-2F3C-42A7-B4E9-07E9C1061619}" dt="2023-05-24T08:37:51.016" v="1216" actId="947"/>
          <ac:spMkLst>
            <pc:docMk/>
            <pc:sldMk cId="0" sldId="272"/>
            <ac:spMk id="2" creationId="{00000000-0000-0000-0000-000000000000}"/>
          </ac:spMkLst>
        </pc:spChg>
        <pc:spChg chg="mod">
          <ac:chgData name="萧 炫百" userId="380fa28bc53dff1a" providerId="LiveId" clId="{E796EA5A-2F3C-42A7-B4E9-07E9C1061619}" dt="2023-05-24T08:37:51.018" v="1218" actId="947"/>
          <ac:spMkLst>
            <pc:docMk/>
            <pc:sldMk cId="0" sldId="272"/>
            <ac:spMk id="3" creationId="{00000000-0000-0000-0000-000000000000}"/>
          </ac:spMkLst>
        </pc:spChg>
        <pc:spChg chg="mod">
          <ac:chgData name="萧 炫百" userId="380fa28bc53dff1a" providerId="LiveId" clId="{E796EA5A-2F3C-42A7-B4E9-07E9C1061619}" dt="2023-05-24T08:37:51.020" v="1222" actId="947"/>
          <ac:spMkLst>
            <pc:docMk/>
            <pc:sldMk cId="0" sldId="272"/>
            <ac:spMk id="4" creationId="{00000000-0000-0000-0000-000000000000}"/>
          </ac:spMkLst>
        </pc:spChg>
        <pc:spChg chg="mod">
          <ac:chgData name="萧 炫百" userId="380fa28bc53dff1a" providerId="LiveId" clId="{E796EA5A-2F3C-42A7-B4E9-07E9C1061619}" dt="2023-05-24T08:37:51.019" v="1220" actId="947"/>
          <ac:spMkLst>
            <pc:docMk/>
            <pc:sldMk cId="0" sldId="272"/>
            <ac:spMk id="11" creationId="{00000000-0000-0000-0000-000000000000}"/>
          </ac:spMkLst>
        </pc:spChg>
      </pc:sldChg>
      <pc:sldChg chg="modSp mod">
        <pc:chgData name="萧 炫百" userId="380fa28bc53dff1a" providerId="LiveId" clId="{E796EA5A-2F3C-42A7-B4E9-07E9C1061619}" dt="2023-05-24T08:37:51.025" v="1228" actId="947"/>
        <pc:sldMkLst>
          <pc:docMk/>
          <pc:sldMk cId="0" sldId="273"/>
        </pc:sldMkLst>
        <pc:spChg chg="mod">
          <ac:chgData name="萧 炫百" userId="380fa28bc53dff1a" providerId="LiveId" clId="{E796EA5A-2F3C-42A7-B4E9-07E9C1061619}" dt="2023-05-24T08:37:51.022" v="1224" actId="947"/>
          <ac:spMkLst>
            <pc:docMk/>
            <pc:sldMk cId="0" sldId="273"/>
            <ac:spMk id="2" creationId="{00000000-0000-0000-0000-000000000000}"/>
          </ac:spMkLst>
        </pc:spChg>
        <pc:spChg chg="mod">
          <ac:chgData name="萧 炫百" userId="380fa28bc53dff1a" providerId="LiveId" clId="{E796EA5A-2F3C-42A7-B4E9-07E9C1061619}" dt="2023-05-24T08:37:51.024" v="1226" actId="947"/>
          <ac:spMkLst>
            <pc:docMk/>
            <pc:sldMk cId="0" sldId="273"/>
            <ac:spMk id="3" creationId="{00000000-0000-0000-0000-000000000000}"/>
          </ac:spMkLst>
        </pc:spChg>
        <pc:spChg chg="mod">
          <ac:chgData name="萧 炫百" userId="380fa28bc53dff1a" providerId="LiveId" clId="{E796EA5A-2F3C-42A7-B4E9-07E9C1061619}" dt="2023-05-24T08:37:51.025" v="1228" actId="947"/>
          <ac:spMkLst>
            <pc:docMk/>
            <pc:sldMk cId="0" sldId="273"/>
            <ac:spMk id="7" creationId="{00000000-0000-0000-0000-000000000000}"/>
          </ac:spMkLst>
        </pc:spChg>
      </pc:sldChg>
      <pc:sldChg chg="modSp mod">
        <pc:chgData name="萧 炫百" userId="380fa28bc53dff1a" providerId="LiveId" clId="{E796EA5A-2F3C-42A7-B4E9-07E9C1061619}" dt="2023-05-24T08:37:51.031" v="1236" actId="947"/>
        <pc:sldMkLst>
          <pc:docMk/>
          <pc:sldMk cId="0" sldId="274"/>
        </pc:sldMkLst>
        <pc:spChg chg="mod">
          <ac:chgData name="萧 炫百" userId="380fa28bc53dff1a" providerId="LiveId" clId="{E796EA5A-2F3C-42A7-B4E9-07E9C1061619}" dt="2023-05-24T08:37:51.027" v="1230" actId="947"/>
          <ac:spMkLst>
            <pc:docMk/>
            <pc:sldMk cId="0" sldId="274"/>
            <ac:spMk id="2" creationId="{00000000-0000-0000-0000-000000000000}"/>
          </ac:spMkLst>
        </pc:spChg>
        <pc:spChg chg="mod">
          <ac:chgData name="萧 炫百" userId="380fa28bc53dff1a" providerId="LiveId" clId="{E796EA5A-2F3C-42A7-B4E9-07E9C1061619}" dt="2023-05-24T08:37:51.029" v="1232" actId="947"/>
          <ac:spMkLst>
            <pc:docMk/>
            <pc:sldMk cId="0" sldId="274"/>
            <ac:spMk id="3" creationId="{00000000-0000-0000-0000-000000000000}"/>
          </ac:spMkLst>
        </pc:spChg>
        <pc:spChg chg="mod">
          <ac:chgData name="萧 炫百" userId="380fa28bc53dff1a" providerId="LiveId" clId="{E796EA5A-2F3C-42A7-B4E9-07E9C1061619}" dt="2023-05-24T08:37:51.031" v="1236" actId="947"/>
          <ac:spMkLst>
            <pc:docMk/>
            <pc:sldMk cId="0" sldId="274"/>
            <ac:spMk id="6" creationId="{00000000-0000-0000-0000-000000000000}"/>
          </ac:spMkLst>
        </pc:spChg>
        <pc:spChg chg="mod">
          <ac:chgData name="萧 炫百" userId="380fa28bc53dff1a" providerId="LiveId" clId="{E796EA5A-2F3C-42A7-B4E9-07E9C1061619}" dt="2023-05-24T08:37:51.030" v="1234" actId="947"/>
          <ac:spMkLst>
            <pc:docMk/>
            <pc:sldMk cId="0" sldId="274"/>
            <ac:spMk id="7" creationId="{00000000-0000-0000-0000-000000000000}"/>
          </ac:spMkLst>
        </pc:spChg>
      </pc:sldChg>
      <pc:sldChg chg="modSp mod">
        <pc:chgData name="萧 炫百" userId="380fa28bc53dff1a" providerId="LiveId" clId="{E796EA5A-2F3C-42A7-B4E9-07E9C1061619}" dt="2023-05-24T08:37:51.039" v="1246" actId="947"/>
        <pc:sldMkLst>
          <pc:docMk/>
          <pc:sldMk cId="0" sldId="275"/>
        </pc:sldMkLst>
        <pc:spChg chg="mod">
          <ac:chgData name="萧 炫百" userId="380fa28bc53dff1a" providerId="LiveId" clId="{E796EA5A-2F3C-42A7-B4E9-07E9C1061619}" dt="2023-05-24T08:37:51.033" v="1238" actId="947"/>
          <ac:spMkLst>
            <pc:docMk/>
            <pc:sldMk cId="0" sldId="275"/>
            <ac:spMk id="2" creationId="{00000000-0000-0000-0000-000000000000}"/>
          </ac:spMkLst>
        </pc:spChg>
        <pc:spChg chg="mod">
          <ac:chgData name="萧 炫百" userId="380fa28bc53dff1a" providerId="LiveId" clId="{E796EA5A-2F3C-42A7-B4E9-07E9C1061619}" dt="2023-05-24T08:37:51.036" v="1240" actId="947"/>
          <ac:spMkLst>
            <pc:docMk/>
            <pc:sldMk cId="0" sldId="275"/>
            <ac:spMk id="3" creationId="{00000000-0000-0000-0000-000000000000}"/>
          </ac:spMkLst>
        </pc:spChg>
        <pc:spChg chg="mod">
          <ac:chgData name="萧 炫百" userId="380fa28bc53dff1a" providerId="LiveId" clId="{E796EA5A-2F3C-42A7-B4E9-07E9C1061619}" dt="2023-05-24T08:37:51.037" v="1242" actId="947"/>
          <ac:spMkLst>
            <pc:docMk/>
            <pc:sldMk cId="0" sldId="275"/>
            <ac:spMk id="7" creationId="{00000000-0000-0000-0000-000000000000}"/>
          </ac:spMkLst>
        </pc:spChg>
        <pc:spChg chg="mod">
          <ac:chgData name="萧 炫百" userId="380fa28bc53dff1a" providerId="LiveId" clId="{E796EA5A-2F3C-42A7-B4E9-07E9C1061619}" dt="2023-05-24T08:37:51.038" v="1244" actId="947"/>
          <ac:spMkLst>
            <pc:docMk/>
            <pc:sldMk cId="0" sldId="275"/>
            <ac:spMk id="11" creationId="{00000000-0000-0000-0000-000000000000}"/>
          </ac:spMkLst>
        </pc:spChg>
        <pc:spChg chg="mod">
          <ac:chgData name="萧 炫百" userId="380fa28bc53dff1a" providerId="LiveId" clId="{E796EA5A-2F3C-42A7-B4E9-07E9C1061619}" dt="2023-05-24T08:37:51.039" v="1246" actId="947"/>
          <ac:spMkLst>
            <pc:docMk/>
            <pc:sldMk cId="0" sldId="275"/>
            <ac:spMk id="13" creationId="{00000000-0000-0000-0000-000000000000}"/>
          </ac:spMkLst>
        </pc:spChg>
      </pc:sldChg>
      <pc:sldChg chg="modSp mod">
        <pc:chgData name="萧 炫百" userId="380fa28bc53dff1a" providerId="LiveId" clId="{E796EA5A-2F3C-42A7-B4E9-07E9C1061619}" dt="2023-05-24T08:37:51.043" v="1250" actId="947"/>
        <pc:sldMkLst>
          <pc:docMk/>
          <pc:sldMk cId="0" sldId="276"/>
        </pc:sldMkLst>
        <pc:spChg chg="mod">
          <ac:chgData name="萧 炫百" userId="380fa28bc53dff1a" providerId="LiveId" clId="{E796EA5A-2F3C-42A7-B4E9-07E9C1061619}" dt="2023-05-24T08:37:51.041" v="1248" actId="947"/>
          <ac:spMkLst>
            <pc:docMk/>
            <pc:sldMk cId="0" sldId="276"/>
            <ac:spMk id="2" creationId="{00000000-0000-0000-0000-000000000000}"/>
          </ac:spMkLst>
        </pc:spChg>
        <pc:spChg chg="mod">
          <ac:chgData name="萧 炫百" userId="380fa28bc53dff1a" providerId="LiveId" clId="{E796EA5A-2F3C-42A7-B4E9-07E9C1061619}" dt="2023-05-24T08:37:51.043" v="1250" actId="947"/>
          <ac:spMkLst>
            <pc:docMk/>
            <pc:sldMk cId="0" sldId="276"/>
            <ac:spMk id="6" creationId="{00000000-0000-0000-0000-000000000000}"/>
          </ac:spMkLst>
        </pc:spChg>
      </pc:sldChg>
      <pc:sldChg chg="modSp mod">
        <pc:chgData name="萧 炫百" userId="380fa28bc53dff1a" providerId="LiveId" clId="{E796EA5A-2F3C-42A7-B4E9-07E9C1061619}" dt="2023-05-24T08:37:51.047" v="1254" actId="947"/>
        <pc:sldMkLst>
          <pc:docMk/>
          <pc:sldMk cId="0" sldId="277"/>
        </pc:sldMkLst>
        <pc:spChg chg="mod">
          <ac:chgData name="萧 炫百" userId="380fa28bc53dff1a" providerId="LiveId" clId="{E796EA5A-2F3C-42A7-B4E9-07E9C1061619}" dt="2023-05-24T08:37:51.045" v="1252" actId="947"/>
          <ac:spMkLst>
            <pc:docMk/>
            <pc:sldMk cId="0" sldId="277"/>
            <ac:spMk id="2" creationId="{00000000-0000-0000-0000-000000000000}"/>
          </ac:spMkLst>
        </pc:spChg>
        <pc:spChg chg="mod">
          <ac:chgData name="萧 炫百" userId="380fa28bc53dff1a" providerId="LiveId" clId="{E796EA5A-2F3C-42A7-B4E9-07E9C1061619}" dt="2023-05-24T08:37:51.047" v="1254" actId="947"/>
          <ac:spMkLst>
            <pc:docMk/>
            <pc:sldMk cId="0" sldId="277"/>
            <ac:spMk id="4" creationId="{00000000-0000-0000-0000-000000000000}"/>
          </ac:spMkLst>
        </pc:spChg>
      </pc:sldChg>
      <pc:sldChg chg="modSp mod">
        <pc:chgData name="萧 炫百" userId="380fa28bc53dff1a" providerId="LiveId" clId="{E796EA5A-2F3C-42A7-B4E9-07E9C1061619}" dt="2023-05-24T08:37:50.757" v="978" actId="947"/>
        <pc:sldMkLst>
          <pc:docMk/>
          <pc:sldMk cId="0" sldId="279"/>
        </pc:sldMkLst>
        <pc:spChg chg="mod">
          <ac:chgData name="萧 炫百" userId="380fa28bc53dff1a" providerId="LiveId" clId="{E796EA5A-2F3C-42A7-B4E9-07E9C1061619}" dt="2023-05-24T08:37:50.754" v="976" actId="947"/>
          <ac:spMkLst>
            <pc:docMk/>
            <pc:sldMk cId="0" sldId="279"/>
            <ac:spMk id="3074" creationId="{00000000-0000-0000-0000-000000000000}"/>
          </ac:spMkLst>
        </pc:spChg>
        <pc:spChg chg="mod">
          <ac:chgData name="萧 炫百" userId="380fa28bc53dff1a" providerId="LiveId" clId="{E796EA5A-2F3C-42A7-B4E9-07E9C1061619}" dt="2023-05-24T08:37:50.757" v="978" actId="947"/>
          <ac:spMkLst>
            <pc:docMk/>
            <pc:sldMk cId="0" sldId="279"/>
            <ac:spMk id="3075" creationId="{00000000-0000-0000-0000-000000000000}"/>
          </ac:spMkLst>
        </pc:spChg>
      </pc:sldChg>
      <pc:sldChg chg="modSp mod">
        <pc:chgData name="萧 炫百" userId="380fa28bc53dff1a" providerId="LiveId" clId="{E796EA5A-2F3C-42A7-B4E9-07E9C1061619}" dt="2023-05-24T08:37:50.763" v="982"/>
        <pc:sldMkLst>
          <pc:docMk/>
          <pc:sldMk cId="0" sldId="280"/>
        </pc:sldMkLst>
        <pc:spChg chg="mod">
          <ac:chgData name="萧 炫百" userId="380fa28bc53dff1a" providerId="LiveId" clId="{E796EA5A-2F3C-42A7-B4E9-07E9C1061619}" dt="2023-05-24T08:37:50.761" v="980" actId="947"/>
          <ac:spMkLst>
            <pc:docMk/>
            <pc:sldMk cId="0" sldId="280"/>
            <ac:spMk id="4098" creationId="{00000000-0000-0000-0000-000000000000}"/>
          </ac:spMkLst>
        </pc:spChg>
        <pc:spChg chg="mod">
          <ac:chgData name="萧 炫百" userId="380fa28bc53dff1a" providerId="LiveId" clId="{E796EA5A-2F3C-42A7-B4E9-07E9C1061619}" dt="2023-05-24T08:37:50.763" v="982"/>
          <ac:spMkLst>
            <pc:docMk/>
            <pc:sldMk cId="0" sldId="280"/>
            <ac:spMk id="4099" creationId="{00000000-0000-0000-0000-000000000000}"/>
          </ac:spMkLst>
        </pc:spChg>
      </pc:sldChg>
      <pc:sldChg chg="modSp mod">
        <pc:chgData name="萧 炫百" userId="380fa28bc53dff1a" providerId="LiveId" clId="{E796EA5A-2F3C-42A7-B4E9-07E9C1061619}" dt="2023-05-24T08:37:50.817" v="1028"/>
        <pc:sldMkLst>
          <pc:docMk/>
          <pc:sldMk cId="0" sldId="281"/>
        </pc:sldMkLst>
        <pc:spChg chg="mod">
          <ac:chgData name="萧 炫百" userId="380fa28bc53dff1a" providerId="LiveId" clId="{E796EA5A-2F3C-42A7-B4E9-07E9C1061619}" dt="2023-05-24T08:37:50.815" v="1026" actId="947"/>
          <ac:spMkLst>
            <pc:docMk/>
            <pc:sldMk cId="0" sldId="281"/>
            <ac:spMk id="5122" creationId="{00000000-0000-0000-0000-000000000000}"/>
          </ac:spMkLst>
        </pc:spChg>
        <pc:spChg chg="mod">
          <ac:chgData name="萧 炫百" userId="380fa28bc53dff1a" providerId="LiveId" clId="{E796EA5A-2F3C-42A7-B4E9-07E9C1061619}" dt="2023-05-24T08:37:50.817" v="1028"/>
          <ac:spMkLst>
            <pc:docMk/>
            <pc:sldMk cId="0" sldId="281"/>
            <ac:spMk id="5123" creationId="{00000000-0000-0000-0000-000000000000}"/>
          </ac:spMkLst>
        </pc:spChg>
      </pc:sldChg>
      <pc:sldChg chg="modSp mod">
        <pc:chgData name="萧 炫百" userId="380fa28bc53dff1a" providerId="LiveId" clId="{E796EA5A-2F3C-42A7-B4E9-07E9C1061619}" dt="2023-05-24T08:37:50.830" v="1040"/>
        <pc:sldMkLst>
          <pc:docMk/>
          <pc:sldMk cId="0" sldId="282"/>
        </pc:sldMkLst>
        <pc:spChg chg="mod">
          <ac:chgData name="萧 炫百" userId="380fa28bc53dff1a" providerId="LiveId" clId="{E796EA5A-2F3C-42A7-B4E9-07E9C1061619}" dt="2023-05-24T08:37:50.828" v="1038" actId="947"/>
          <ac:spMkLst>
            <pc:docMk/>
            <pc:sldMk cId="0" sldId="282"/>
            <ac:spMk id="6146" creationId="{00000000-0000-0000-0000-000000000000}"/>
          </ac:spMkLst>
        </pc:spChg>
        <pc:spChg chg="mod">
          <ac:chgData name="萧 炫百" userId="380fa28bc53dff1a" providerId="LiveId" clId="{E796EA5A-2F3C-42A7-B4E9-07E9C1061619}" dt="2023-05-24T08:37:50.830" v="1040"/>
          <ac:spMkLst>
            <pc:docMk/>
            <pc:sldMk cId="0" sldId="282"/>
            <ac:spMk id="133123" creationId="{00000000-0000-0000-0000-000000000000}"/>
          </ac:spMkLst>
        </pc:spChg>
      </pc:sldChg>
      <pc:sldChg chg="modSp mod">
        <pc:chgData name="萧 炫百" userId="380fa28bc53dff1a" providerId="LiveId" clId="{E796EA5A-2F3C-42A7-B4E9-07E9C1061619}" dt="2023-05-24T08:37:50.854" v="1072"/>
        <pc:sldMkLst>
          <pc:docMk/>
          <pc:sldMk cId="0" sldId="283"/>
        </pc:sldMkLst>
        <pc:spChg chg="mod">
          <ac:chgData name="萧 炫百" userId="380fa28bc53dff1a" providerId="LiveId" clId="{E796EA5A-2F3C-42A7-B4E9-07E9C1061619}" dt="2023-05-24T08:37:50.835" v="1044"/>
          <ac:spMkLst>
            <pc:docMk/>
            <pc:sldMk cId="0" sldId="283"/>
            <ac:spMk id="30" creationId="{00000000-0000-0000-0000-000000000000}"/>
          </ac:spMkLst>
        </pc:spChg>
        <pc:spChg chg="mod">
          <ac:chgData name="萧 炫百" userId="380fa28bc53dff1a" providerId="LiveId" clId="{E796EA5A-2F3C-42A7-B4E9-07E9C1061619}" dt="2023-05-24T08:37:50.837" v="1046"/>
          <ac:spMkLst>
            <pc:docMk/>
            <pc:sldMk cId="0" sldId="283"/>
            <ac:spMk id="31" creationId="{00000000-0000-0000-0000-000000000000}"/>
          </ac:spMkLst>
        </pc:spChg>
        <pc:spChg chg="mod">
          <ac:chgData name="萧 炫百" userId="380fa28bc53dff1a" providerId="LiveId" clId="{E796EA5A-2F3C-42A7-B4E9-07E9C1061619}" dt="2023-05-24T08:37:50.838" v="1048"/>
          <ac:spMkLst>
            <pc:docMk/>
            <pc:sldMk cId="0" sldId="283"/>
            <ac:spMk id="32" creationId="{00000000-0000-0000-0000-000000000000}"/>
          </ac:spMkLst>
        </pc:spChg>
        <pc:spChg chg="mod">
          <ac:chgData name="萧 炫百" userId="380fa28bc53dff1a" providerId="LiveId" clId="{E796EA5A-2F3C-42A7-B4E9-07E9C1061619}" dt="2023-05-24T08:37:50.839" v="1050"/>
          <ac:spMkLst>
            <pc:docMk/>
            <pc:sldMk cId="0" sldId="283"/>
            <ac:spMk id="33" creationId="{00000000-0000-0000-0000-000000000000}"/>
          </ac:spMkLst>
        </pc:spChg>
        <pc:spChg chg="mod">
          <ac:chgData name="萧 炫百" userId="380fa28bc53dff1a" providerId="LiveId" clId="{E796EA5A-2F3C-42A7-B4E9-07E9C1061619}" dt="2023-05-24T08:37:50.841" v="1052"/>
          <ac:spMkLst>
            <pc:docMk/>
            <pc:sldMk cId="0" sldId="283"/>
            <ac:spMk id="34" creationId="{00000000-0000-0000-0000-000000000000}"/>
          </ac:spMkLst>
        </pc:spChg>
        <pc:spChg chg="mod">
          <ac:chgData name="萧 炫百" userId="380fa28bc53dff1a" providerId="LiveId" clId="{E796EA5A-2F3C-42A7-B4E9-07E9C1061619}" dt="2023-05-24T08:37:50.843" v="1054"/>
          <ac:spMkLst>
            <pc:docMk/>
            <pc:sldMk cId="0" sldId="283"/>
            <ac:spMk id="35" creationId="{00000000-0000-0000-0000-000000000000}"/>
          </ac:spMkLst>
        </pc:spChg>
        <pc:spChg chg="mod">
          <ac:chgData name="萧 炫百" userId="380fa28bc53dff1a" providerId="LiveId" clId="{E796EA5A-2F3C-42A7-B4E9-07E9C1061619}" dt="2023-05-24T08:37:50.844" v="1056"/>
          <ac:spMkLst>
            <pc:docMk/>
            <pc:sldMk cId="0" sldId="283"/>
            <ac:spMk id="36" creationId="{00000000-0000-0000-0000-000000000000}"/>
          </ac:spMkLst>
        </pc:spChg>
        <pc:spChg chg="mod">
          <ac:chgData name="萧 炫百" userId="380fa28bc53dff1a" providerId="LiveId" clId="{E796EA5A-2F3C-42A7-B4E9-07E9C1061619}" dt="2023-05-24T08:37:50.845" v="1058"/>
          <ac:spMkLst>
            <pc:docMk/>
            <pc:sldMk cId="0" sldId="283"/>
            <ac:spMk id="37" creationId="{00000000-0000-0000-0000-000000000000}"/>
          </ac:spMkLst>
        </pc:spChg>
        <pc:spChg chg="mod">
          <ac:chgData name="萧 炫百" userId="380fa28bc53dff1a" providerId="LiveId" clId="{E796EA5A-2F3C-42A7-B4E9-07E9C1061619}" dt="2023-05-24T08:37:50.846" v="1060"/>
          <ac:spMkLst>
            <pc:docMk/>
            <pc:sldMk cId="0" sldId="283"/>
            <ac:spMk id="38" creationId="{00000000-0000-0000-0000-000000000000}"/>
          </ac:spMkLst>
        </pc:spChg>
        <pc:spChg chg="mod">
          <ac:chgData name="萧 炫百" userId="380fa28bc53dff1a" providerId="LiveId" clId="{E796EA5A-2F3C-42A7-B4E9-07E9C1061619}" dt="2023-05-24T08:37:50.847" v="1062"/>
          <ac:spMkLst>
            <pc:docMk/>
            <pc:sldMk cId="0" sldId="283"/>
            <ac:spMk id="39" creationId="{00000000-0000-0000-0000-000000000000}"/>
          </ac:spMkLst>
        </pc:spChg>
        <pc:spChg chg="mod">
          <ac:chgData name="萧 炫百" userId="380fa28bc53dff1a" providerId="LiveId" clId="{E796EA5A-2F3C-42A7-B4E9-07E9C1061619}" dt="2023-05-24T08:37:50.849" v="1064"/>
          <ac:spMkLst>
            <pc:docMk/>
            <pc:sldMk cId="0" sldId="283"/>
            <ac:spMk id="40" creationId="{00000000-0000-0000-0000-000000000000}"/>
          </ac:spMkLst>
        </pc:spChg>
        <pc:spChg chg="mod">
          <ac:chgData name="萧 炫百" userId="380fa28bc53dff1a" providerId="LiveId" clId="{E796EA5A-2F3C-42A7-B4E9-07E9C1061619}" dt="2023-05-24T08:37:50.850" v="1066"/>
          <ac:spMkLst>
            <pc:docMk/>
            <pc:sldMk cId="0" sldId="283"/>
            <ac:spMk id="41" creationId="{00000000-0000-0000-0000-000000000000}"/>
          </ac:spMkLst>
        </pc:spChg>
        <pc:spChg chg="mod">
          <ac:chgData name="萧 炫百" userId="380fa28bc53dff1a" providerId="LiveId" clId="{E796EA5A-2F3C-42A7-B4E9-07E9C1061619}" dt="2023-05-24T08:37:50.851" v="1068"/>
          <ac:spMkLst>
            <pc:docMk/>
            <pc:sldMk cId="0" sldId="283"/>
            <ac:spMk id="42" creationId="{00000000-0000-0000-0000-000000000000}"/>
          </ac:spMkLst>
        </pc:spChg>
        <pc:spChg chg="mod">
          <ac:chgData name="萧 炫百" userId="380fa28bc53dff1a" providerId="LiveId" clId="{E796EA5A-2F3C-42A7-B4E9-07E9C1061619}" dt="2023-05-24T08:37:50.852" v="1070"/>
          <ac:spMkLst>
            <pc:docMk/>
            <pc:sldMk cId="0" sldId="283"/>
            <ac:spMk id="43" creationId="{00000000-0000-0000-0000-000000000000}"/>
          </ac:spMkLst>
        </pc:spChg>
        <pc:spChg chg="mod">
          <ac:chgData name="萧 炫百" userId="380fa28bc53dff1a" providerId="LiveId" clId="{E796EA5A-2F3C-42A7-B4E9-07E9C1061619}" dt="2023-05-24T08:37:50.854" v="1072"/>
          <ac:spMkLst>
            <pc:docMk/>
            <pc:sldMk cId="0" sldId="283"/>
            <ac:spMk id="44" creationId="{00000000-0000-0000-0000-000000000000}"/>
          </ac:spMkLst>
        </pc:spChg>
        <pc:spChg chg="mod">
          <ac:chgData name="萧 炫百" userId="380fa28bc53dff1a" providerId="LiveId" clId="{E796EA5A-2F3C-42A7-B4E9-07E9C1061619}" dt="2023-05-24T08:37:50.832" v="1042" actId="947"/>
          <ac:spMkLst>
            <pc:docMk/>
            <pc:sldMk cId="0" sldId="283"/>
            <ac:spMk id="7170" creationId="{00000000-0000-0000-0000-000000000000}"/>
          </ac:spMkLst>
        </pc:spChg>
      </pc:sldChg>
      <pc:sldChg chg="modSp mod">
        <pc:chgData name="萧 炫百" userId="380fa28bc53dff1a" providerId="LiveId" clId="{E796EA5A-2F3C-42A7-B4E9-07E9C1061619}" dt="2023-05-24T08:37:51.495" v="1429" actId="27636"/>
        <pc:sldMkLst>
          <pc:docMk/>
          <pc:sldMk cId="0" sldId="285"/>
        </pc:sldMkLst>
        <pc:spChg chg="mod">
          <ac:chgData name="萧 炫百" userId="380fa28bc53dff1a" providerId="LiveId" clId="{E796EA5A-2F3C-42A7-B4E9-07E9C1061619}" dt="2023-05-24T08:37:50.857" v="1074" actId="947"/>
          <ac:spMkLst>
            <pc:docMk/>
            <pc:sldMk cId="0" sldId="285"/>
            <ac:spMk id="4098" creationId="{00000000-0000-0000-0000-000000000000}"/>
          </ac:spMkLst>
        </pc:spChg>
        <pc:spChg chg="mod">
          <ac:chgData name="萧 炫百" userId="380fa28bc53dff1a" providerId="LiveId" clId="{E796EA5A-2F3C-42A7-B4E9-07E9C1061619}" dt="2023-05-24T08:37:51.495" v="1429" actId="27636"/>
          <ac:spMkLst>
            <pc:docMk/>
            <pc:sldMk cId="0" sldId="285"/>
            <ac:spMk id="133123" creationId="{00000000-0000-0000-0000-000000000000}"/>
          </ac:spMkLst>
        </pc:spChg>
      </pc:sldChg>
      <pc:sldChg chg="modSp mod">
        <pc:chgData name="萧 炫百" userId="380fa28bc53dff1a" providerId="LiveId" clId="{E796EA5A-2F3C-42A7-B4E9-07E9C1061619}" dt="2023-05-24T08:37:50.873" v="1080"/>
        <pc:sldMkLst>
          <pc:docMk/>
          <pc:sldMk cId="0" sldId="286"/>
        </pc:sldMkLst>
        <pc:spChg chg="mod">
          <ac:chgData name="萧 炫百" userId="380fa28bc53dff1a" providerId="LiveId" clId="{E796EA5A-2F3C-42A7-B4E9-07E9C1061619}" dt="2023-05-24T08:37:50.871" v="1078" actId="947"/>
          <ac:spMkLst>
            <pc:docMk/>
            <pc:sldMk cId="0" sldId="286"/>
            <ac:spMk id="4098" creationId="{00000000-0000-0000-0000-000000000000}"/>
          </ac:spMkLst>
        </pc:spChg>
        <pc:spChg chg="mod">
          <ac:chgData name="萧 炫百" userId="380fa28bc53dff1a" providerId="LiveId" clId="{E796EA5A-2F3C-42A7-B4E9-07E9C1061619}" dt="2023-05-24T08:37:50.873" v="1080"/>
          <ac:spMkLst>
            <pc:docMk/>
            <pc:sldMk cId="0" sldId="286"/>
            <ac:spMk id="133123" creationId="{00000000-0000-0000-0000-000000000000}"/>
          </ac:spMkLst>
        </pc:spChg>
      </pc:sldChg>
      <pc:sldChg chg="modSp mod">
        <pc:chgData name="萧 炫百" userId="380fa28bc53dff1a" providerId="LiveId" clId="{E796EA5A-2F3C-42A7-B4E9-07E9C1061619}" dt="2023-05-24T08:37:50.878" v="1084"/>
        <pc:sldMkLst>
          <pc:docMk/>
          <pc:sldMk cId="0" sldId="287"/>
        </pc:sldMkLst>
        <pc:spChg chg="mod">
          <ac:chgData name="萧 炫百" userId="380fa28bc53dff1a" providerId="LiveId" clId="{E796EA5A-2F3C-42A7-B4E9-07E9C1061619}" dt="2023-05-24T08:37:50.876" v="1082" actId="947"/>
          <ac:spMkLst>
            <pc:docMk/>
            <pc:sldMk cId="0" sldId="287"/>
            <ac:spMk id="4098" creationId="{00000000-0000-0000-0000-000000000000}"/>
          </ac:spMkLst>
        </pc:spChg>
        <pc:spChg chg="mod">
          <ac:chgData name="萧 炫百" userId="380fa28bc53dff1a" providerId="LiveId" clId="{E796EA5A-2F3C-42A7-B4E9-07E9C1061619}" dt="2023-05-24T08:37:50.878" v="1084"/>
          <ac:spMkLst>
            <pc:docMk/>
            <pc:sldMk cId="0" sldId="287"/>
            <ac:spMk id="10243" creationId="{00000000-0000-0000-0000-000000000000}"/>
          </ac:spMkLst>
        </pc:spChg>
      </pc:sldChg>
      <pc:sldChg chg="modSp mod">
        <pc:chgData name="萧 炫百" userId="380fa28bc53dff1a" providerId="LiveId" clId="{E796EA5A-2F3C-42A7-B4E9-07E9C1061619}" dt="2023-05-24T08:37:50.886" v="1088" actId="947"/>
        <pc:sldMkLst>
          <pc:docMk/>
          <pc:sldMk cId="0" sldId="288"/>
        </pc:sldMkLst>
        <pc:spChg chg="mod">
          <ac:chgData name="萧 炫百" userId="380fa28bc53dff1a" providerId="LiveId" clId="{E796EA5A-2F3C-42A7-B4E9-07E9C1061619}" dt="2023-05-24T08:37:50.880" v="1086" actId="947"/>
          <ac:spMkLst>
            <pc:docMk/>
            <pc:sldMk cId="0" sldId="288"/>
            <ac:spMk id="12290" creationId="{00000000-0000-0000-0000-000000000000}"/>
          </ac:spMkLst>
        </pc:spChg>
        <pc:spChg chg="mod">
          <ac:chgData name="萧 炫百" userId="380fa28bc53dff1a" providerId="LiveId" clId="{E796EA5A-2F3C-42A7-B4E9-07E9C1061619}" dt="2023-05-24T08:37:50.886" v="1088" actId="947"/>
          <ac:spMkLst>
            <pc:docMk/>
            <pc:sldMk cId="0" sldId="288"/>
            <ac:spMk id="12291" creationId="{00000000-0000-0000-0000-000000000000}"/>
          </ac:spMkLst>
        </pc:spChg>
      </pc:sldChg>
      <pc:sldChg chg="modSp mod">
        <pc:chgData name="萧 炫百" userId="380fa28bc53dff1a" providerId="LiveId" clId="{E796EA5A-2F3C-42A7-B4E9-07E9C1061619}" dt="2023-05-24T08:37:50.894" v="1092" actId="947"/>
        <pc:sldMkLst>
          <pc:docMk/>
          <pc:sldMk cId="0" sldId="289"/>
        </pc:sldMkLst>
        <pc:spChg chg="mod">
          <ac:chgData name="萧 炫百" userId="380fa28bc53dff1a" providerId="LiveId" clId="{E796EA5A-2F3C-42A7-B4E9-07E9C1061619}" dt="2023-05-24T08:37:50.894" v="1092" actId="947"/>
          <ac:spMkLst>
            <pc:docMk/>
            <pc:sldMk cId="0" sldId="289"/>
            <ac:spMk id="7171" creationId="{00000000-0000-0000-0000-000000000000}"/>
          </ac:spMkLst>
        </pc:spChg>
        <pc:spChg chg="mod">
          <ac:chgData name="萧 炫百" userId="380fa28bc53dff1a" providerId="LiveId" clId="{E796EA5A-2F3C-42A7-B4E9-07E9C1061619}" dt="2023-05-24T08:37:50.888" v="1090" actId="947"/>
          <ac:spMkLst>
            <pc:docMk/>
            <pc:sldMk cId="0" sldId="289"/>
            <ac:spMk id="13314" creationId="{00000000-0000-0000-0000-000000000000}"/>
          </ac:spMkLst>
        </pc:spChg>
      </pc:sldChg>
      <pc:sldChg chg="modSp mod">
        <pc:chgData name="萧 炫百" userId="380fa28bc53dff1a" providerId="LiveId" clId="{E796EA5A-2F3C-42A7-B4E9-07E9C1061619}" dt="2023-05-24T08:37:50.803" v="1020" actId="947"/>
        <pc:sldMkLst>
          <pc:docMk/>
          <pc:sldMk cId="0" sldId="290"/>
        </pc:sldMkLst>
        <pc:spChg chg="mod">
          <ac:chgData name="萧 炫百" userId="380fa28bc53dff1a" providerId="LiveId" clId="{E796EA5A-2F3C-42A7-B4E9-07E9C1061619}" dt="2023-05-24T08:37:50.793" v="1002" actId="947"/>
          <ac:spMkLst>
            <pc:docMk/>
            <pc:sldMk cId="0" sldId="290"/>
            <ac:spMk id="14338" creationId="{00000000-0000-0000-0000-000000000000}"/>
          </ac:spMkLst>
        </pc:spChg>
        <pc:spChg chg="mod">
          <ac:chgData name="萧 炫百" userId="380fa28bc53dff1a" providerId="LiveId" clId="{E796EA5A-2F3C-42A7-B4E9-07E9C1061619}" dt="2023-05-24T08:37:50.794" v="1004" actId="947"/>
          <ac:spMkLst>
            <pc:docMk/>
            <pc:sldMk cId="0" sldId="290"/>
            <ac:spMk id="14340" creationId="{00000000-0000-0000-0000-000000000000}"/>
          </ac:spMkLst>
        </pc:spChg>
        <pc:spChg chg="mod">
          <ac:chgData name="萧 炫百" userId="380fa28bc53dff1a" providerId="LiveId" clId="{E796EA5A-2F3C-42A7-B4E9-07E9C1061619}" dt="2023-05-24T08:37:50.795" v="1006" actId="947"/>
          <ac:spMkLst>
            <pc:docMk/>
            <pc:sldMk cId="0" sldId="290"/>
            <ac:spMk id="14343" creationId="{00000000-0000-0000-0000-000000000000}"/>
          </ac:spMkLst>
        </pc:spChg>
        <pc:spChg chg="mod">
          <ac:chgData name="萧 炫百" userId="380fa28bc53dff1a" providerId="LiveId" clId="{E796EA5A-2F3C-42A7-B4E9-07E9C1061619}" dt="2023-05-24T08:37:50.797" v="1008" actId="947"/>
          <ac:spMkLst>
            <pc:docMk/>
            <pc:sldMk cId="0" sldId="290"/>
            <ac:spMk id="14344" creationId="{00000000-0000-0000-0000-000000000000}"/>
          </ac:spMkLst>
        </pc:spChg>
        <pc:spChg chg="mod">
          <ac:chgData name="萧 炫百" userId="380fa28bc53dff1a" providerId="LiveId" clId="{E796EA5A-2F3C-42A7-B4E9-07E9C1061619}" dt="2023-05-24T08:37:50.798" v="1010" actId="947"/>
          <ac:spMkLst>
            <pc:docMk/>
            <pc:sldMk cId="0" sldId="290"/>
            <ac:spMk id="14345" creationId="{00000000-0000-0000-0000-000000000000}"/>
          </ac:spMkLst>
        </pc:spChg>
        <pc:spChg chg="mod">
          <ac:chgData name="萧 炫百" userId="380fa28bc53dff1a" providerId="LiveId" clId="{E796EA5A-2F3C-42A7-B4E9-07E9C1061619}" dt="2023-05-24T08:37:50.799" v="1012" actId="947"/>
          <ac:spMkLst>
            <pc:docMk/>
            <pc:sldMk cId="0" sldId="290"/>
            <ac:spMk id="14346" creationId="{00000000-0000-0000-0000-000000000000}"/>
          </ac:spMkLst>
        </pc:spChg>
        <pc:spChg chg="mod">
          <ac:chgData name="萧 炫百" userId="380fa28bc53dff1a" providerId="LiveId" clId="{E796EA5A-2F3C-42A7-B4E9-07E9C1061619}" dt="2023-05-24T08:37:50.800" v="1014" actId="947"/>
          <ac:spMkLst>
            <pc:docMk/>
            <pc:sldMk cId="0" sldId="290"/>
            <ac:spMk id="14347" creationId="{00000000-0000-0000-0000-000000000000}"/>
          </ac:spMkLst>
        </pc:spChg>
        <pc:spChg chg="mod">
          <ac:chgData name="萧 炫百" userId="380fa28bc53dff1a" providerId="LiveId" clId="{E796EA5A-2F3C-42A7-B4E9-07E9C1061619}" dt="2023-05-24T08:37:50.801" v="1016" actId="947"/>
          <ac:spMkLst>
            <pc:docMk/>
            <pc:sldMk cId="0" sldId="290"/>
            <ac:spMk id="14348" creationId="{00000000-0000-0000-0000-000000000000}"/>
          </ac:spMkLst>
        </pc:spChg>
        <pc:spChg chg="mod">
          <ac:chgData name="萧 炫百" userId="380fa28bc53dff1a" providerId="LiveId" clId="{E796EA5A-2F3C-42A7-B4E9-07E9C1061619}" dt="2023-05-24T08:37:50.802" v="1018" actId="947"/>
          <ac:spMkLst>
            <pc:docMk/>
            <pc:sldMk cId="0" sldId="290"/>
            <ac:spMk id="14349" creationId="{00000000-0000-0000-0000-000000000000}"/>
          </ac:spMkLst>
        </pc:spChg>
        <pc:spChg chg="mod">
          <ac:chgData name="萧 炫百" userId="380fa28bc53dff1a" providerId="LiveId" clId="{E796EA5A-2F3C-42A7-B4E9-07E9C1061619}" dt="2023-05-24T08:37:50.803" v="1020" actId="947"/>
          <ac:spMkLst>
            <pc:docMk/>
            <pc:sldMk cId="0" sldId="290"/>
            <ac:spMk id="14350" creationId="{00000000-0000-0000-0000-000000000000}"/>
          </ac:spMkLst>
        </pc:spChg>
      </pc:sldChg>
      <pc:sldChg chg="modSp mod">
        <pc:chgData name="萧 炫百" userId="380fa28bc53dff1a" providerId="LiveId" clId="{E796EA5A-2F3C-42A7-B4E9-07E9C1061619}" dt="2023-05-24T08:37:50.920" v="1114" actId="947"/>
        <pc:sldMkLst>
          <pc:docMk/>
          <pc:sldMk cId="0" sldId="291"/>
        </pc:sldMkLst>
        <pc:spChg chg="mod">
          <ac:chgData name="萧 炫百" userId="380fa28bc53dff1a" providerId="LiveId" clId="{E796EA5A-2F3C-42A7-B4E9-07E9C1061619}" dt="2023-05-24T08:37:50.919" v="1112" actId="947"/>
          <ac:spMkLst>
            <pc:docMk/>
            <pc:sldMk cId="0" sldId="291"/>
            <ac:spMk id="23" creationId="{00000000-0000-0000-0000-000000000000}"/>
          </ac:spMkLst>
        </pc:spChg>
        <pc:spChg chg="mod">
          <ac:chgData name="萧 炫百" userId="380fa28bc53dff1a" providerId="LiveId" clId="{E796EA5A-2F3C-42A7-B4E9-07E9C1061619}" dt="2023-05-24T08:37:50.920" v="1114" actId="947"/>
          <ac:spMkLst>
            <pc:docMk/>
            <pc:sldMk cId="0" sldId="291"/>
            <ac:spMk id="28" creationId="{00000000-0000-0000-0000-000000000000}"/>
          </ac:spMkLst>
        </pc:spChg>
        <pc:spChg chg="mod">
          <ac:chgData name="萧 炫百" userId="380fa28bc53dff1a" providerId="LiveId" clId="{E796EA5A-2F3C-42A7-B4E9-07E9C1061619}" dt="2023-05-24T08:37:50.909" v="1098" actId="947"/>
          <ac:spMkLst>
            <pc:docMk/>
            <pc:sldMk cId="0" sldId="291"/>
            <ac:spMk id="15362" creationId="{00000000-0000-0000-0000-000000000000}"/>
          </ac:spMkLst>
        </pc:spChg>
        <pc:spChg chg="mod">
          <ac:chgData name="萧 炫百" userId="380fa28bc53dff1a" providerId="LiveId" clId="{E796EA5A-2F3C-42A7-B4E9-07E9C1061619}" dt="2023-05-24T08:37:50.912" v="1100" actId="947"/>
          <ac:spMkLst>
            <pc:docMk/>
            <pc:sldMk cId="0" sldId="291"/>
            <ac:spMk id="15369" creationId="{00000000-0000-0000-0000-000000000000}"/>
          </ac:spMkLst>
        </pc:spChg>
        <pc:spChg chg="mod">
          <ac:chgData name="萧 炫百" userId="380fa28bc53dff1a" providerId="LiveId" clId="{E796EA5A-2F3C-42A7-B4E9-07E9C1061619}" dt="2023-05-24T08:37:50.913" v="1102" actId="947"/>
          <ac:spMkLst>
            <pc:docMk/>
            <pc:sldMk cId="0" sldId="291"/>
            <ac:spMk id="15370" creationId="{00000000-0000-0000-0000-000000000000}"/>
          </ac:spMkLst>
        </pc:spChg>
        <pc:spChg chg="mod">
          <ac:chgData name="萧 炫百" userId="380fa28bc53dff1a" providerId="LiveId" clId="{E796EA5A-2F3C-42A7-B4E9-07E9C1061619}" dt="2023-05-24T08:37:50.914" v="1104" actId="947"/>
          <ac:spMkLst>
            <pc:docMk/>
            <pc:sldMk cId="0" sldId="291"/>
            <ac:spMk id="15371" creationId="{00000000-0000-0000-0000-000000000000}"/>
          </ac:spMkLst>
        </pc:spChg>
        <pc:spChg chg="mod">
          <ac:chgData name="萧 炫百" userId="380fa28bc53dff1a" providerId="LiveId" clId="{E796EA5A-2F3C-42A7-B4E9-07E9C1061619}" dt="2023-05-24T08:37:50.915" v="1106" actId="947"/>
          <ac:spMkLst>
            <pc:docMk/>
            <pc:sldMk cId="0" sldId="291"/>
            <ac:spMk id="15373" creationId="{00000000-0000-0000-0000-000000000000}"/>
          </ac:spMkLst>
        </pc:spChg>
        <pc:spChg chg="mod">
          <ac:chgData name="萧 炫百" userId="380fa28bc53dff1a" providerId="LiveId" clId="{E796EA5A-2F3C-42A7-B4E9-07E9C1061619}" dt="2023-05-24T08:37:50.916" v="1108" actId="947"/>
          <ac:spMkLst>
            <pc:docMk/>
            <pc:sldMk cId="0" sldId="291"/>
            <ac:spMk id="15374" creationId="{00000000-0000-0000-0000-000000000000}"/>
          </ac:spMkLst>
        </pc:spChg>
        <pc:spChg chg="mod">
          <ac:chgData name="萧 炫百" userId="380fa28bc53dff1a" providerId="LiveId" clId="{E796EA5A-2F3C-42A7-B4E9-07E9C1061619}" dt="2023-05-24T08:37:50.918" v="1110" actId="947"/>
          <ac:spMkLst>
            <pc:docMk/>
            <pc:sldMk cId="0" sldId="291"/>
            <ac:spMk id="15378" creationId="{00000000-0000-0000-0000-000000000000}"/>
          </ac:spMkLst>
        </pc:spChg>
      </pc:sldChg>
      <pc:sldChg chg="addSp delSp del mod">
        <pc:chgData name="萧 炫百" userId="380fa28bc53dff1a" providerId="LiveId" clId="{E796EA5A-2F3C-42A7-B4E9-07E9C1061619}" dt="2023-05-24T08:14:09.681" v="46" actId="47"/>
        <pc:sldMkLst>
          <pc:docMk/>
          <pc:sldMk cId="0" sldId="329"/>
        </pc:sldMkLst>
        <pc:spChg chg="add del">
          <ac:chgData name="萧 炫百" userId="380fa28bc53dff1a" providerId="LiveId" clId="{E796EA5A-2F3C-42A7-B4E9-07E9C1061619}" dt="2023-05-24T08:13:19.653" v="1" actId="22"/>
          <ac:spMkLst>
            <pc:docMk/>
            <pc:sldMk cId="0" sldId="329"/>
            <ac:spMk id="3" creationId="{2499CB2E-473D-81EB-DD38-670A5B115473}"/>
          </ac:spMkLst>
        </pc:spChg>
      </pc:sldChg>
      <pc:sldChg chg="modSp mod">
        <pc:chgData name="萧 炫百" userId="380fa28bc53dff1a" providerId="LiveId" clId="{E796EA5A-2F3C-42A7-B4E9-07E9C1061619}" dt="2023-05-24T08:37:50.906" v="1096" actId="947"/>
        <pc:sldMkLst>
          <pc:docMk/>
          <pc:sldMk cId="0" sldId="330"/>
        </pc:sldMkLst>
        <pc:spChg chg="mod">
          <ac:chgData name="萧 炫百" userId="380fa28bc53dff1a" providerId="LiveId" clId="{E796EA5A-2F3C-42A7-B4E9-07E9C1061619}" dt="2023-05-24T08:37:50.898" v="1094" actId="947"/>
          <ac:spMkLst>
            <pc:docMk/>
            <pc:sldMk cId="0" sldId="330"/>
            <ac:spMk id="20481" creationId="{00000000-0000-0000-0000-000000000000}"/>
          </ac:spMkLst>
        </pc:spChg>
        <pc:spChg chg="mod">
          <ac:chgData name="萧 炫百" userId="380fa28bc53dff1a" providerId="LiveId" clId="{E796EA5A-2F3C-42A7-B4E9-07E9C1061619}" dt="2023-05-24T08:37:50.906" v="1096" actId="947"/>
          <ac:spMkLst>
            <pc:docMk/>
            <pc:sldMk cId="0" sldId="330"/>
            <ac:spMk id="375811" creationId="{00000000-0000-0000-0000-000000000000}"/>
          </ac:spMkLst>
        </pc:spChg>
      </pc:sldChg>
      <pc:sldChg chg="modSp mod">
        <pc:chgData name="萧 炫百" userId="380fa28bc53dff1a" providerId="LiveId" clId="{E796EA5A-2F3C-42A7-B4E9-07E9C1061619}" dt="2023-05-24T08:37:51.053" v="1262" actId="947"/>
        <pc:sldMkLst>
          <pc:docMk/>
          <pc:sldMk cId="0" sldId="331"/>
        </pc:sldMkLst>
        <pc:spChg chg="mod">
          <ac:chgData name="萧 炫百" userId="380fa28bc53dff1a" providerId="LiveId" clId="{E796EA5A-2F3C-42A7-B4E9-07E9C1061619}" dt="2023-05-24T08:37:51.049" v="1256" actId="947"/>
          <ac:spMkLst>
            <pc:docMk/>
            <pc:sldMk cId="0" sldId="331"/>
            <ac:spMk id="2" creationId="{00000000-0000-0000-0000-000000000000}"/>
          </ac:spMkLst>
        </pc:spChg>
        <pc:spChg chg="mod">
          <ac:chgData name="萧 炫百" userId="380fa28bc53dff1a" providerId="LiveId" clId="{E796EA5A-2F3C-42A7-B4E9-07E9C1061619}" dt="2023-05-24T08:37:51.050" v="1258" actId="947"/>
          <ac:spMkLst>
            <pc:docMk/>
            <pc:sldMk cId="0" sldId="331"/>
            <ac:spMk id="14" creationId="{00000000-0000-0000-0000-000000000000}"/>
          </ac:spMkLst>
        </pc:spChg>
        <pc:spChg chg="mod">
          <ac:chgData name="萧 炫百" userId="380fa28bc53dff1a" providerId="LiveId" clId="{E796EA5A-2F3C-42A7-B4E9-07E9C1061619}" dt="2023-05-24T08:37:51.051" v="1260" actId="947"/>
          <ac:spMkLst>
            <pc:docMk/>
            <pc:sldMk cId="0" sldId="331"/>
            <ac:spMk id="15" creationId="{00000000-0000-0000-0000-000000000000}"/>
          </ac:spMkLst>
        </pc:spChg>
        <pc:spChg chg="mod">
          <ac:chgData name="萧 炫百" userId="380fa28bc53dff1a" providerId="LiveId" clId="{E796EA5A-2F3C-42A7-B4E9-07E9C1061619}" dt="2023-05-24T08:37:51.053" v="1262" actId="947"/>
          <ac:spMkLst>
            <pc:docMk/>
            <pc:sldMk cId="0" sldId="331"/>
            <ac:spMk id="18" creationId="{00000000-0000-0000-0000-000000000000}"/>
          </ac:spMkLst>
        </pc:spChg>
      </pc:sldChg>
      <pc:sldChg chg="modSp mod">
        <pc:chgData name="萧 炫百" userId="380fa28bc53dff1a" providerId="LiveId" clId="{E796EA5A-2F3C-42A7-B4E9-07E9C1061619}" dt="2023-05-24T08:37:50.771" v="986" actId="947"/>
        <pc:sldMkLst>
          <pc:docMk/>
          <pc:sldMk cId="0" sldId="364"/>
        </pc:sldMkLst>
        <pc:spChg chg="mod">
          <ac:chgData name="萧 炫百" userId="380fa28bc53dff1a" providerId="LiveId" clId="{E796EA5A-2F3C-42A7-B4E9-07E9C1061619}" dt="2023-05-24T08:37:50.765" v="984" actId="947"/>
          <ac:spMkLst>
            <pc:docMk/>
            <pc:sldMk cId="0" sldId="364"/>
            <ac:spMk id="123906" creationId="{00000000-0000-0000-0000-000000000000}"/>
          </ac:spMkLst>
        </pc:spChg>
        <pc:spChg chg="mod">
          <ac:chgData name="萧 炫百" userId="380fa28bc53dff1a" providerId="LiveId" clId="{E796EA5A-2F3C-42A7-B4E9-07E9C1061619}" dt="2023-05-24T08:37:50.771" v="986" actId="947"/>
          <ac:spMkLst>
            <pc:docMk/>
            <pc:sldMk cId="0" sldId="364"/>
            <ac:spMk id="123907" creationId="{00000000-0000-0000-0000-000000000000}"/>
          </ac:spMkLst>
        </pc:spChg>
      </pc:sldChg>
      <pc:sldChg chg="modSp mod">
        <pc:chgData name="萧 炫百" userId="380fa28bc53dff1a" providerId="LiveId" clId="{E796EA5A-2F3C-42A7-B4E9-07E9C1061619}" dt="2023-05-24T08:37:50.780" v="992"/>
        <pc:sldMkLst>
          <pc:docMk/>
          <pc:sldMk cId="0" sldId="366"/>
        </pc:sldMkLst>
        <pc:spChg chg="mod">
          <ac:chgData name="萧 炫百" userId="380fa28bc53dff1a" providerId="LiveId" clId="{E796EA5A-2F3C-42A7-B4E9-07E9C1061619}" dt="2023-05-24T08:37:50.774" v="988" actId="947"/>
          <ac:spMkLst>
            <pc:docMk/>
            <pc:sldMk cId="0" sldId="366"/>
            <ac:spMk id="128002" creationId="{00000000-0000-0000-0000-000000000000}"/>
          </ac:spMkLst>
        </pc:spChg>
        <pc:spChg chg="mod">
          <ac:chgData name="萧 炫百" userId="380fa28bc53dff1a" providerId="LiveId" clId="{E796EA5A-2F3C-42A7-B4E9-07E9C1061619}" dt="2023-05-24T08:37:50.779" v="990" actId="947"/>
          <ac:spMkLst>
            <pc:docMk/>
            <pc:sldMk cId="0" sldId="366"/>
            <ac:spMk id="128003" creationId="{00000000-0000-0000-0000-000000000000}"/>
          </ac:spMkLst>
        </pc:spChg>
        <pc:spChg chg="mod">
          <ac:chgData name="萧 炫百" userId="380fa28bc53dff1a" providerId="LiveId" clId="{E796EA5A-2F3C-42A7-B4E9-07E9C1061619}" dt="2023-05-24T08:37:50.780" v="992"/>
          <ac:spMkLst>
            <pc:docMk/>
            <pc:sldMk cId="0" sldId="366"/>
            <ac:spMk id="128004" creationId="{00000000-0000-0000-0000-000000000000}"/>
          </ac:spMkLst>
        </pc:spChg>
      </pc:sldChg>
      <pc:sldChg chg="modSp mod">
        <pc:chgData name="萧 炫百" userId="380fa28bc53dff1a" providerId="LiveId" clId="{E796EA5A-2F3C-42A7-B4E9-07E9C1061619}" dt="2023-05-24T08:37:50.785" v="996"/>
        <pc:sldMkLst>
          <pc:docMk/>
          <pc:sldMk cId="0" sldId="367"/>
        </pc:sldMkLst>
        <pc:spChg chg="mod">
          <ac:chgData name="萧 炫百" userId="380fa28bc53dff1a" providerId="LiveId" clId="{E796EA5A-2F3C-42A7-B4E9-07E9C1061619}" dt="2023-05-24T08:37:50.783" v="994" actId="947"/>
          <ac:spMkLst>
            <pc:docMk/>
            <pc:sldMk cId="0" sldId="367"/>
            <ac:spMk id="130050" creationId="{00000000-0000-0000-0000-000000000000}"/>
          </ac:spMkLst>
        </pc:spChg>
        <pc:spChg chg="mod">
          <ac:chgData name="萧 炫百" userId="380fa28bc53dff1a" providerId="LiveId" clId="{E796EA5A-2F3C-42A7-B4E9-07E9C1061619}" dt="2023-05-24T08:37:50.785" v="996"/>
          <ac:spMkLst>
            <pc:docMk/>
            <pc:sldMk cId="0" sldId="367"/>
            <ac:spMk id="319491" creationId="{00000000-0000-0000-0000-000000000000}"/>
          </ac:spMkLst>
        </pc:spChg>
      </pc:sldChg>
      <pc:sldChg chg="modSp mod">
        <pc:chgData name="萧 炫百" userId="380fa28bc53dff1a" providerId="LiveId" clId="{E796EA5A-2F3C-42A7-B4E9-07E9C1061619}" dt="2023-05-24T08:37:50.789" v="1000" actId="947"/>
        <pc:sldMkLst>
          <pc:docMk/>
          <pc:sldMk cId="0" sldId="368"/>
        </pc:sldMkLst>
        <pc:spChg chg="mod">
          <ac:chgData name="萧 炫百" userId="380fa28bc53dff1a" providerId="LiveId" clId="{E796EA5A-2F3C-42A7-B4E9-07E9C1061619}" dt="2023-05-24T08:37:50.789" v="1000" actId="947"/>
          <ac:spMkLst>
            <pc:docMk/>
            <pc:sldMk cId="0" sldId="368"/>
            <ac:spMk id="134146" creationId="{00000000-0000-0000-0000-000000000000}"/>
          </ac:spMkLst>
        </pc:spChg>
      </pc:sldChg>
      <pc:sldChg chg="modSp mod">
        <pc:chgData name="萧 炫百" userId="380fa28bc53dff1a" providerId="LiveId" clId="{E796EA5A-2F3C-42A7-B4E9-07E9C1061619}" dt="2023-05-24T08:37:50.923" v="1118"/>
        <pc:sldMkLst>
          <pc:docMk/>
          <pc:sldMk cId="0" sldId="375"/>
        </pc:sldMkLst>
        <pc:spChg chg="mod">
          <ac:chgData name="萧 炫百" userId="380fa28bc53dff1a" providerId="LiveId" clId="{E796EA5A-2F3C-42A7-B4E9-07E9C1061619}" dt="2023-05-24T08:37:50.923" v="1118"/>
          <ac:spMkLst>
            <pc:docMk/>
            <pc:sldMk cId="0" sldId="375"/>
            <ac:spMk id="4" creationId="{00000000-0000-0000-0000-000000000000}"/>
          </ac:spMkLst>
        </pc:spChg>
        <pc:spChg chg="mod">
          <ac:chgData name="萧 炫百" userId="380fa28bc53dff1a" providerId="LiveId" clId="{E796EA5A-2F3C-42A7-B4E9-07E9C1061619}" dt="2023-05-24T08:37:50.922" v="1116" actId="947"/>
          <ac:spMkLst>
            <pc:docMk/>
            <pc:sldMk cId="0" sldId="375"/>
            <ac:spMk id="10242" creationId="{00000000-0000-0000-0000-000000000000}"/>
          </ac:spMkLst>
        </pc:spChg>
      </pc:sldChg>
      <pc:sldChg chg="modSp mod">
        <pc:chgData name="萧 炫百" userId="380fa28bc53dff1a" providerId="LiveId" clId="{E796EA5A-2F3C-42A7-B4E9-07E9C1061619}" dt="2023-05-24T08:37:50.931" v="1122" actId="947"/>
        <pc:sldMkLst>
          <pc:docMk/>
          <pc:sldMk cId="0" sldId="377"/>
        </pc:sldMkLst>
        <pc:spChg chg="mod">
          <ac:chgData name="萧 炫百" userId="380fa28bc53dff1a" providerId="LiveId" clId="{E796EA5A-2F3C-42A7-B4E9-07E9C1061619}" dt="2023-05-24T08:37:50.926" v="1120" actId="947"/>
          <ac:spMkLst>
            <pc:docMk/>
            <pc:sldMk cId="0" sldId="377"/>
            <ac:spMk id="2" creationId="{00000000-0000-0000-0000-000000000000}"/>
          </ac:spMkLst>
        </pc:spChg>
        <pc:spChg chg="mod">
          <ac:chgData name="萧 炫百" userId="380fa28bc53dff1a" providerId="LiveId" clId="{E796EA5A-2F3C-42A7-B4E9-07E9C1061619}" dt="2023-05-24T08:37:50.931" v="1122" actId="947"/>
          <ac:spMkLst>
            <pc:docMk/>
            <pc:sldMk cId="0" sldId="377"/>
            <ac:spMk id="3" creationId="{00000000-0000-0000-0000-000000000000}"/>
          </ac:spMkLst>
        </pc:spChg>
      </pc:sldChg>
      <pc:sldChg chg="modSp mod">
        <pc:chgData name="萧 炫百" userId="380fa28bc53dff1a" providerId="LiveId" clId="{E796EA5A-2F3C-42A7-B4E9-07E9C1061619}" dt="2023-05-24T08:37:50.787" v="998" actId="947"/>
        <pc:sldMkLst>
          <pc:docMk/>
          <pc:sldMk cId="0" sldId="438"/>
        </pc:sldMkLst>
        <pc:spChg chg="mod">
          <ac:chgData name="萧 炫百" userId="380fa28bc53dff1a" providerId="LiveId" clId="{E796EA5A-2F3C-42A7-B4E9-07E9C1061619}" dt="2023-05-24T08:37:50.787" v="998" actId="947"/>
          <ac:spMkLst>
            <pc:docMk/>
            <pc:sldMk cId="0" sldId="438"/>
            <ac:spMk id="132098" creationId="{00000000-0000-0000-0000-000000000000}"/>
          </ac:spMkLst>
        </pc:spChg>
      </pc:sldChg>
      <pc:sldChg chg="modSp mod">
        <pc:chgData name="萧 炫百" userId="380fa28bc53dff1a" providerId="LiveId" clId="{E796EA5A-2F3C-42A7-B4E9-07E9C1061619}" dt="2023-05-24T08:37:50.825" v="1036"/>
        <pc:sldMkLst>
          <pc:docMk/>
          <pc:sldMk cId="0" sldId="439"/>
        </pc:sldMkLst>
        <pc:spChg chg="mod">
          <ac:chgData name="萧 炫百" userId="380fa28bc53dff1a" providerId="LiveId" clId="{E796EA5A-2F3C-42A7-B4E9-07E9C1061619}" dt="2023-05-24T08:37:50.822" v="1032"/>
          <ac:spMkLst>
            <pc:docMk/>
            <pc:sldMk cId="0" sldId="439"/>
            <ac:spMk id="6" creationId="{00000000-0000-0000-0000-000000000000}"/>
          </ac:spMkLst>
        </pc:spChg>
        <pc:spChg chg="mod">
          <ac:chgData name="萧 炫百" userId="380fa28bc53dff1a" providerId="LiveId" clId="{E796EA5A-2F3C-42A7-B4E9-07E9C1061619}" dt="2023-05-24T08:37:50.823" v="1034"/>
          <ac:spMkLst>
            <pc:docMk/>
            <pc:sldMk cId="0" sldId="439"/>
            <ac:spMk id="7" creationId="{00000000-0000-0000-0000-000000000000}"/>
          </ac:spMkLst>
        </pc:spChg>
        <pc:spChg chg="mod">
          <ac:chgData name="萧 炫百" userId="380fa28bc53dff1a" providerId="LiveId" clId="{E796EA5A-2F3C-42A7-B4E9-07E9C1061619}" dt="2023-05-24T08:37:50.825" v="1036"/>
          <ac:spMkLst>
            <pc:docMk/>
            <pc:sldMk cId="0" sldId="439"/>
            <ac:spMk id="8" creationId="{00000000-0000-0000-0000-000000000000}"/>
          </ac:spMkLst>
        </pc:spChg>
        <pc:spChg chg="mod">
          <ac:chgData name="萧 炫百" userId="380fa28bc53dff1a" providerId="LiveId" clId="{E796EA5A-2F3C-42A7-B4E9-07E9C1061619}" dt="2023-05-24T08:37:50.819" v="1030" actId="947"/>
          <ac:spMkLst>
            <pc:docMk/>
            <pc:sldMk cId="0" sldId="439"/>
            <ac:spMk id="5122" creationId="{00000000-0000-0000-0000-000000000000}"/>
          </ac:spMkLst>
        </pc:spChg>
      </pc:sldChg>
      <pc:sldChg chg="modSp mod">
        <pc:chgData name="萧 炫百" userId="380fa28bc53dff1a" providerId="LiveId" clId="{E796EA5A-2F3C-42A7-B4E9-07E9C1061619}" dt="2023-05-24T08:37:50.813" v="1024"/>
        <pc:sldMkLst>
          <pc:docMk/>
          <pc:sldMk cId="0" sldId="440"/>
        </pc:sldMkLst>
        <pc:spChg chg="mod">
          <ac:chgData name="萧 炫百" userId="380fa28bc53dff1a" providerId="LiveId" clId="{E796EA5A-2F3C-42A7-B4E9-07E9C1061619}" dt="2023-05-24T08:37:50.813" v="1024"/>
          <ac:spMkLst>
            <pc:docMk/>
            <pc:sldMk cId="0" sldId="440"/>
            <ac:spMk id="21" creationId="{00000000-0000-0000-0000-000000000000}"/>
          </ac:spMkLst>
        </pc:spChg>
        <pc:spChg chg="mod">
          <ac:chgData name="萧 炫百" userId="380fa28bc53dff1a" providerId="LiveId" clId="{E796EA5A-2F3C-42A7-B4E9-07E9C1061619}" dt="2023-05-24T08:37:50.806" v="1022" actId="947"/>
          <ac:spMkLst>
            <pc:docMk/>
            <pc:sldMk cId="0" sldId="440"/>
            <ac:spMk id="14338" creationId="{00000000-0000-0000-0000-000000000000}"/>
          </ac:spMkLst>
        </pc:spChg>
      </pc:sldChg>
      <pc:sldChg chg="modSp mod">
        <pc:chgData name="萧 炫百" userId="380fa28bc53dff1a" providerId="LiveId" clId="{E796EA5A-2F3C-42A7-B4E9-07E9C1061619}" dt="2023-05-24T08:37:50.751" v="974" actId="947"/>
        <pc:sldMkLst>
          <pc:docMk/>
          <pc:sldMk cId="0" sldId="476"/>
        </pc:sldMkLst>
        <pc:spChg chg="mod">
          <ac:chgData name="萧 炫百" userId="380fa28bc53dff1a" providerId="LiveId" clId="{E796EA5A-2F3C-42A7-B4E9-07E9C1061619}" dt="2023-05-24T08:37:50.751" v="974" actId="947"/>
          <ac:spMkLst>
            <pc:docMk/>
            <pc:sldMk cId="0" sldId="476"/>
            <ac:spMk id="5" creationId="{00000000-0000-0000-0000-000000000000}"/>
          </ac:spMkLst>
        </pc:spChg>
        <pc:spChg chg="mod">
          <ac:chgData name="萧 炫百" userId="380fa28bc53dff1a" providerId="LiveId" clId="{E796EA5A-2F3C-42A7-B4E9-07E9C1061619}" dt="2023-05-24T08:37:50.742" v="972" actId="947"/>
          <ac:spMkLst>
            <pc:docMk/>
            <pc:sldMk cId="0" sldId="476"/>
            <ac:spMk id="4097" creationId="{00000000-0000-0000-0000-000000000000}"/>
          </ac:spMkLst>
        </pc:spChg>
      </pc:sldChg>
      <pc:sldChg chg="modSp mod">
        <pc:chgData name="萧 炫百" userId="380fa28bc53dff1a" providerId="LiveId" clId="{E796EA5A-2F3C-42A7-B4E9-07E9C1061619}" dt="2023-05-24T08:37:51.055" v="1264" actId="947"/>
        <pc:sldMkLst>
          <pc:docMk/>
          <pc:sldMk cId="0" sldId="478"/>
        </pc:sldMkLst>
        <pc:spChg chg="mod">
          <ac:chgData name="萧 炫百" userId="380fa28bc53dff1a" providerId="LiveId" clId="{E796EA5A-2F3C-42A7-B4E9-07E9C1061619}" dt="2023-05-24T08:37:51.055" v="1264" actId="947"/>
          <ac:spMkLst>
            <pc:docMk/>
            <pc:sldMk cId="0" sldId="478"/>
            <ac:spMk id="2050" creationId="{00000000-0000-0000-0000-000000000000}"/>
          </ac:spMkLst>
        </pc:spChg>
      </pc:sldChg>
      <pc:sldChg chg="modSp mod">
        <pc:chgData name="萧 炫百" userId="380fa28bc53dff1a" providerId="LiveId" clId="{E796EA5A-2F3C-42A7-B4E9-07E9C1061619}" dt="2023-05-24T08:37:51.059" v="1268"/>
        <pc:sldMkLst>
          <pc:docMk/>
          <pc:sldMk cId="0" sldId="491"/>
        </pc:sldMkLst>
        <pc:spChg chg="mod">
          <ac:chgData name="萧 炫百" userId="380fa28bc53dff1a" providerId="LiveId" clId="{E796EA5A-2F3C-42A7-B4E9-07E9C1061619}" dt="2023-05-24T08:37:51.058" v="1266" actId="947"/>
          <ac:spMkLst>
            <pc:docMk/>
            <pc:sldMk cId="0" sldId="491"/>
            <ac:spMk id="4098" creationId="{00000000-0000-0000-0000-000000000000}"/>
          </ac:spMkLst>
        </pc:spChg>
        <pc:spChg chg="mod">
          <ac:chgData name="萧 炫百" userId="380fa28bc53dff1a" providerId="LiveId" clId="{E796EA5A-2F3C-42A7-B4E9-07E9C1061619}" dt="2023-05-24T08:37:51.059" v="1268"/>
          <ac:spMkLst>
            <pc:docMk/>
            <pc:sldMk cId="0" sldId="491"/>
            <ac:spMk id="133123" creationId="{00000000-0000-0000-0000-000000000000}"/>
          </ac:spMkLst>
        </pc:spChg>
      </pc:sldChg>
      <pc:sldChg chg="modSp mod">
        <pc:chgData name="萧 炫百" userId="380fa28bc53dff1a" providerId="LiveId" clId="{E796EA5A-2F3C-42A7-B4E9-07E9C1061619}" dt="2023-05-24T08:37:51.063" v="1272"/>
        <pc:sldMkLst>
          <pc:docMk/>
          <pc:sldMk cId="0" sldId="492"/>
        </pc:sldMkLst>
        <pc:spChg chg="mod">
          <ac:chgData name="萧 炫百" userId="380fa28bc53dff1a" providerId="LiveId" clId="{E796EA5A-2F3C-42A7-B4E9-07E9C1061619}" dt="2023-05-24T08:37:51.062" v="1270" actId="947"/>
          <ac:spMkLst>
            <pc:docMk/>
            <pc:sldMk cId="0" sldId="492"/>
            <ac:spMk id="4098" creationId="{00000000-0000-0000-0000-000000000000}"/>
          </ac:spMkLst>
        </pc:spChg>
        <pc:spChg chg="mod">
          <ac:chgData name="萧 炫百" userId="380fa28bc53dff1a" providerId="LiveId" clId="{E796EA5A-2F3C-42A7-B4E9-07E9C1061619}" dt="2023-05-24T08:37:51.063" v="1272"/>
          <ac:spMkLst>
            <pc:docMk/>
            <pc:sldMk cId="0" sldId="492"/>
            <ac:spMk id="133123" creationId="{00000000-0000-0000-0000-000000000000}"/>
          </ac:spMkLst>
        </pc:spChg>
      </pc:sldChg>
      <pc:sldChg chg="modSp mod">
        <pc:chgData name="萧 炫百" userId="380fa28bc53dff1a" providerId="LiveId" clId="{E796EA5A-2F3C-42A7-B4E9-07E9C1061619}" dt="2023-05-24T08:37:51.066" v="1276"/>
        <pc:sldMkLst>
          <pc:docMk/>
          <pc:sldMk cId="0" sldId="493"/>
        </pc:sldMkLst>
        <pc:spChg chg="mod">
          <ac:chgData name="萧 炫百" userId="380fa28bc53dff1a" providerId="LiveId" clId="{E796EA5A-2F3C-42A7-B4E9-07E9C1061619}" dt="2023-05-24T08:37:51.065" v="1274" actId="947"/>
          <ac:spMkLst>
            <pc:docMk/>
            <pc:sldMk cId="0" sldId="493"/>
            <ac:spMk id="4098" creationId="{00000000-0000-0000-0000-000000000000}"/>
          </ac:spMkLst>
        </pc:spChg>
        <pc:spChg chg="mod">
          <ac:chgData name="萧 炫百" userId="380fa28bc53dff1a" providerId="LiveId" clId="{E796EA5A-2F3C-42A7-B4E9-07E9C1061619}" dt="2023-05-24T08:37:51.066" v="1276"/>
          <ac:spMkLst>
            <pc:docMk/>
            <pc:sldMk cId="0" sldId="493"/>
            <ac:spMk id="133123" creationId="{00000000-0000-0000-0000-000000000000}"/>
          </ac:spMkLst>
        </pc:spChg>
      </pc:sldChg>
      <pc:sldChg chg="modSp mod">
        <pc:chgData name="萧 炫百" userId="380fa28bc53dff1a" providerId="LiveId" clId="{E796EA5A-2F3C-42A7-B4E9-07E9C1061619}" dt="2023-05-24T08:37:51.073" v="1280" actId="947"/>
        <pc:sldMkLst>
          <pc:docMk/>
          <pc:sldMk cId="0" sldId="494"/>
        </pc:sldMkLst>
        <pc:spChg chg="mod">
          <ac:chgData name="萧 炫百" userId="380fa28bc53dff1a" providerId="LiveId" clId="{E796EA5A-2F3C-42A7-B4E9-07E9C1061619}" dt="2023-05-24T08:37:51.069" v="1278" actId="947"/>
          <ac:spMkLst>
            <pc:docMk/>
            <pc:sldMk cId="0" sldId="494"/>
            <ac:spMk id="2" creationId="{00000000-0000-0000-0000-000000000000}"/>
          </ac:spMkLst>
        </pc:spChg>
        <pc:spChg chg="mod">
          <ac:chgData name="萧 炫百" userId="380fa28bc53dff1a" providerId="LiveId" clId="{E796EA5A-2F3C-42A7-B4E9-07E9C1061619}" dt="2023-05-24T08:37:51.073" v="1280" actId="947"/>
          <ac:spMkLst>
            <pc:docMk/>
            <pc:sldMk cId="0" sldId="494"/>
            <ac:spMk id="6147" creationId="{00000000-0000-0000-0000-000000000000}"/>
          </ac:spMkLst>
        </pc:spChg>
      </pc:sldChg>
      <pc:sldChg chg="modSp mod">
        <pc:chgData name="萧 炫百" userId="380fa28bc53dff1a" providerId="LiveId" clId="{E796EA5A-2F3C-42A7-B4E9-07E9C1061619}" dt="2023-05-24T08:37:51.079" v="1284" actId="947"/>
        <pc:sldMkLst>
          <pc:docMk/>
          <pc:sldMk cId="0" sldId="495"/>
        </pc:sldMkLst>
        <pc:spChg chg="mod">
          <ac:chgData name="萧 炫百" userId="380fa28bc53dff1a" providerId="LiveId" clId="{E796EA5A-2F3C-42A7-B4E9-07E9C1061619}" dt="2023-05-24T08:37:51.075" v="1282" actId="947"/>
          <ac:spMkLst>
            <pc:docMk/>
            <pc:sldMk cId="0" sldId="495"/>
            <ac:spMk id="9218" creationId="{00000000-0000-0000-0000-000000000000}"/>
          </ac:spMkLst>
        </pc:spChg>
        <pc:spChg chg="mod">
          <ac:chgData name="萧 炫百" userId="380fa28bc53dff1a" providerId="LiveId" clId="{E796EA5A-2F3C-42A7-B4E9-07E9C1061619}" dt="2023-05-24T08:37:51.079" v="1284" actId="947"/>
          <ac:spMkLst>
            <pc:docMk/>
            <pc:sldMk cId="0" sldId="495"/>
            <ac:spMk id="9219" creationId="{00000000-0000-0000-0000-000000000000}"/>
          </ac:spMkLst>
        </pc:spChg>
      </pc:sldChg>
      <pc:sldChg chg="modSp mod">
        <pc:chgData name="萧 炫百" userId="380fa28bc53dff1a" providerId="LiveId" clId="{E796EA5A-2F3C-42A7-B4E9-07E9C1061619}" dt="2023-05-24T08:37:51.084" v="1288" actId="947"/>
        <pc:sldMkLst>
          <pc:docMk/>
          <pc:sldMk cId="0" sldId="496"/>
        </pc:sldMkLst>
        <pc:spChg chg="mod">
          <ac:chgData name="萧 炫百" userId="380fa28bc53dff1a" providerId="LiveId" clId="{E796EA5A-2F3C-42A7-B4E9-07E9C1061619}" dt="2023-05-24T08:37:51.081" v="1286" actId="947"/>
          <ac:spMkLst>
            <pc:docMk/>
            <pc:sldMk cId="0" sldId="496"/>
            <ac:spMk id="9218" creationId="{00000000-0000-0000-0000-000000000000}"/>
          </ac:spMkLst>
        </pc:spChg>
        <pc:spChg chg="mod">
          <ac:chgData name="萧 炫百" userId="380fa28bc53dff1a" providerId="LiveId" clId="{E796EA5A-2F3C-42A7-B4E9-07E9C1061619}" dt="2023-05-24T08:37:51.084" v="1288" actId="947"/>
          <ac:spMkLst>
            <pc:docMk/>
            <pc:sldMk cId="0" sldId="496"/>
            <ac:spMk id="9219" creationId="{00000000-0000-0000-0000-000000000000}"/>
          </ac:spMkLst>
        </pc:spChg>
      </pc:sldChg>
      <pc:sldChg chg="modSp mod">
        <pc:chgData name="萧 炫百" userId="380fa28bc53dff1a" providerId="LiveId" clId="{E796EA5A-2F3C-42A7-B4E9-07E9C1061619}" dt="2023-05-24T08:37:51.092" v="1292" actId="947"/>
        <pc:sldMkLst>
          <pc:docMk/>
          <pc:sldMk cId="0" sldId="497"/>
        </pc:sldMkLst>
        <pc:spChg chg="mod">
          <ac:chgData name="萧 炫百" userId="380fa28bc53dff1a" providerId="LiveId" clId="{E796EA5A-2F3C-42A7-B4E9-07E9C1061619}" dt="2023-05-24T08:37:51.086" v="1290" actId="947"/>
          <ac:spMkLst>
            <pc:docMk/>
            <pc:sldMk cId="0" sldId="497"/>
            <ac:spMk id="9218" creationId="{00000000-0000-0000-0000-000000000000}"/>
          </ac:spMkLst>
        </pc:spChg>
        <pc:spChg chg="mod">
          <ac:chgData name="萧 炫百" userId="380fa28bc53dff1a" providerId="LiveId" clId="{E796EA5A-2F3C-42A7-B4E9-07E9C1061619}" dt="2023-05-24T08:37:51.092" v="1292" actId="947"/>
          <ac:spMkLst>
            <pc:docMk/>
            <pc:sldMk cId="0" sldId="497"/>
            <ac:spMk id="9219" creationId="{00000000-0000-0000-0000-000000000000}"/>
          </ac:spMkLst>
        </pc:spChg>
      </pc:sldChg>
      <pc:sldChg chg="modSp mod">
        <pc:chgData name="萧 炫百" userId="380fa28bc53dff1a" providerId="LiveId" clId="{E796EA5A-2F3C-42A7-B4E9-07E9C1061619}" dt="2023-05-24T08:37:51.101" v="1296" actId="947"/>
        <pc:sldMkLst>
          <pc:docMk/>
          <pc:sldMk cId="0" sldId="498"/>
        </pc:sldMkLst>
        <pc:spChg chg="mod">
          <ac:chgData name="萧 炫百" userId="380fa28bc53dff1a" providerId="LiveId" clId="{E796EA5A-2F3C-42A7-B4E9-07E9C1061619}" dt="2023-05-24T08:37:51.095" v="1294" actId="947"/>
          <ac:spMkLst>
            <pc:docMk/>
            <pc:sldMk cId="0" sldId="498"/>
            <ac:spMk id="9218" creationId="{00000000-0000-0000-0000-000000000000}"/>
          </ac:spMkLst>
        </pc:spChg>
        <pc:spChg chg="mod">
          <ac:chgData name="萧 炫百" userId="380fa28bc53dff1a" providerId="LiveId" clId="{E796EA5A-2F3C-42A7-B4E9-07E9C1061619}" dt="2023-05-24T08:37:51.101" v="1296" actId="947"/>
          <ac:spMkLst>
            <pc:docMk/>
            <pc:sldMk cId="0" sldId="498"/>
            <ac:spMk id="9219" creationId="{00000000-0000-0000-0000-000000000000}"/>
          </ac:spMkLst>
        </pc:spChg>
      </pc:sldChg>
      <pc:sldChg chg="modSp mod">
        <pc:chgData name="萧 炫百" userId="380fa28bc53dff1a" providerId="LiveId" clId="{E796EA5A-2F3C-42A7-B4E9-07E9C1061619}" dt="2023-05-24T08:37:51.106" v="1300" actId="947"/>
        <pc:sldMkLst>
          <pc:docMk/>
          <pc:sldMk cId="0" sldId="499"/>
        </pc:sldMkLst>
        <pc:spChg chg="mod">
          <ac:chgData name="萧 炫百" userId="380fa28bc53dff1a" providerId="LiveId" clId="{E796EA5A-2F3C-42A7-B4E9-07E9C1061619}" dt="2023-05-24T08:37:51.106" v="1300" actId="947"/>
          <ac:spMkLst>
            <pc:docMk/>
            <pc:sldMk cId="0" sldId="499"/>
            <ac:spMk id="3" creationId="{00000000-0000-0000-0000-000000000000}"/>
          </ac:spMkLst>
        </pc:spChg>
        <pc:spChg chg="mod">
          <ac:chgData name="萧 炫百" userId="380fa28bc53dff1a" providerId="LiveId" clId="{E796EA5A-2F3C-42A7-B4E9-07E9C1061619}" dt="2023-05-24T08:37:51.103" v="1298" actId="947"/>
          <ac:spMkLst>
            <pc:docMk/>
            <pc:sldMk cId="0" sldId="499"/>
            <ac:spMk id="9218" creationId="{00000000-0000-0000-0000-000000000000}"/>
          </ac:spMkLst>
        </pc:spChg>
      </pc:sldChg>
      <pc:sldChg chg="modSp mod">
        <pc:chgData name="萧 炫百" userId="380fa28bc53dff1a" providerId="LiveId" clId="{E796EA5A-2F3C-42A7-B4E9-07E9C1061619}" dt="2023-05-24T08:37:51.111" v="1304" actId="947"/>
        <pc:sldMkLst>
          <pc:docMk/>
          <pc:sldMk cId="0" sldId="500"/>
        </pc:sldMkLst>
        <pc:spChg chg="mod">
          <ac:chgData name="萧 炫百" userId="380fa28bc53dff1a" providerId="LiveId" clId="{E796EA5A-2F3C-42A7-B4E9-07E9C1061619}" dt="2023-05-24T08:37:51.111" v="1304" actId="947"/>
          <ac:spMkLst>
            <pc:docMk/>
            <pc:sldMk cId="0" sldId="500"/>
            <ac:spMk id="5" creationId="{00000000-0000-0000-0000-000000000000}"/>
          </ac:spMkLst>
        </pc:spChg>
        <pc:spChg chg="mod">
          <ac:chgData name="萧 炫百" userId="380fa28bc53dff1a" providerId="LiveId" clId="{E796EA5A-2F3C-42A7-B4E9-07E9C1061619}" dt="2023-05-24T08:37:51.108" v="1302" actId="947"/>
          <ac:spMkLst>
            <pc:docMk/>
            <pc:sldMk cId="0" sldId="500"/>
            <ac:spMk id="9218" creationId="{00000000-0000-0000-0000-000000000000}"/>
          </ac:spMkLst>
        </pc:spChg>
      </pc:sldChg>
      <pc:sldChg chg="modSp mod">
        <pc:chgData name="萧 炫百" userId="380fa28bc53dff1a" providerId="LiveId" clId="{E796EA5A-2F3C-42A7-B4E9-07E9C1061619}" dt="2023-05-24T08:37:51.114" v="1308"/>
        <pc:sldMkLst>
          <pc:docMk/>
          <pc:sldMk cId="0" sldId="501"/>
        </pc:sldMkLst>
        <pc:spChg chg="mod">
          <ac:chgData name="萧 炫百" userId="380fa28bc53dff1a" providerId="LiveId" clId="{E796EA5A-2F3C-42A7-B4E9-07E9C1061619}" dt="2023-05-24T08:37:51.113" v="1306" actId="947"/>
          <ac:spMkLst>
            <pc:docMk/>
            <pc:sldMk cId="0" sldId="501"/>
            <ac:spMk id="17410" creationId="{00000000-0000-0000-0000-000000000000}"/>
          </ac:spMkLst>
        </pc:spChg>
        <pc:spChg chg="mod">
          <ac:chgData name="萧 炫百" userId="380fa28bc53dff1a" providerId="LiveId" clId="{E796EA5A-2F3C-42A7-B4E9-07E9C1061619}" dt="2023-05-24T08:37:51.114" v="1308"/>
          <ac:spMkLst>
            <pc:docMk/>
            <pc:sldMk cId="0" sldId="501"/>
            <ac:spMk id="239619" creationId="{00000000-0000-0000-0000-000000000000}"/>
          </ac:spMkLst>
        </pc:spChg>
      </pc:sldChg>
      <pc:sldChg chg="modSp mod">
        <pc:chgData name="萧 炫百" userId="380fa28bc53dff1a" providerId="LiveId" clId="{E796EA5A-2F3C-42A7-B4E9-07E9C1061619}" dt="2023-05-24T08:37:51.120" v="1312"/>
        <pc:sldMkLst>
          <pc:docMk/>
          <pc:sldMk cId="0" sldId="502"/>
        </pc:sldMkLst>
        <pc:spChg chg="mod">
          <ac:chgData name="萧 炫百" userId="380fa28bc53dff1a" providerId="LiveId" clId="{E796EA5A-2F3C-42A7-B4E9-07E9C1061619}" dt="2023-05-24T08:37:51.116" v="1310" actId="947"/>
          <ac:spMkLst>
            <pc:docMk/>
            <pc:sldMk cId="0" sldId="502"/>
            <ac:spMk id="17410" creationId="{00000000-0000-0000-0000-000000000000}"/>
          </ac:spMkLst>
        </pc:spChg>
        <pc:spChg chg="mod">
          <ac:chgData name="萧 炫百" userId="380fa28bc53dff1a" providerId="LiveId" clId="{E796EA5A-2F3C-42A7-B4E9-07E9C1061619}" dt="2023-05-24T08:37:51.120" v="1312"/>
          <ac:spMkLst>
            <pc:docMk/>
            <pc:sldMk cId="0" sldId="502"/>
            <ac:spMk id="239619" creationId="{00000000-0000-0000-0000-000000000000}"/>
          </ac:spMkLst>
        </pc:spChg>
      </pc:sldChg>
      <pc:sldChg chg="modSp mod">
        <pc:chgData name="萧 炫百" userId="380fa28bc53dff1a" providerId="LiveId" clId="{E796EA5A-2F3C-42A7-B4E9-07E9C1061619}" dt="2023-05-24T08:37:51.122" v="1314" actId="947"/>
        <pc:sldMkLst>
          <pc:docMk/>
          <pc:sldMk cId="0" sldId="503"/>
        </pc:sldMkLst>
        <pc:spChg chg="mod">
          <ac:chgData name="萧 炫百" userId="380fa28bc53dff1a" providerId="LiveId" clId="{E796EA5A-2F3C-42A7-B4E9-07E9C1061619}" dt="2023-05-24T08:37:51.122" v="1314" actId="947"/>
          <ac:spMkLst>
            <pc:docMk/>
            <pc:sldMk cId="0" sldId="503"/>
            <ac:spMk id="2050" creationId="{00000000-0000-0000-0000-000000000000}"/>
          </ac:spMkLst>
        </pc:spChg>
      </pc:sldChg>
      <pc:sldChg chg="modSp mod">
        <pc:chgData name="萧 炫百" userId="380fa28bc53dff1a" providerId="LiveId" clId="{E796EA5A-2F3C-42A7-B4E9-07E9C1061619}" dt="2023-05-24T08:37:51.130" v="1318" actId="947"/>
        <pc:sldMkLst>
          <pc:docMk/>
          <pc:sldMk cId="0" sldId="504"/>
        </pc:sldMkLst>
        <pc:spChg chg="mod">
          <ac:chgData name="萧 炫百" userId="380fa28bc53dff1a" providerId="LiveId" clId="{E796EA5A-2F3C-42A7-B4E9-07E9C1061619}" dt="2023-05-24T08:37:51.124" v="1316" actId="947"/>
          <ac:spMkLst>
            <pc:docMk/>
            <pc:sldMk cId="0" sldId="504"/>
            <ac:spMk id="4098" creationId="{00000000-0000-0000-0000-000000000000}"/>
          </ac:spMkLst>
        </pc:spChg>
        <pc:spChg chg="mod">
          <ac:chgData name="萧 炫百" userId="380fa28bc53dff1a" providerId="LiveId" clId="{E796EA5A-2F3C-42A7-B4E9-07E9C1061619}" dt="2023-05-24T08:37:51.130" v="1318" actId="947"/>
          <ac:spMkLst>
            <pc:docMk/>
            <pc:sldMk cId="0" sldId="504"/>
            <ac:spMk id="4099" creationId="{00000000-0000-0000-0000-000000000000}"/>
          </ac:spMkLst>
        </pc:spChg>
      </pc:sldChg>
      <pc:sldChg chg="modSp mod">
        <pc:chgData name="萧 炫百" userId="380fa28bc53dff1a" providerId="LiveId" clId="{E796EA5A-2F3C-42A7-B4E9-07E9C1061619}" dt="2023-05-24T08:37:51.134" v="1322"/>
        <pc:sldMkLst>
          <pc:docMk/>
          <pc:sldMk cId="0" sldId="505"/>
        </pc:sldMkLst>
        <pc:spChg chg="mod">
          <ac:chgData name="萧 炫百" userId="380fa28bc53dff1a" providerId="LiveId" clId="{E796EA5A-2F3C-42A7-B4E9-07E9C1061619}" dt="2023-05-24T08:37:51.133" v="1320" actId="947"/>
          <ac:spMkLst>
            <pc:docMk/>
            <pc:sldMk cId="0" sldId="505"/>
            <ac:spMk id="4098" creationId="{00000000-0000-0000-0000-000000000000}"/>
          </ac:spMkLst>
        </pc:spChg>
        <pc:spChg chg="mod">
          <ac:chgData name="萧 炫百" userId="380fa28bc53dff1a" providerId="LiveId" clId="{E796EA5A-2F3C-42A7-B4E9-07E9C1061619}" dt="2023-05-24T08:37:51.134" v="1322"/>
          <ac:spMkLst>
            <pc:docMk/>
            <pc:sldMk cId="0" sldId="505"/>
            <ac:spMk id="133123" creationId="{00000000-0000-0000-0000-000000000000}"/>
          </ac:spMkLst>
        </pc:spChg>
      </pc:sldChg>
      <pc:sldChg chg="modSp mod">
        <pc:chgData name="萧 炫百" userId="380fa28bc53dff1a" providerId="LiveId" clId="{E796EA5A-2F3C-42A7-B4E9-07E9C1061619}" dt="2023-05-24T08:37:51.139" v="1326" actId="947"/>
        <pc:sldMkLst>
          <pc:docMk/>
          <pc:sldMk cId="0" sldId="506"/>
        </pc:sldMkLst>
        <pc:spChg chg="mod">
          <ac:chgData name="萧 炫百" userId="380fa28bc53dff1a" providerId="LiveId" clId="{E796EA5A-2F3C-42A7-B4E9-07E9C1061619}" dt="2023-05-24T08:37:51.136" v="1324" actId="947"/>
          <ac:spMkLst>
            <pc:docMk/>
            <pc:sldMk cId="0" sldId="506"/>
            <ac:spMk id="17410" creationId="{00000000-0000-0000-0000-000000000000}"/>
          </ac:spMkLst>
        </pc:spChg>
        <pc:spChg chg="mod">
          <ac:chgData name="萧 炫百" userId="380fa28bc53dff1a" providerId="LiveId" clId="{E796EA5A-2F3C-42A7-B4E9-07E9C1061619}" dt="2023-05-24T08:37:51.139" v="1326" actId="947"/>
          <ac:spMkLst>
            <pc:docMk/>
            <pc:sldMk cId="0" sldId="506"/>
            <ac:spMk id="17411" creationId="{00000000-0000-0000-0000-000000000000}"/>
          </ac:spMkLst>
        </pc:spChg>
      </pc:sldChg>
      <pc:sldChg chg="modSp mod">
        <pc:chgData name="萧 炫百" userId="380fa28bc53dff1a" providerId="LiveId" clId="{E796EA5A-2F3C-42A7-B4E9-07E9C1061619}" dt="2023-05-24T08:37:51.150" v="1330" actId="947"/>
        <pc:sldMkLst>
          <pc:docMk/>
          <pc:sldMk cId="0" sldId="507"/>
        </pc:sldMkLst>
        <pc:spChg chg="mod">
          <ac:chgData name="萧 炫百" userId="380fa28bc53dff1a" providerId="LiveId" clId="{E796EA5A-2F3C-42A7-B4E9-07E9C1061619}" dt="2023-05-24T08:37:51.141" v="1328" actId="947"/>
          <ac:spMkLst>
            <pc:docMk/>
            <pc:sldMk cId="0" sldId="507"/>
            <ac:spMk id="18434" creationId="{00000000-0000-0000-0000-000000000000}"/>
          </ac:spMkLst>
        </pc:spChg>
        <pc:spChg chg="mod">
          <ac:chgData name="萧 炫百" userId="380fa28bc53dff1a" providerId="LiveId" clId="{E796EA5A-2F3C-42A7-B4E9-07E9C1061619}" dt="2023-05-24T08:37:51.150" v="1330" actId="947"/>
          <ac:spMkLst>
            <pc:docMk/>
            <pc:sldMk cId="0" sldId="507"/>
            <ac:spMk id="18435" creationId="{00000000-0000-0000-0000-000000000000}"/>
          </ac:spMkLst>
        </pc:spChg>
      </pc:sldChg>
      <pc:sldChg chg="modSp mod">
        <pc:chgData name="萧 炫百" userId="380fa28bc53dff1a" providerId="LiveId" clId="{E796EA5A-2F3C-42A7-B4E9-07E9C1061619}" dt="2023-05-24T08:37:51.158" v="1334" actId="947"/>
        <pc:sldMkLst>
          <pc:docMk/>
          <pc:sldMk cId="0" sldId="508"/>
        </pc:sldMkLst>
        <pc:spChg chg="mod">
          <ac:chgData name="萧 炫百" userId="380fa28bc53dff1a" providerId="LiveId" clId="{E796EA5A-2F3C-42A7-B4E9-07E9C1061619}" dt="2023-05-24T08:37:51.152" v="1332" actId="947"/>
          <ac:spMkLst>
            <pc:docMk/>
            <pc:sldMk cId="0" sldId="508"/>
            <ac:spMk id="19458" creationId="{00000000-0000-0000-0000-000000000000}"/>
          </ac:spMkLst>
        </pc:spChg>
        <pc:spChg chg="mod">
          <ac:chgData name="萧 炫百" userId="380fa28bc53dff1a" providerId="LiveId" clId="{E796EA5A-2F3C-42A7-B4E9-07E9C1061619}" dt="2023-05-24T08:37:51.158" v="1334" actId="947"/>
          <ac:spMkLst>
            <pc:docMk/>
            <pc:sldMk cId="0" sldId="508"/>
            <ac:spMk id="19459" creationId="{00000000-0000-0000-0000-000000000000}"/>
          </ac:spMkLst>
        </pc:spChg>
      </pc:sldChg>
      <pc:sldChg chg="modSp mod">
        <pc:chgData name="萧 炫百" userId="380fa28bc53dff1a" providerId="LiveId" clId="{E796EA5A-2F3C-42A7-B4E9-07E9C1061619}" dt="2023-05-24T08:37:51.168" v="1338" actId="947"/>
        <pc:sldMkLst>
          <pc:docMk/>
          <pc:sldMk cId="0" sldId="509"/>
        </pc:sldMkLst>
        <pc:spChg chg="mod">
          <ac:chgData name="萧 炫百" userId="380fa28bc53dff1a" providerId="LiveId" clId="{E796EA5A-2F3C-42A7-B4E9-07E9C1061619}" dt="2023-05-24T08:37:51.161" v="1336" actId="947"/>
          <ac:spMkLst>
            <pc:docMk/>
            <pc:sldMk cId="0" sldId="509"/>
            <ac:spMk id="20482" creationId="{00000000-0000-0000-0000-000000000000}"/>
          </ac:spMkLst>
        </pc:spChg>
        <pc:spChg chg="mod">
          <ac:chgData name="萧 炫百" userId="380fa28bc53dff1a" providerId="LiveId" clId="{E796EA5A-2F3C-42A7-B4E9-07E9C1061619}" dt="2023-05-24T08:37:51.168" v="1338" actId="947"/>
          <ac:spMkLst>
            <pc:docMk/>
            <pc:sldMk cId="0" sldId="509"/>
            <ac:spMk id="20483" creationId="{00000000-0000-0000-0000-000000000000}"/>
          </ac:spMkLst>
        </pc:spChg>
      </pc:sldChg>
      <pc:sldChg chg="modSp mod">
        <pc:chgData name="萧 炫百" userId="380fa28bc53dff1a" providerId="LiveId" clId="{E796EA5A-2F3C-42A7-B4E9-07E9C1061619}" dt="2023-05-24T08:37:51.177" v="1342" actId="947"/>
        <pc:sldMkLst>
          <pc:docMk/>
          <pc:sldMk cId="0" sldId="510"/>
        </pc:sldMkLst>
        <pc:spChg chg="mod">
          <ac:chgData name="萧 炫百" userId="380fa28bc53dff1a" providerId="LiveId" clId="{E796EA5A-2F3C-42A7-B4E9-07E9C1061619}" dt="2023-05-24T08:37:51.171" v="1340" actId="947"/>
          <ac:spMkLst>
            <pc:docMk/>
            <pc:sldMk cId="0" sldId="510"/>
            <ac:spMk id="21506" creationId="{00000000-0000-0000-0000-000000000000}"/>
          </ac:spMkLst>
        </pc:spChg>
        <pc:spChg chg="mod">
          <ac:chgData name="萧 炫百" userId="380fa28bc53dff1a" providerId="LiveId" clId="{E796EA5A-2F3C-42A7-B4E9-07E9C1061619}" dt="2023-05-24T08:37:51.177" v="1342" actId="947"/>
          <ac:spMkLst>
            <pc:docMk/>
            <pc:sldMk cId="0" sldId="510"/>
            <ac:spMk id="21507" creationId="{00000000-0000-0000-0000-000000000000}"/>
          </ac:spMkLst>
        </pc:spChg>
      </pc:sldChg>
      <pc:sldChg chg="modSp mod">
        <pc:chgData name="萧 炫百" userId="380fa28bc53dff1a" providerId="LiveId" clId="{E796EA5A-2F3C-42A7-B4E9-07E9C1061619}" dt="2023-05-24T08:37:51.185" v="1346" actId="947"/>
        <pc:sldMkLst>
          <pc:docMk/>
          <pc:sldMk cId="0" sldId="511"/>
        </pc:sldMkLst>
        <pc:spChg chg="mod">
          <ac:chgData name="萧 炫百" userId="380fa28bc53dff1a" providerId="LiveId" clId="{E796EA5A-2F3C-42A7-B4E9-07E9C1061619}" dt="2023-05-24T08:37:51.180" v="1344" actId="947"/>
          <ac:spMkLst>
            <pc:docMk/>
            <pc:sldMk cId="0" sldId="511"/>
            <ac:spMk id="18434" creationId="{00000000-0000-0000-0000-000000000000}"/>
          </ac:spMkLst>
        </pc:spChg>
        <pc:spChg chg="mod">
          <ac:chgData name="萧 炫百" userId="380fa28bc53dff1a" providerId="LiveId" clId="{E796EA5A-2F3C-42A7-B4E9-07E9C1061619}" dt="2023-05-24T08:37:51.185" v="1346" actId="947"/>
          <ac:spMkLst>
            <pc:docMk/>
            <pc:sldMk cId="0" sldId="511"/>
            <ac:spMk id="18435" creationId="{00000000-0000-0000-0000-000000000000}"/>
          </ac:spMkLst>
        </pc:spChg>
      </pc:sldChg>
      <pc:sldChg chg="modSp mod">
        <pc:chgData name="萧 炫百" userId="380fa28bc53dff1a" providerId="LiveId" clId="{E796EA5A-2F3C-42A7-B4E9-07E9C1061619}" dt="2023-05-24T08:37:51.193" v="1350" actId="947"/>
        <pc:sldMkLst>
          <pc:docMk/>
          <pc:sldMk cId="0" sldId="512"/>
        </pc:sldMkLst>
        <pc:spChg chg="mod">
          <ac:chgData name="萧 炫百" userId="380fa28bc53dff1a" providerId="LiveId" clId="{E796EA5A-2F3C-42A7-B4E9-07E9C1061619}" dt="2023-05-24T08:37:51.188" v="1348" actId="947"/>
          <ac:spMkLst>
            <pc:docMk/>
            <pc:sldMk cId="0" sldId="512"/>
            <ac:spMk id="19458" creationId="{00000000-0000-0000-0000-000000000000}"/>
          </ac:spMkLst>
        </pc:spChg>
        <pc:spChg chg="mod">
          <ac:chgData name="萧 炫百" userId="380fa28bc53dff1a" providerId="LiveId" clId="{E796EA5A-2F3C-42A7-B4E9-07E9C1061619}" dt="2023-05-24T08:37:51.193" v="1350" actId="947"/>
          <ac:spMkLst>
            <pc:docMk/>
            <pc:sldMk cId="0" sldId="512"/>
            <ac:spMk id="19459" creationId="{00000000-0000-0000-0000-000000000000}"/>
          </ac:spMkLst>
        </pc:spChg>
      </pc:sldChg>
      <pc:sldChg chg="modSp mod">
        <pc:chgData name="萧 炫百" userId="380fa28bc53dff1a" providerId="LiveId" clId="{E796EA5A-2F3C-42A7-B4E9-07E9C1061619}" dt="2023-05-24T08:37:51.201" v="1354" actId="947"/>
        <pc:sldMkLst>
          <pc:docMk/>
          <pc:sldMk cId="0" sldId="513"/>
        </pc:sldMkLst>
        <pc:spChg chg="mod">
          <ac:chgData name="萧 炫百" userId="380fa28bc53dff1a" providerId="LiveId" clId="{E796EA5A-2F3C-42A7-B4E9-07E9C1061619}" dt="2023-05-24T08:37:51.195" v="1352" actId="947"/>
          <ac:spMkLst>
            <pc:docMk/>
            <pc:sldMk cId="0" sldId="513"/>
            <ac:spMk id="19458" creationId="{00000000-0000-0000-0000-000000000000}"/>
          </ac:spMkLst>
        </pc:spChg>
        <pc:spChg chg="mod">
          <ac:chgData name="萧 炫百" userId="380fa28bc53dff1a" providerId="LiveId" clId="{E796EA5A-2F3C-42A7-B4E9-07E9C1061619}" dt="2023-05-24T08:37:51.201" v="1354" actId="947"/>
          <ac:spMkLst>
            <pc:docMk/>
            <pc:sldMk cId="0" sldId="513"/>
            <ac:spMk id="19459" creationId="{00000000-0000-0000-0000-000000000000}"/>
          </ac:spMkLst>
        </pc:spChg>
      </pc:sldChg>
      <pc:sldChg chg="modSp mod">
        <pc:chgData name="萧 炫百" userId="380fa28bc53dff1a" providerId="LiveId" clId="{E796EA5A-2F3C-42A7-B4E9-07E9C1061619}" dt="2023-05-24T08:37:51.210" v="1358" actId="947"/>
        <pc:sldMkLst>
          <pc:docMk/>
          <pc:sldMk cId="0" sldId="514"/>
        </pc:sldMkLst>
        <pc:spChg chg="mod">
          <ac:chgData name="萧 炫百" userId="380fa28bc53dff1a" providerId="LiveId" clId="{E796EA5A-2F3C-42A7-B4E9-07E9C1061619}" dt="2023-05-24T08:37:51.204" v="1356" actId="947"/>
          <ac:spMkLst>
            <pc:docMk/>
            <pc:sldMk cId="0" sldId="514"/>
            <ac:spMk id="19458" creationId="{00000000-0000-0000-0000-000000000000}"/>
          </ac:spMkLst>
        </pc:spChg>
        <pc:spChg chg="mod">
          <ac:chgData name="萧 炫百" userId="380fa28bc53dff1a" providerId="LiveId" clId="{E796EA5A-2F3C-42A7-B4E9-07E9C1061619}" dt="2023-05-24T08:37:51.210" v="1358" actId="947"/>
          <ac:spMkLst>
            <pc:docMk/>
            <pc:sldMk cId="0" sldId="514"/>
            <ac:spMk id="19459" creationId="{00000000-0000-0000-0000-000000000000}"/>
          </ac:spMkLst>
        </pc:spChg>
      </pc:sldChg>
      <pc:sldChg chg="modSp mod">
        <pc:chgData name="萧 炫百" userId="380fa28bc53dff1a" providerId="LiveId" clId="{E796EA5A-2F3C-42A7-B4E9-07E9C1061619}" dt="2023-05-24T08:37:51.221" v="1362" actId="947"/>
        <pc:sldMkLst>
          <pc:docMk/>
          <pc:sldMk cId="0" sldId="515"/>
        </pc:sldMkLst>
        <pc:spChg chg="mod">
          <ac:chgData name="萧 炫百" userId="380fa28bc53dff1a" providerId="LiveId" clId="{E796EA5A-2F3C-42A7-B4E9-07E9C1061619}" dt="2023-05-24T08:37:51.212" v="1360" actId="947"/>
          <ac:spMkLst>
            <pc:docMk/>
            <pc:sldMk cId="0" sldId="515"/>
            <ac:spMk id="18434" creationId="{00000000-0000-0000-0000-000000000000}"/>
          </ac:spMkLst>
        </pc:spChg>
        <pc:spChg chg="mod">
          <ac:chgData name="萧 炫百" userId="380fa28bc53dff1a" providerId="LiveId" clId="{E796EA5A-2F3C-42A7-B4E9-07E9C1061619}" dt="2023-05-24T08:37:51.221" v="1362" actId="947"/>
          <ac:spMkLst>
            <pc:docMk/>
            <pc:sldMk cId="0" sldId="515"/>
            <ac:spMk id="18435" creationId="{00000000-0000-0000-0000-000000000000}"/>
          </ac:spMkLst>
        </pc:spChg>
      </pc:sldChg>
      <pc:sldChg chg="modSp mod">
        <pc:chgData name="萧 炫百" userId="380fa28bc53dff1a" providerId="LiveId" clId="{E796EA5A-2F3C-42A7-B4E9-07E9C1061619}" dt="2023-05-24T08:37:51.244" v="1390"/>
        <pc:sldMkLst>
          <pc:docMk/>
          <pc:sldMk cId="0" sldId="516"/>
        </pc:sldMkLst>
        <pc:spChg chg="mod">
          <ac:chgData name="萧 炫百" userId="380fa28bc53dff1a" providerId="LiveId" clId="{E796EA5A-2F3C-42A7-B4E9-07E9C1061619}" dt="2023-05-24T08:37:51.224" v="1366"/>
          <ac:spMkLst>
            <pc:docMk/>
            <pc:sldMk cId="0" sldId="516"/>
            <ac:spMk id="6" creationId="{00000000-0000-0000-0000-000000000000}"/>
          </ac:spMkLst>
        </pc:spChg>
        <pc:spChg chg="mod">
          <ac:chgData name="萧 炫百" userId="380fa28bc53dff1a" providerId="LiveId" clId="{E796EA5A-2F3C-42A7-B4E9-07E9C1061619}" dt="2023-05-24T08:37:51.226" v="1368"/>
          <ac:spMkLst>
            <pc:docMk/>
            <pc:sldMk cId="0" sldId="516"/>
            <ac:spMk id="8" creationId="{00000000-0000-0000-0000-000000000000}"/>
          </ac:spMkLst>
        </pc:spChg>
        <pc:spChg chg="mod">
          <ac:chgData name="萧 炫百" userId="380fa28bc53dff1a" providerId="LiveId" clId="{E796EA5A-2F3C-42A7-B4E9-07E9C1061619}" dt="2023-05-24T08:37:51.228" v="1370"/>
          <ac:spMkLst>
            <pc:docMk/>
            <pc:sldMk cId="0" sldId="516"/>
            <ac:spMk id="10" creationId="{00000000-0000-0000-0000-000000000000}"/>
          </ac:spMkLst>
        </pc:spChg>
        <pc:spChg chg="mod">
          <ac:chgData name="萧 炫百" userId="380fa28bc53dff1a" providerId="LiveId" clId="{E796EA5A-2F3C-42A7-B4E9-07E9C1061619}" dt="2023-05-24T08:37:51.230" v="1372"/>
          <ac:spMkLst>
            <pc:docMk/>
            <pc:sldMk cId="0" sldId="516"/>
            <ac:spMk id="12" creationId="{00000000-0000-0000-0000-000000000000}"/>
          </ac:spMkLst>
        </pc:spChg>
        <pc:spChg chg="mod">
          <ac:chgData name="萧 炫百" userId="380fa28bc53dff1a" providerId="LiveId" clId="{E796EA5A-2F3C-42A7-B4E9-07E9C1061619}" dt="2023-05-24T08:37:51.232" v="1374"/>
          <ac:spMkLst>
            <pc:docMk/>
            <pc:sldMk cId="0" sldId="516"/>
            <ac:spMk id="13" creationId="{00000000-0000-0000-0000-000000000000}"/>
          </ac:spMkLst>
        </pc:spChg>
        <pc:spChg chg="mod">
          <ac:chgData name="萧 炫百" userId="380fa28bc53dff1a" providerId="LiveId" clId="{E796EA5A-2F3C-42A7-B4E9-07E9C1061619}" dt="2023-05-24T08:37:51.234" v="1376"/>
          <ac:spMkLst>
            <pc:docMk/>
            <pc:sldMk cId="0" sldId="516"/>
            <ac:spMk id="30" creationId="{00000000-0000-0000-0000-000000000000}"/>
          </ac:spMkLst>
        </pc:spChg>
        <pc:spChg chg="mod">
          <ac:chgData name="萧 炫百" userId="380fa28bc53dff1a" providerId="LiveId" clId="{E796EA5A-2F3C-42A7-B4E9-07E9C1061619}" dt="2023-05-24T08:37:51.235" v="1378"/>
          <ac:spMkLst>
            <pc:docMk/>
            <pc:sldMk cId="0" sldId="516"/>
            <ac:spMk id="31" creationId="{00000000-0000-0000-0000-000000000000}"/>
          </ac:spMkLst>
        </pc:spChg>
        <pc:spChg chg="mod">
          <ac:chgData name="萧 炫百" userId="380fa28bc53dff1a" providerId="LiveId" clId="{E796EA5A-2F3C-42A7-B4E9-07E9C1061619}" dt="2023-05-24T08:37:51.236" v="1380"/>
          <ac:spMkLst>
            <pc:docMk/>
            <pc:sldMk cId="0" sldId="516"/>
            <ac:spMk id="43" creationId="{00000000-0000-0000-0000-000000000000}"/>
          </ac:spMkLst>
        </pc:spChg>
        <pc:spChg chg="mod">
          <ac:chgData name="萧 炫百" userId="380fa28bc53dff1a" providerId="LiveId" clId="{E796EA5A-2F3C-42A7-B4E9-07E9C1061619}" dt="2023-05-24T08:37:51.237" v="1382"/>
          <ac:spMkLst>
            <pc:docMk/>
            <pc:sldMk cId="0" sldId="516"/>
            <ac:spMk id="44" creationId="{00000000-0000-0000-0000-000000000000}"/>
          </ac:spMkLst>
        </pc:spChg>
        <pc:spChg chg="mod">
          <ac:chgData name="萧 炫百" userId="380fa28bc53dff1a" providerId="LiveId" clId="{E796EA5A-2F3C-42A7-B4E9-07E9C1061619}" dt="2023-05-24T08:37:51.240" v="1384"/>
          <ac:spMkLst>
            <pc:docMk/>
            <pc:sldMk cId="0" sldId="516"/>
            <ac:spMk id="45" creationId="{00000000-0000-0000-0000-000000000000}"/>
          </ac:spMkLst>
        </pc:spChg>
        <pc:spChg chg="mod">
          <ac:chgData name="萧 炫百" userId="380fa28bc53dff1a" providerId="LiveId" clId="{E796EA5A-2F3C-42A7-B4E9-07E9C1061619}" dt="2023-05-24T08:37:51.241" v="1386"/>
          <ac:spMkLst>
            <pc:docMk/>
            <pc:sldMk cId="0" sldId="516"/>
            <ac:spMk id="46" creationId="{00000000-0000-0000-0000-000000000000}"/>
          </ac:spMkLst>
        </pc:spChg>
        <pc:spChg chg="mod">
          <ac:chgData name="萧 炫百" userId="380fa28bc53dff1a" providerId="LiveId" clId="{E796EA5A-2F3C-42A7-B4E9-07E9C1061619}" dt="2023-05-24T08:37:51.242" v="1388"/>
          <ac:spMkLst>
            <pc:docMk/>
            <pc:sldMk cId="0" sldId="516"/>
            <ac:spMk id="47" creationId="{00000000-0000-0000-0000-000000000000}"/>
          </ac:spMkLst>
        </pc:spChg>
        <pc:spChg chg="mod">
          <ac:chgData name="萧 炫百" userId="380fa28bc53dff1a" providerId="LiveId" clId="{E796EA5A-2F3C-42A7-B4E9-07E9C1061619}" dt="2023-05-24T08:37:51.244" v="1390"/>
          <ac:spMkLst>
            <pc:docMk/>
            <pc:sldMk cId="0" sldId="516"/>
            <ac:spMk id="48" creationId="{00000000-0000-0000-0000-000000000000}"/>
          </ac:spMkLst>
        </pc:spChg>
        <pc:spChg chg="mod">
          <ac:chgData name="萧 炫百" userId="380fa28bc53dff1a" providerId="LiveId" clId="{E796EA5A-2F3C-42A7-B4E9-07E9C1061619}" dt="2023-05-24T08:37:51.224" v="1364" actId="947"/>
          <ac:spMkLst>
            <pc:docMk/>
            <pc:sldMk cId="0" sldId="516"/>
            <ac:spMk id="18434" creationId="{00000000-0000-0000-0000-000000000000}"/>
          </ac:spMkLst>
        </pc:spChg>
      </pc:sldChg>
      <pc:sldChg chg="modSp mod">
        <pc:chgData name="萧 炫百" userId="380fa28bc53dff1a" providerId="LiveId" clId="{E796EA5A-2F3C-42A7-B4E9-07E9C1061619}" dt="2023-05-24T08:37:51.251" v="1394" actId="947"/>
        <pc:sldMkLst>
          <pc:docMk/>
          <pc:sldMk cId="0" sldId="517"/>
        </pc:sldMkLst>
        <pc:spChg chg="mod">
          <ac:chgData name="萧 炫百" userId="380fa28bc53dff1a" providerId="LiveId" clId="{E796EA5A-2F3C-42A7-B4E9-07E9C1061619}" dt="2023-05-24T08:37:51.246" v="1392" actId="947"/>
          <ac:spMkLst>
            <pc:docMk/>
            <pc:sldMk cId="0" sldId="517"/>
            <ac:spMk id="19458" creationId="{00000000-0000-0000-0000-000000000000}"/>
          </ac:spMkLst>
        </pc:spChg>
        <pc:spChg chg="mod">
          <ac:chgData name="萧 炫百" userId="380fa28bc53dff1a" providerId="LiveId" clId="{E796EA5A-2F3C-42A7-B4E9-07E9C1061619}" dt="2023-05-24T08:37:51.251" v="1394" actId="947"/>
          <ac:spMkLst>
            <pc:docMk/>
            <pc:sldMk cId="0" sldId="517"/>
            <ac:spMk id="19459" creationId="{00000000-0000-0000-0000-000000000000}"/>
          </ac:spMkLst>
        </pc:spChg>
      </pc:sldChg>
      <pc:sldChg chg="modSp mod">
        <pc:chgData name="萧 炫百" userId="380fa28bc53dff1a" providerId="LiveId" clId="{E796EA5A-2F3C-42A7-B4E9-07E9C1061619}" dt="2023-05-24T08:37:51.262" v="1398" actId="947"/>
        <pc:sldMkLst>
          <pc:docMk/>
          <pc:sldMk cId="0" sldId="518"/>
        </pc:sldMkLst>
        <pc:spChg chg="mod">
          <ac:chgData name="萧 炫百" userId="380fa28bc53dff1a" providerId="LiveId" clId="{E796EA5A-2F3C-42A7-B4E9-07E9C1061619}" dt="2023-05-24T08:37:51.254" v="1396" actId="947"/>
          <ac:spMkLst>
            <pc:docMk/>
            <pc:sldMk cId="0" sldId="518"/>
            <ac:spMk id="19458" creationId="{00000000-0000-0000-0000-000000000000}"/>
          </ac:spMkLst>
        </pc:spChg>
        <pc:spChg chg="mod">
          <ac:chgData name="萧 炫百" userId="380fa28bc53dff1a" providerId="LiveId" clId="{E796EA5A-2F3C-42A7-B4E9-07E9C1061619}" dt="2023-05-24T08:37:51.262" v="1398" actId="947"/>
          <ac:spMkLst>
            <pc:docMk/>
            <pc:sldMk cId="0" sldId="518"/>
            <ac:spMk id="19459" creationId="{00000000-0000-0000-0000-000000000000}"/>
          </ac:spMkLst>
        </pc:spChg>
      </pc:sldChg>
      <pc:sldChg chg="modSp mod">
        <pc:chgData name="萧 炫百" userId="380fa28bc53dff1a" providerId="LiveId" clId="{E796EA5A-2F3C-42A7-B4E9-07E9C1061619}" dt="2023-05-24T08:37:51.272" v="1402" actId="947"/>
        <pc:sldMkLst>
          <pc:docMk/>
          <pc:sldMk cId="0" sldId="519"/>
        </pc:sldMkLst>
        <pc:spChg chg="mod">
          <ac:chgData name="萧 炫百" userId="380fa28bc53dff1a" providerId="LiveId" clId="{E796EA5A-2F3C-42A7-B4E9-07E9C1061619}" dt="2023-05-24T08:37:51.265" v="1400" actId="947"/>
          <ac:spMkLst>
            <pc:docMk/>
            <pc:sldMk cId="0" sldId="519"/>
            <ac:spMk id="19458" creationId="{00000000-0000-0000-0000-000000000000}"/>
          </ac:spMkLst>
        </pc:spChg>
        <pc:spChg chg="mod">
          <ac:chgData name="萧 炫百" userId="380fa28bc53dff1a" providerId="LiveId" clId="{E796EA5A-2F3C-42A7-B4E9-07E9C1061619}" dt="2023-05-24T08:37:51.272" v="1402" actId="947"/>
          <ac:spMkLst>
            <pc:docMk/>
            <pc:sldMk cId="0" sldId="519"/>
            <ac:spMk id="19459" creationId="{00000000-0000-0000-0000-000000000000}"/>
          </ac:spMkLst>
        </pc:spChg>
      </pc:sldChg>
      <pc:sldChg chg="modSp mod">
        <pc:chgData name="萧 炫百" userId="380fa28bc53dff1a" providerId="LiveId" clId="{E796EA5A-2F3C-42A7-B4E9-07E9C1061619}" dt="2023-05-24T08:37:51.280" v="1406" actId="947"/>
        <pc:sldMkLst>
          <pc:docMk/>
          <pc:sldMk cId="0" sldId="520"/>
        </pc:sldMkLst>
        <pc:spChg chg="mod">
          <ac:chgData name="萧 炫百" userId="380fa28bc53dff1a" providerId="LiveId" clId="{E796EA5A-2F3C-42A7-B4E9-07E9C1061619}" dt="2023-05-24T08:37:51.276" v="1404" actId="947"/>
          <ac:spMkLst>
            <pc:docMk/>
            <pc:sldMk cId="0" sldId="520"/>
            <ac:spMk id="19458" creationId="{00000000-0000-0000-0000-000000000000}"/>
          </ac:spMkLst>
        </pc:spChg>
        <pc:spChg chg="mod">
          <ac:chgData name="萧 炫百" userId="380fa28bc53dff1a" providerId="LiveId" clId="{E796EA5A-2F3C-42A7-B4E9-07E9C1061619}" dt="2023-05-24T08:37:51.280" v="1406" actId="947"/>
          <ac:spMkLst>
            <pc:docMk/>
            <pc:sldMk cId="0" sldId="520"/>
            <ac:spMk id="19459" creationId="{00000000-0000-0000-0000-000000000000}"/>
          </ac:spMkLst>
        </pc:spChg>
      </pc:sldChg>
      <pc:sldChg chg="modSp mod">
        <pc:chgData name="萧 炫百" userId="380fa28bc53dff1a" providerId="LiveId" clId="{E796EA5A-2F3C-42A7-B4E9-07E9C1061619}" dt="2023-05-24T08:37:51.288" v="1410" actId="947"/>
        <pc:sldMkLst>
          <pc:docMk/>
          <pc:sldMk cId="0" sldId="521"/>
        </pc:sldMkLst>
        <pc:spChg chg="mod">
          <ac:chgData name="萧 炫百" userId="380fa28bc53dff1a" providerId="LiveId" clId="{E796EA5A-2F3C-42A7-B4E9-07E9C1061619}" dt="2023-05-24T08:37:51.283" v="1408" actId="947"/>
          <ac:spMkLst>
            <pc:docMk/>
            <pc:sldMk cId="0" sldId="521"/>
            <ac:spMk id="19458" creationId="{00000000-0000-0000-0000-000000000000}"/>
          </ac:spMkLst>
        </pc:spChg>
        <pc:spChg chg="mod">
          <ac:chgData name="萧 炫百" userId="380fa28bc53dff1a" providerId="LiveId" clId="{E796EA5A-2F3C-42A7-B4E9-07E9C1061619}" dt="2023-05-24T08:37:51.288" v="1410" actId="947"/>
          <ac:spMkLst>
            <pc:docMk/>
            <pc:sldMk cId="0" sldId="521"/>
            <ac:spMk id="19459" creationId="{00000000-0000-0000-0000-000000000000}"/>
          </ac:spMkLst>
        </pc:spChg>
      </pc:sldChg>
      <pc:sldChg chg="modSp mod">
        <pc:chgData name="萧 炫百" userId="380fa28bc53dff1a" providerId="LiveId" clId="{E796EA5A-2F3C-42A7-B4E9-07E9C1061619}" dt="2023-05-24T08:37:51.312" v="1414" actId="947"/>
        <pc:sldMkLst>
          <pc:docMk/>
          <pc:sldMk cId="0" sldId="522"/>
        </pc:sldMkLst>
        <pc:spChg chg="mod">
          <ac:chgData name="萧 炫百" userId="380fa28bc53dff1a" providerId="LiveId" clId="{E796EA5A-2F3C-42A7-B4E9-07E9C1061619}" dt="2023-05-24T08:37:51.297" v="1412" actId="947"/>
          <ac:spMkLst>
            <pc:docMk/>
            <pc:sldMk cId="0" sldId="522"/>
            <ac:spMk id="19458" creationId="{00000000-0000-0000-0000-000000000000}"/>
          </ac:spMkLst>
        </pc:spChg>
        <pc:spChg chg="mod">
          <ac:chgData name="萧 炫百" userId="380fa28bc53dff1a" providerId="LiveId" clId="{E796EA5A-2F3C-42A7-B4E9-07E9C1061619}" dt="2023-05-24T08:37:51.312" v="1414" actId="947"/>
          <ac:spMkLst>
            <pc:docMk/>
            <pc:sldMk cId="0" sldId="522"/>
            <ac:spMk id="19459" creationId="{00000000-0000-0000-0000-000000000000}"/>
          </ac:spMkLst>
        </pc:spChg>
      </pc:sldChg>
      <pc:sldChg chg="modSp mod">
        <pc:chgData name="萧 炫百" userId="380fa28bc53dff1a" providerId="LiveId" clId="{E796EA5A-2F3C-42A7-B4E9-07E9C1061619}" dt="2023-05-24T08:37:51.338" v="1418" actId="947"/>
        <pc:sldMkLst>
          <pc:docMk/>
          <pc:sldMk cId="0" sldId="523"/>
        </pc:sldMkLst>
        <pc:spChg chg="mod">
          <ac:chgData name="萧 炫百" userId="380fa28bc53dff1a" providerId="LiveId" clId="{E796EA5A-2F3C-42A7-B4E9-07E9C1061619}" dt="2023-05-24T08:37:51.319" v="1416" actId="947"/>
          <ac:spMkLst>
            <pc:docMk/>
            <pc:sldMk cId="0" sldId="523"/>
            <ac:spMk id="22530" creationId="{00000000-0000-0000-0000-000000000000}"/>
          </ac:spMkLst>
        </pc:spChg>
        <pc:spChg chg="mod">
          <ac:chgData name="萧 炫百" userId="380fa28bc53dff1a" providerId="LiveId" clId="{E796EA5A-2F3C-42A7-B4E9-07E9C1061619}" dt="2023-05-24T08:37:51.338" v="1418" actId="947"/>
          <ac:spMkLst>
            <pc:docMk/>
            <pc:sldMk cId="0" sldId="523"/>
            <ac:spMk id="22531" creationId="{00000000-0000-0000-0000-000000000000}"/>
          </ac:spMkLst>
        </pc:spChg>
      </pc:sldChg>
      <pc:sldChg chg="modSp mod">
        <pc:chgData name="萧 炫百" userId="380fa28bc53dff1a" providerId="LiveId" clId="{E796EA5A-2F3C-42A7-B4E9-07E9C1061619}" dt="2023-05-24T08:37:51.350" v="1422" actId="947"/>
        <pc:sldMkLst>
          <pc:docMk/>
          <pc:sldMk cId="0" sldId="524"/>
        </pc:sldMkLst>
        <pc:spChg chg="mod">
          <ac:chgData name="萧 炫百" userId="380fa28bc53dff1a" providerId="LiveId" clId="{E796EA5A-2F3C-42A7-B4E9-07E9C1061619}" dt="2023-05-24T08:37:51.342" v="1420" actId="947"/>
          <ac:spMkLst>
            <pc:docMk/>
            <pc:sldMk cId="0" sldId="524"/>
            <ac:spMk id="22530" creationId="{00000000-0000-0000-0000-000000000000}"/>
          </ac:spMkLst>
        </pc:spChg>
        <pc:spChg chg="mod">
          <ac:chgData name="萧 炫百" userId="380fa28bc53dff1a" providerId="LiveId" clId="{E796EA5A-2F3C-42A7-B4E9-07E9C1061619}" dt="2023-05-24T08:37:51.350" v="1422" actId="947"/>
          <ac:spMkLst>
            <pc:docMk/>
            <pc:sldMk cId="0" sldId="524"/>
            <ac:spMk id="22531" creationId="{00000000-0000-0000-0000-000000000000}"/>
          </ac:spMkLst>
        </pc:spChg>
      </pc:sldChg>
      <pc:sldChg chg="modSp mod">
        <pc:chgData name="萧 炫百" userId="380fa28bc53dff1a" providerId="LiveId" clId="{E796EA5A-2F3C-42A7-B4E9-07E9C1061619}" dt="2023-05-24T08:37:51.358" v="1428" actId="947"/>
        <pc:sldMkLst>
          <pc:docMk/>
          <pc:sldMk cId="0" sldId="525"/>
        </pc:sldMkLst>
        <pc:spChg chg="mod">
          <ac:chgData name="萧 炫百" userId="380fa28bc53dff1a" providerId="LiveId" clId="{E796EA5A-2F3C-42A7-B4E9-07E9C1061619}" dt="2023-05-24T08:37:51.358" v="1428" actId="947"/>
          <ac:spMkLst>
            <pc:docMk/>
            <pc:sldMk cId="0" sldId="525"/>
            <ac:spMk id="3" creationId="{00000000-0000-0000-0000-000000000000}"/>
          </ac:spMkLst>
        </pc:spChg>
        <pc:spChg chg="mod">
          <ac:chgData name="萧 炫百" userId="380fa28bc53dff1a" providerId="LiveId" clId="{E796EA5A-2F3C-42A7-B4E9-07E9C1061619}" dt="2023-05-24T08:37:51.355" v="1424" actId="947"/>
          <ac:spMkLst>
            <pc:docMk/>
            <pc:sldMk cId="0" sldId="525"/>
            <ac:spMk id="22530" creationId="{00000000-0000-0000-0000-000000000000}"/>
          </ac:spMkLst>
        </pc:spChg>
        <pc:spChg chg="mod">
          <ac:chgData name="萧 炫百" userId="380fa28bc53dff1a" providerId="LiveId" clId="{E796EA5A-2F3C-42A7-B4E9-07E9C1061619}" dt="2023-05-24T08:37:51.357" v="1426" actId="947"/>
          <ac:spMkLst>
            <pc:docMk/>
            <pc:sldMk cId="0" sldId="525"/>
            <ac:spMk id="22531" creationId="{00000000-0000-0000-0000-000000000000}"/>
          </ac:spMkLst>
        </pc:spChg>
      </pc:sldChg>
      <pc:sldChg chg="modSp add mod">
        <pc:chgData name="萧 炫百" userId="380fa28bc53dff1a" providerId="LiveId" clId="{E796EA5A-2F3C-42A7-B4E9-07E9C1061619}" dt="2023-05-24T08:37:50.739" v="970" actId="947"/>
        <pc:sldMkLst>
          <pc:docMk/>
          <pc:sldMk cId="0" sldId="526"/>
        </pc:sldMkLst>
        <pc:spChg chg="mod">
          <ac:chgData name="萧 炫百" userId="380fa28bc53dff1a" providerId="LiveId" clId="{E796EA5A-2F3C-42A7-B4E9-07E9C1061619}" dt="2023-05-24T08:37:50.739" v="970" actId="947"/>
          <ac:spMkLst>
            <pc:docMk/>
            <pc:sldMk cId="0" sldId="526"/>
            <ac:spMk id="40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1</a:t>
            </a:fld>
            <a:endParaRPr lang="en-US" altLang="zh-CN" sz="1200" dirty="0"/>
          </a:p>
        </p:txBody>
      </p:sp>
      <p:sp>
        <p:nvSpPr>
          <p:cNvPr id="5122" name="Rectangle 7"/>
          <p:cNvSpPr txBox="1">
            <a:spLocks noGrp="1"/>
          </p:cNvSpP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1</a:t>
            </a:fld>
            <a:endParaRPr lang="en-US" altLang="zh-CN" sz="1200" dirty="0"/>
          </a:p>
        </p:txBody>
      </p:sp>
      <p:sp>
        <p:nvSpPr>
          <p:cNvPr id="5123" name="Rectangle 2"/>
          <p:cNvSpPr>
            <a:spLocks noGrp="1" noRot="1" noChangeAspect="1" noTextEdit="1"/>
          </p:cNvSpPr>
          <p:nvPr>
            <p:ph type="sldImg"/>
          </p:nvPr>
        </p:nvSpPr>
        <p:spPr/>
      </p:sp>
      <p:sp>
        <p:nvSpPr>
          <p:cNvPr id="512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12</a:t>
            </a:fld>
            <a:endParaRPr lang="en-US" altLang="zh-CN" sz="1200" dirty="0"/>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13</a:t>
            </a:fld>
            <a:endParaRPr lang="en-US" altLang="zh-CN" sz="1200" dirty="0"/>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14</a:t>
            </a:fld>
            <a:endParaRPr lang="en-US" altLang="zh-CN" sz="1200" dirty="0"/>
          </a:p>
        </p:txBody>
      </p:sp>
      <p:sp>
        <p:nvSpPr>
          <p:cNvPr id="23555" name="Rectangle 2"/>
          <p:cNvSpPr>
            <a:spLocks noGrp="1" noRot="1" noChangeAspect="1" noTextEdit="1"/>
          </p:cNvSpPr>
          <p:nvPr>
            <p:ph type="sldImg"/>
          </p:nvPr>
        </p:nvSpPr>
        <p:spPr/>
      </p:sp>
      <p:sp>
        <p:nvSpPr>
          <p:cNvPr id="235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16</a:t>
            </a:fld>
            <a:endParaRPr lang="en-US" altLang="zh-CN" sz="1200" dirty="0"/>
          </a:p>
        </p:txBody>
      </p:sp>
      <p:sp>
        <p:nvSpPr>
          <p:cNvPr id="25603" name="Rectangle 2"/>
          <p:cNvSpPr>
            <a:spLocks noGrp="1" noRot="1" noChangeAspect="1" noTextEdit="1"/>
          </p:cNvSpPr>
          <p:nvPr>
            <p:ph type="sldImg"/>
          </p:nvPr>
        </p:nvSpPr>
        <p:spPr/>
      </p:sp>
      <p:sp>
        <p:nvSpPr>
          <p:cNvPr id="25604"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17</a:t>
            </a:fld>
            <a:endParaRPr lang="en-US" altLang="zh-CN" sz="1200" dirty="0"/>
          </a:p>
        </p:txBody>
      </p:sp>
      <p:sp>
        <p:nvSpPr>
          <p:cNvPr id="26627" name="Rectangle 2"/>
          <p:cNvSpPr>
            <a:spLocks noGrp="1" noRot="1" noChangeAspect="1" noTextEdit="1"/>
          </p:cNvSpPr>
          <p:nvPr>
            <p:ph type="sldImg"/>
          </p:nvPr>
        </p:nvSpPr>
        <p:spPr/>
      </p:sp>
      <p:sp>
        <p:nvSpPr>
          <p:cNvPr id="26628"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18</a:t>
            </a:fld>
            <a:endParaRPr lang="en-US" altLang="zh-CN" sz="1200" dirty="0"/>
          </a:p>
        </p:txBody>
      </p:sp>
      <p:sp>
        <p:nvSpPr>
          <p:cNvPr id="27651" name="Rectangle 2"/>
          <p:cNvSpPr>
            <a:spLocks noGrp="1" noRot="1" noChangeAspect="1" noTextEdit="1"/>
          </p:cNvSpPr>
          <p:nvPr>
            <p:ph type="sldImg"/>
          </p:nvPr>
        </p:nvSpPr>
        <p:spPr/>
      </p:sp>
      <p:sp>
        <p:nvSpPr>
          <p:cNvPr id="27652"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23</a:t>
            </a:fld>
            <a:endParaRPr lang="en-US" altLang="zh-CN" sz="1200" dirty="0"/>
          </a:p>
        </p:txBody>
      </p:sp>
      <p:sp>
        <p:nvSpPr>
          <p:cNvPr id="24579" name="Rectangle 2"/>
          <p:cNvSpPr>
            <a:spLocks noGrp="1" noRot="1" noChangeAspect="1" noTextEdit="1"/>
          </p:cNvSpPr>
          <p:nvPr>
            <p:ph type="sldImg"/>
          </p:nvPr>
        </p:nvSpPr>
        <p:spPr/>
      </p:sp>
      <p:sp>
        <p:nvSpPr>
          <p:cNvPr id="24580"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46</a:t>
            </a:fld>
            <a:endParaRPr lang="en-US" altLang="zh-CN" sz="1200" dirty="0"/>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47</a:t>
            </a:fld>
            <a:endParaRPr lang="en-US" altLang="zh-CN" sz="1200" dirty="0"/>
          </a:p>
        </p:txBody>
      </p:sp>
      <p:sp>
        <p:nvSpPr>
          <p:cNvPr id="9218" name="Rectangle 2"/>
          <p:cNvSpPr>
            <a:spLocks noGrp="1" noRot="1" noChangeAspect="1" noTextEdit="1"/>
          </p:cNvSpPr>
          <p:nvPr>
            <p:ph type="sldImg"/>
          </p:nvPr>
        </p:nvSpPr>
        <p:spPr/>
      </p:sp>
      <p:sp>
        <p:nvSpPr>
          <p:cNvPr id="921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48</a:t>
            </a:fld>
            <a:endParaRPr lang="en-US" altLang="zh-CN" sz="1200" dirty="0"/>
          </a:p>
        </p:txBody>
      </p:sp>
      <p:sp>
        <p:nvSpPr>
          <p:cNvPr id="9218" name="Rectangle 2"/>
          <p:cNvSpPr>
            <a:spLocks noGrp="1" noRot="1" noChangeAspect="1" noTextEdit="1"/>
          </p:cNvSpPr>
          <p:nvPr>
            <p:ph type="sldImg"/>
          </p:nvPr>
        </p:nvSpPr>
        <p:spPr/>
      </p:sp>
      <p:sp>
        <p:nvSpPr>
          <p:cNvPr id="921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2</a:t>
            </a:fld>
            <a:endParaRPr lang="en-US" altLang="zh-CN" sz="1200" dirty="0"/>
          </a:p>
        </p:txBody>
      </p:sp>
      <p:sp>
        <p:nvSpPr>
          <p:cNvPr id="5122" name="Rectangle 7"/>
          <p:cNvSpPr txBox="1">
            <a:spLocks noGrp="1"/>
          </p:cNvSpP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2</a:t>
            </a:fld>
            <a:endParaRPr lang="en-US" altLang="zh-CN" sz="1200" dirty="0"/>
          </a:p>
        </p:txBody>
      </p:sp>
      <p:sp>
        <p:nvSpPr>
          <p:cNvPr id="5123" name="Rectangle 2"/>
          <p:cNvSpPr>
            <a:spLocks noGrp="1" noRot="1" noChangeAspect="1" noTextEdit="1"/>
          </p:cNvSpPr>
          <p:nvPr>
            <p:ph type="sldImg"/>
          </p:nvPr>
        </p:nvSpPr>
        <p:spPr/>
      </p:sp>
      <p:sp>
        <p:nvSpPr>
          <p:cNvPr id="512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49</a:t>
            </a:fld>
            <a:endParaRPr lang="en-US" altLang="zh-CN" sz="1200" dirty="0"/>
          </a:p>
        </p:txBody>
      </p:sp>
      <p:sp>
        <p:nvSpPr>
          <p:cNvPr id="9218" name="Rectangle 2"/>
          <p:cNvSpPr>
            <a:spLocks noGrp="1" noRot="1" noChangeAspect="1" noTextEdit="1"/>
          </p:cNvSpPr>
          <p:nvPr>
            <p:ph type="sldImg"/>
          </p:nvPr>
        </p:nvSpPr>
        <p:spPr/>
      </p:sp>
      <p:sp>
        <p:nvSpPr>
          <p:cNvPr id="921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57</a:t>
            </a:fld>
            <a:endParaRPr lang="en-US" altLang="zh-CN" sz="1200" dirty="0"/>
          </a:p>
        </p:txBody>
      </p:sp>
      <p:sp>
        <p:nvSpPr>
          <p:cNvPr id="27651" name="Rectangle 2"/>
          <p:cNvSpPr>
            <a:spLocks noGrp="1" noRot="1" noChangeAspect="1" noTextEdit="1"/>
          </p:cNvSpPr>
          <p:nvPr>
            <p:ph type="sldImg"/>
          </p:nvPr>
        </p:nvSpPr>
        <p:spPr/>
      </p:sp>
      <p:sp>
        <p:nvSpPr>
          <p:cNvPr id="27652"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58</a:t>
            </a:fld>
            <a:endParaRPr lang="en-US" altLang="zh-CN" sz="1200" dirty="0"/>
          </a:p>
        </p:txBody>
      </p:sp>
      <p:sp>
        <p:nvSpPr>
          <p:cNvPr id="27651" name="Rectangle 2"/>
          <p:cNvSpPr>
            <a:spLocks noGrp="1" noRot="1" noChangeAspect="1" noTextEdit="1"/>
          </p:cNvSpPr>
          <p:nvPr>
            <p:ph type="sldImg"/>
          </p:nvPr>
        </p:nvSpPr>
        <p:spPr/>
      </p:sp>
      <p:sp>
        <p:nvSpPr>
          <p:cNvPr id="27652"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59</a:t>
            </a:fld>
            <a:endParaRPr lang="en-US" altLang="zh-CN" sz="1200" dirty="0"/>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60</a:t>
            </a:fld>
            <a:endParaRPr lang="en-US" altLang="zh-CN" sz="1200" dirty="0"/>
          </a:p>
        </p:txBody>
      </p:sp>
      <p:sp>
        <p:nvSpPr>
          <p:cNvPr id="26627" name="Rectangle 2"/>
          <p:cNvSpPr>
            <a:spLocks noGrp="1" noRot="1" noChangeAspect="1" noTextEdit="1"/>
          </p:cNvSpPr>
          <p:nvPr>
            <p:ph type="sldImg"/>
          </p:nvPr>
        </p:nvSpPr>
        <p:spPr/>
      </p:sp>
      <p:sp>
        <p:nvSpPr>
          <p:cNvPr id="26628"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61</a:t>
            </a:fld>
            <a:endParaRPr lang="en-US" altLang="zh-CN" sz="1200" dirty="0"/>
          </a:p>
        </p:txBody>
      </p:sp>
      <p:sp>
        <p:nvSpPr>
          <p:cNvPr id="9218" name="Rectangle 2"/>
          <p:cNvSpPr>
            <a:spLocks noGrp="1" noRot="1" noChangeAspect="1" noTextEdit="1"/>
          </p:cNvSpPr>
          <p:nvPr>
            <p:ph type="sldImg"/>
          </p:nvPr>
        </p:nvSpPr>
        <p:spPr/>
      </p:sp>
      <p:sp>
        <p:nvSpPr>
          <p:cNvPr id="921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a:t>
            </a:fld>
            <a:endParaRPr lang="en-US" altLang="zh-CN" sz="1200" dirty="0"/>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a:t>
            </a:fld>
            <a:endParaRPr lang="en-US" altLang="zh-CN" sz="1200" dirty="0"/>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EC7206-3B4A-4C1B-86C1-2B257135BD7A}" type="slidenum">
              <a:rPr lang="en-US" altLang="zh-CN"/>
              <a:t>5</a:t>
            </a:fld>
            <a:endParaRPr lang="en-US" altLang="zh-CN"/>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r>
              <a:rPr lang="en-US" altLang="zh-CN"/>
              <a:t>μC/OS</a:t>
            </a:r>
            <a:r>
              <a:rPr lang="zh-CN" altLang="zh-CN"/>
              <a:t>（</a:t>
            </a:r>
            <a:r>
              <a:rPr lang="en-US" altLang="zh-CN"/>
              <a:t>Micro-Controller Operating Systems</a:t>
            </a:r>
            <a:r>
              <a:rPr lang="zh-CN" altLang="zh-CN"/>
              <a:t>）是一个可移植、可裁减的抢占式多任务硬实时操作系统</a:t>
            </a:r>
            <a:r>
              <a:rPr lang="en-US" altLang="zh-CN"/>
              <a:t>, </a:t>
            </a:r>
            <a:r>
              <a:rPr lang="zh-CN" altLang="zh-CN"/>
              <a:t>由</a:t>
            </a:r>
            <a:r>
              <a:rPr lang="en-US" altLang="zh-CN"/>
              <a:t>Jean J. Labrosse</a:t>
            </a:r>
            <a:r>
              <a:rPr lang="zh-CN" altLang="zh-CN"/>
              <a:t>在</a:t>
            </a:r>
            <a:r>
              <a:rPr lang="en-US" altLang="zh-CN"/>
              <a:t>1991</a:t>
            </a:r>
            <a:r>
              <a:rPr lang="zh-CN" altLang="zh-CN"/>
              <a:t>年正式发布</a:t>
            </a:r>
            <a:r>
              <a:rPr lang="en-US" altLang="zh-CN" baseline="30000"/>
              <a:t>[]</a:t>
            </a:r>
            <a:r>
              <a:rPr lang="zh-CN" altLang="zh-CN"/>
              <a:t>，主要应用于嵌入式设备。目前最新的版本为</a:t>
            </a:r>
            <a:r>
              <a:rPr lang="en-US" altLang="zh-CN"/>
              <a:t>2016</a:t>
            </a:r>
            <a:r>
              <a:rPr lang="zh-CN" altLang="zh-CN"/>
              <a:t>年发布的</a:t>
            </a:r>
            <a:r>
              <a:rPr lang="en-US" altLang="zh-CN"/>
              <a:t>μC/OS-</a:t>
            </a:r>
            <a:r>
              <a:rPr lang="zh-CN" altLang="zh-CN"/>
              <a:t>Ⅲ。</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6CE225-FB13-48CC-8129-EEC384443843}" type="slidenum">
              <a:rPr lang="en-US" altLang="zh-CN"/>
              <a:t>6</a:t>
            </a:fld>
            <a:endParaRPr lang="en-US" altLang="zh-CN"/>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5DB89C-D736-42EB-9B94-122A747CA94D}" type="slidenum">
              <a:rPr lang="en-US" altLang="zh-CN"/>
              <a:t>7</a:t>
            </a:fld>
            <a:endParaRPr lang="en-US" altLang="zh-CN"/>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C22841-EDAE-451D-8F45-38CF77C4EE42}" type="slidenum">
              <a:rPr lang="en-US" altLang="zh-CN"/>
              <a:t>8</a:t>
            </a:fld>
            <a:endParaRPr lang="en-US" altLang="zh-CN"/>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pPr eaLnBrk="1" hangingPunct="1"/>
            <a:r>
              <a:rPr lang="en-US" altLang="zh-CN"/>
              <a:t>μC/OS</a:t>
            </a:r>
            <a:r>
              <a:rPr lang="zh-CN" altLang="zh-CN"/>
              <a:t>将用户任务代码和内核代码整合在了一起同时编译，使得用户程序与内核共享了同一地址空间，这就对用户程序的开发提出了要求，用户程序的某些错误必然会影响到内核的运行。</a:t>
            </a:r>
          </a:p>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B55C09-A7CD-4D3A-9A9F-AFDBEBCAFE5C}" type="slidenum">
              <a:rPr lang="en-US" altLang="zh-CN"/>
              <a:t>9</a:t>
            </a:fld>
            <a:endParaRPr lang="en-US" altLang="zh-CN"/>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p:spPr>
        <p:txBody>
          <a:bodyPr/>
          <a:lstStyle/>
          <a:p>
            <a:pPr eaLnBrk="1" hangingPunct="1"/>
            <a:r>
              <a:rPr lang="en-US" altLang="zh-CN"/>
              <a:t>μC/OS</a:t>
            </a:r>
            <a:r>
              <a:rPr lang="zh-CN" altLang="zh-CN"/>
              <a:t>是一个开源的操作系统，其源码可从其官方网站自由获得，可免费用于学习和研究，但如果用于商业目的，则需要购买相应的许可。</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灯片编号占位符 3"/>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fld id="{A497E106-361C-40EE-900D-1BB78E8A7CC7}"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9574" name="Rectangle 6"/>
          <p:cNvSpPr>
            <a:spLocks noGrp="1" noChangeArrowheads="1"/>
          </p:cNvSpPr>
          <p:nvPr>
            <p:ph type="sldNum" sz="quarter" idx="4"/>
          </p:nvPr>
        </p:nvSpPr>
        <p:spPr bwMode="auto">
          <a:xfrm>
            <a:off x="5080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A497E106-361C-40EE-900D-1BB78E8A7CC7}" type="slidenum">
              <a:rPr lang="zh-CN" altLang="en-US" smtClean="0"/>
              <a:t>‹#›</a:t>
            </a:fld>
            <a:endParaRPr lang="zh-CN" altLang="en-US"/>
          </a:p>
        </p:txBody>
      </p:sp>
      <p:pic>
        <p:nvPicPr>
          <p:cNvPr id="1029" name="Picture 8" descr="ESEC Logo"/>
          <p:cNvPicPr>
            <a:picLocks noChangeAspect="1"/>
          </p:cNvPicPr>
          <p:nvPr/>
        </p:nvPicPr>
        <p:blipFill>
          <a:blip r:embed="rId15"/>
          <a:stretch>
            <a:fillRect/>
          </a:stretch>
        </p:blipFill>
        <p:spPr>
          <a:xfrm>
            <a:off x="10769600" y="5791200"/>
            <a:ext cx="1422400" cy="1066800"/>
          </a:xfrm>
          <a:prstGeom prst="rect">
            <a:avLst/>
          </a:prstGeom>
          <a:noFill/>
          <a:ln w="9525">
            <a:noFill/>
          </a:ln>
        </p:spPr>
      </p:pic>
      <p:sp>
        <p:nvSpPr>
          <p:cNvPr id="109579" name="Rectangle 11"/>
          <p:cNvSpPr>
            <a:spLocks noChangeArrowheads="1"/>
          </p:cNvSpPr>
          <p:nvPr/>
        </p:nvSpPr>
        <p:spPr bwMode="auto">
          <a:xfrm>
            <a:off x="7010400" y="6324600"/>
            <a:ext cx="3860800" cy="323850"/>
          </a:xfrm>
          <a:prstGeom prst="rect">
            <a:avLst/>
          </a:prstGeom>
          <a:no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accent2"/>
                </a:solidFill>
                <a:effectLst/>
                <a:uLnTx/>
                <a:uFillTx/>
                <a:latin typeface="Arial" panose="020B0604020202020204" pitchFamily="34" charset="0"/>
                <a:ea typeface="华文新魏" panose="02010800040101010101" pitchFamily="2" charset="-122"/>
                <a:cs typeface="+mn-cs"/>
              </a:rPr>
              <a:t>电子科技大学嵌入式软件工程中心</a:t>
            </a:r>
          </a:p>
        </p:txBody>
      </p:sp>
      <p:pic>
        <p:nvPicPr>
          <p:cNvPr id="1031" name="Picture 12" descr="uestclogo"/>
          <p:cNvPicPr>
            <a:picLocks noChangeAspect="1"/>
          </p:cNvPicPr>
          <p:nvPr/>
        </p:nvPicPr>
        <p:blipFill>
          <a:blip r:embed="rId16"/>
          <a:stretch>
            <a:fillRect/>
          </a:stretch>
        </p:blipFill>
        <p:spPr>
          <a:xfrm>
            <a:off x="203200" y="152400"/>
            <a:ext cx="1016000" cy="552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mj-ea"/>
        </a:defRPr>
      </a:lvl2pPr>
      <a:lvl3pPr marL="1143000" indent="-228600" algn="l" rtl="0" eaLnBrk="0" fontAlgn="base" hangingPunct="0">
        <a:spcBef>
          <a:spcPct val="20000"/>
        </a:spcBef>
        <a:spcAft>
          <a:spcPct val="0"/>
        </a:spcAft>
        <a:buChar char="•"/>
        <a:defRPr sz="2400">
          <a:solidFill>
            <a:schemeClr val="accent2"/>
          </a:solidFill>
          <a:latin typeface="+mj-lt"/>
          <a:ea typeface="+mj-ea"/>
        </a:defRPr>
      </a:lvl3pPr>
      <a:lvl4pPr marL="1600200" indent="-228600" algn="l" rtl="0" eaLnBrk="0" fontAlgn="base" hangingPunct="0">
        <a:spcBef>
          <a:spcPct val="20000"/>
        </a:spcBef>
        <a:spcAft>
          <a:spcPct val="0"/>
        </a:spcAft>
        <a:buChar char="–"/>
        <a:defRPr sz="2000">
          <a:solidFill>
            <a:schemeClr val="tx1"/>
          </a:solidFill>
          <a:latin typeface="+mj-lt"/>
          <a:ea typeface="+mj-ea"/>
        </a:defRPr>
      </a:lvl4pPr>
      <a:lvl5pPr marL="2057400" indent="-228600" algn="l" rtl="0" eaLnBrk="0" fontAlgn="base" hangingPunct="0">
        <a:spcBef>
          <a:spcPct val="20000"/>
        </a:spcBef>
        <a:spcAft>
          <a:spcPct val="0"/>
        </a:spcAft>
        <a:buChar char="»"/>
        <a:defRPr sz="2000">
          <a:solidFill>
            <a:schemeClr val="accent2"/>
          </a:solidFill>
          <a:latin typeface="+mj-lt"/>
          <a:ea typeface="+mj-ea"/>
        </a:defRPr>
      </a:lvl5pPr>
      <a:lvl6pPr marL="2514600" indent="-228600" algn="l" rtl="0" fontAlgn="base">
        <a:spcBef>
          <a:spcPct val="20000"/>
        </a:spcBef>
        <a:spcAft>
          <a:spcPct val="0"/>
        </a:spcAft>
        <a:buChar char="»"/>
        <a:defRPr sz="2000">
          <a:solidFill>
            <a:schemeClr val="accent2"/>
          </a:solidFill>
          <a:latin typeface="+mj-lt"/>
          <a:ea typeface="+mj-ea"/>
        </a:defRPr>
      </a:lvl6pPr>
      <a:lvl7pPr marL="2971800" indent="-228600" algn="l" rtl="0" fontAlgn="base">
        <a:spcBef>
          <a:spcPct val="20000"/>
        </a:spcBef>
        <a:spcAft>
          <a:spcPct val="0"/>
        </a:spcAft>
        <a:buChar char="»"/>
        <a:defRPr sz="2000">
          <a:solidFill>
            <a:schemeClr val="accent2"/>
          </a:solidFill>
          <a:latin typeface="+mj-lt"/>
          <a:ea typeface="+mj-ea"/>
        </a:defRPr>
      </a:lvl7pPr>
      <a:lvl8pPr marL="3429000" indent="-228600" algn="l" rtl="0" fontAlgn="base">
        <a:spcBef>
          <a:spcPct val="20000"/>
        </a:spcBef>
        <a:spcAft>
          <a:spcPct val="0"/>
        </a:spcAft>
        <a:buChar char="»"/>
        <a:defRPr sz="2000">
          <a:solidFill>
            <a:schemeClr val="accent2"/>
          </a:solidFill>
          <a:latin typeface="+mj-lt"/>
          <a:ea typeface="+mj-ea"/>
        </a:defRPr>
      </a:lvl8pPr>
      <a:lvl9pPr marL="3886200" indent="-228600" algn="l" rtl="0" fontAlgn="base">
        <a:spcBef>
          <a:spcPct val="20000"/>
        </a:spcBef>
        <a:spcAft>
          <a:spcPct val="0"/>
        </a:spcAft>
        <a:buChar char="»"/>
        <a:defRPr sz="2000">
          <a:solidFill>
            <a:schemeClr val="accent2"/>
          </a:solidFill>
          <a:latin typeface="+mj-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title" idx="4294967295"/>
          </p:nvPr>
        </p:nvSpPr>
        <p:spPr>
          <a:xfrm>
            <a:off x="609600" y="274955"/>
            <a:ext cx="10972800" cy="6253480"/>
          </a:xfrm>
        </p:spPr>
        <p:txBody>
          <a:bodyPr vert="horz" wrap="square" lIns="91440" tIns="45720" rIns="91440" bIns="45720" anchor="ctr" anchorCtr="0"/>
          <a:lstStyle/>
          <a:p>
            <a:pPr eaLnBrk="1" hangingPunct="1">
              <a:lnSpc>
                <a:spcPct val="90000"/>
              </a:lnSpc>
            </a:pPr>
            <a:br>
              <a:rPr lang="en-US" altLang="zh-CN" sz="5400" dirty="0">
                <a:solidFill>
                  <a:srgbClr val="0070C0"/>
                </a:solidFill>
                <a:latin typeface="Segoe UI" panose="020B0502040204020203" pitchFamily="34" charset="0"/>
                <a:ea typeface="等线" panose="02010600030101010101" pitchFamily="2" charset="-122"/>
                <a:sym typeface="+mn-ea"/>
              </a:rPr>
            </a:br>
            <a:r>
              <a:rPr lang="zh-CN" altLang="en-US" sz="5400" dirty="0">
                <a:solidFill>
                  <a:srgbClr val="FF0000"/>
                </a:solidFill>
                <a:latin typeface="Segoe UI" panose="020B0502040204020203" pitchFamily="34" charset="0"/>
                <a:ea typeface="等线" panose="02010600030101010101" pitchFamily="2" charset="-122"/>
                <a:sym typeface="+mn-ea"/>
              </a:rPr>
              <a:t>实验十：</a:t>
            </a:r>
            <a:r>
              <a:rPr lang="en-US" altLang="zh-CN" sz="5400" dirty="0" err="1">
                <a:solidFill>
                  <a:srgbClr val="FF0000"/>
                </a:solidFill>
                <a:latin typeface="Segoe UI" panose="020B0502040204020203" pitchFamily="34" charset="0"/>
                <a:ea typeface="等线" panose="02010600030101010101" pitchFamily="2" charset="-122"/>
                <a:sym typeface="+mn-ea"/>
              </a:rPr>
              <a:t>uC</a:t>
            </a:r>
            <a:r>
              <a:rPr lang="en-US" altLang="zh-CN" sz="5400" dirty="0">
                <a:solidFill>
                  <a:srgbClr val="FF0000"/>
                </a:solidFill>
                <a:latin typeface="Segoe UI" panose="020B0502040204020203" pitchFamily="34" charset="0"/>
                <a:ea typeface="等线" panose="02010600030101010101" pitchFamily="2" charset="-122"/>
                <a:sym typeface="+mn-ea"/>
              </a:rPr>
              <a:t>/OS</a:t>
            </a:r>
            <a:r>
              <a:rPr lang="zh-CN" altLang="en-US" sz="5400" dirty="0">
                <a:solidFill>
                  <a:srgbClr val="FF0000"/>
                </a:solidFill>
                <a:latin typeface="Segoe UI" panose="020B0502040204020203" pitchFamily="34" charset="0"/>
                <a:ea typeface="等线" panose="02010600030101010101" pitchFamily="2" charset="-122"/>
                <a:sym typeface="+mn-ea"/>
              </a:rPr>
              <a:t>移植、任务协同和消息通信</a:t>
            </a:r>
            <a:endParaRPr lang="en-US" altLang="zh-CN" sz="5400" dirty="0">
              <a:solidFill>
                <a:srgbClr val="FF0000"/>
              </a:solidFill>
              <a:latin typeface="Segoe UI" panose="020B0502040204020203" pitchFamily="34" charset="0"/>
              <a:ea typeface="等线" panose="0201060003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nchorCtr="0"/>
          <a:lstStyle/>
          <a:p>
            <a:r>
              <a:rPr lang="zh-CN" altLang="en-US" sz="4400" dirty="0">
                <a:latin typeface="Segoe UI" panose="020B0502040204020203" pitchFamily="34" charset="0"/>
                <a:ea typeface="等线" panose="02010600030101010101" pitchFamily="2" charset="-122"/>
              </a:rPr>
              <a:t>uC/OS系统启动流程</a:t>
            </a:r>
            <a:endParaRPr lang="zh-CN" altLang="en-US" sz="5400" dirty="0">
              <a:latin typeface="Segoe UI" panose="020B0502040204020203" pitchFamily="34" charset="0"/>
              <a:ea typeface="等线" panose="02010600030101010101" pitchFamily="2" charset="-122"/>
            </a:endParaRPr>
          </a:p>
        </p:txBody>
      </p:sp>
      <p:sp>
        <p:nvSpPr>
          <p:cNvPr id="14340" name="Rectangle 2"/>
          <p:cNvSpPr/>
          <p:nvPr/>
        </p:nvSpPr>
        <p:spPr>
          <a:xfrm>
            <a:off x="3505200" y="2995722"/>
            <a:ext cx="609600" cy="1815882"/>
          </a:xfrm>
          <a:prstGeom prst="rect">
            <a:avLst/>
          </a:prstGeom>
          <a:noFill/>
          <a:ln w="9525" cap="flat" cmpd="sng">
            <a:solidFill>
              <a:schemeClr val="accent2"/>
            </a:solidFill>
            <a:prstDash val="solid"/>
            <a:miter/>
            <a:headEnd type="none" w="med" len="med"/>
            <a:tailEnd type="none" w="med" len="med"/>
          </a:ln>
        </p:spPr>
        <p:txBody>
          <a:bodyPr anchor="ctr" anchorCtr="0">
            <a:spAutoFit/>
          </a:bodyPr>
          <a:lstStyle/>
          <a:p>
            <a:pPr algn="ctr"/>
            <a:r>
              <a:rPr lang="zh-CN" altLang="en-US" sz="2800" b="1" dirty="0">
                <a:solidFill>
                  <a:srgbClr val="0066FF"/>
                </a:solidFill>
                <a:latin typeface="Segoe UI" panose="020B0502040204020203" pitchFamily="34" charset="0"/>
                <a:ea typeface="等线" panose="02010600030101010101" pitchFamily="2" charset="-122"/>
              </a:rPr>
              <a:t>运行流程 </a:t>
            </a:r>
          </a:p>
        </p:txBody>
      </p:sp>
      <p:grpSp>
        <p:nvGrpSpPr>
          <p:cNvPr id="14341" name="Group 24"/>
          <p:cNvGrpSpPr/>
          <p:nvPr/>
        </p:nvGrpSpPr>
        <p:grpSpPr>
          <a:xfrm>
            <a:off x="4953000" y="1219200"/>
            <a:ext cx="3124200" cy="5184775"/>
            <a:chOff x="2016" y="672"/>
            <a:chExt cx="1296" cy="3266"/>
          </a:xfrm>
        </p:grpSpPr>
        <p:sp>
          <p:nvSpPr>
            <p:cNvPr id="14343" name="Text Box 5"/>
            <p:cNvSpPr txBox="1"/>
            <p:nvPr/>
          </p:nvSpPr>
          <p:spPr>
            <a:xfrm>
              <a:off x="2016" y="1104"/>
              <a:ext cx="1248" cy="290"/>
            </a:xfrm>
            <a:prstGeom prst="rect">
              <a:avLst/>
            </a:prstGeom>
            <a:noFill/>
            <a:ln w="9525" cap="flat" cmpd="sng">
              <a:solidFill>
                <a:schemeClr val="tx1"/>
              </a:solidFill>
              <a:prstDash val="solid"/>
              <a:miter/>
              <a:headEnd type="none" w="med" len="med"/>
              <a:tailEnd type="none" w="med" len="med"/>
            </a:ln>
          </p:spPr>
          <p:txBody>
            <a:bodyPr>
              <a:spAutoFit/>
            </a:bodyPr>
            <a:lstStyle/>
            <a:p>
              <a:pPr algn="ctr"/>
              <a:r>
                <a:rPr lang="zh-CN" altLang="en-US" sz="2400" b="1" dirty="0">
                  <a:solidFill>
                    <a:schemeClr val="accent2"/>
                  </a:solidFill>
                  <a:latin typeface="Segoe UI" panose="020B0502040204020203" pitchFamily="34" charset="0"/>
                  <a:ea typeface="等线" panose="02010600030101010101" pitchFamily="2" charset="-122"/>
                </a:rPr>
                <a:t>板级初始化</a:t>
              </a:r>
            </a:p>
          </p:txBody>
        </p:sp>
        <p:sp>
          <p:nvSpPr>
            <p:cNvPr id="14344" name="AutoShape 6"/>
            <p:cNvSpPr/>
            <p:nvPr/>
          </p:nvSpPr>
          <p:spPr>
            <a:xfrm>
              <a:off x="2208" y="672"/>
              <a:ext cx="768" cy="288"/>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1" dirty="0">
                  <a:solidFill>
                    <a:schemeClr val="accent2"/>
                  </a:solidFill>
                  <a:latin typeface="Segoe UI" panose="020B0502040204020203" pitchFamily="34" charset="0"/>
                  <a:ea typeface="等线" panose="02010600030101010101" pitchFamily="2" charset="-122"/>
                </a:rPr>
                <a:t>启动</a:t>
              </a:r>
            </a:p>
          </p:txBody>
        </p:sp>
        <p:sp>
          <p:nvSpPr>
            <p:cNvPr id="14345" name="Text Box 9"/>
            <p:cNvSpPr txBox="1"/>
            <p:nvPr/>
          </p:nvSpPr>
          <p:spPr>
            <a:xfrm>
              <a:off x="2016" y="1528"/>
              <a:ext cx="1248" cy="290"/>
            </a:xfrm>
            <a:prstGeom prst="rect">
              <a:avLst/>
            </a:prstGeom>
            <a:noFill/>
            <a:ln w="9525" cap="flat" cmpd="sng">
              <a:solidFill>
                <a:schemeClr val="tx1"/>
              </a:solidFill>
              <a:prstDash val="solid"/>
              <a:miter/>
              <a:headEnd type="none" w="med" len="med"/>
              <a:tailEnd type="none" w="med" len="med"/>
            </a:ln>
          </p:spPr>
          <p:txBody>
            <a:bodyPr>
              <a:spAutoFit/>
            </a:bodyPr>
            <a:lstStyle/>
            <a:p>
              <a:pPr algn="ctr"/>
              <a:r>
                <a:rPr lang="zh-CN" altLang="en-US" sz="2400" b="1" dirty="0">
                  <a:solidFill>
                    <a:schemeClr val="accent2"/>
                  </a:solidFill>
                  <a:latin typeface="Segoe UI" panose="020B0502040204020203" pitchFamily="34" charset="0"/>
                  <a:ea typeface="等线" panose="02010600030101010101" pitchFamily="2" charset="-122"/>
                </a:rPr>
                <a:t>内核初始化</a:t>
              </a:r>
            </a:p>
          </p:txBody>
        </p:sp>
        <p:sp>
          <p:nvSpPr>
            <p:cNvPr id="14346" name="Text Box 10"/>
            <p:cNvSpPr txBox="1"/>
            <p:nvPr/>
          </p:nvSpPr>
          <p:spPr>
            <a:xfrm>
              <a:off x="2016" y="1952"/>
              <a:ext cx="1280" cy="290"/>
            </a:xfrm>
            <a:prstGeom prst="rect">
              <a:avLst/>
            </a:prstGeom>
            <a:noFill/>
            <a:ln w="9525" cap="flat" cmpd="sng">
              <a:solidFill>
                <a:schemeClr val="tx1"/>
              </a:solidFill>
              <a:prstDash val="solid"/>
              <a:miter/>
              <a:headEnd type="none" w="med" len="med"/>
              <a:tailEnd type="none" w="med" len="med"/>
            </a:ln>
          </p:spPr>
          <p:txBody>
            <a:bodyPr>
              <a:spAutoFit/>
            </a:bodyPr>
            <a:lstStyle/>
            <a:p>
              <a:pPr algn="ctr"/>
              <a:r>
                <a:rPr lang="zh-CN" altLang="en-US" sz="2400" b="1" dirty="0">
                  <a:solidFill>
                    <a:schemeClr val="accent2"/>
                  </a:solidFill>
                  <a:latin typeface="Segoe UI" panose="020B0502040204020203" pitchFamily="34" charset="0"/>
                  <a:ea typeface="等线" panose="02010600030101010101" pitchFamily="2" charset="-122"/>
                </a:rPr>
                <a:t>创建起始任务</a:t>
              </a:r>
            </a:p>
          </p:txBody>
        </p:sp>
        <p:sp>
          <p:nvSpPr>
            <p:cNvPr id="14347" name="Text Box 12"/>
            <p:cNvSpPr txBox="1"/>
            <p:nvPr/>
          </p:nvSpPr>
          <p:spPr>
            <a:xfrm>
              <a:off x="2016" y="2376"/>
              <a:ext cx="1296" cy="290"/>
            </a:xfrm>
            <a:prstGeom prst="rect">
              <a:avLst/>
            </a:prstGeom>
            <a:noFill/>
            <a:ln w="9525" cap="flat" cmpd="sng">
              <a:solidFill>
                <a:schemeClr val="tx1"/>
              </a:solidFill>
              <a:prstDash val="solid"/>
              <a:miter/>
              <a:headEnd type="none" w="med" len="med"/>
              <a:tailEnd type="none" w="med" len="med"/>
            </a:ln>
          </p:spPr>
          <p:txBody>
            <a:bodyPr>
              <a:spAutoFit/>
            </a:bodyPr>
            <a:lstStyle/>
            <a:p>
              <a:pPr algn="ctr"/>
              <a:r>
                <a:rPr lang="zh-CN" altLang="en-US" sz="2400" b="1" dirty="0">
                  <a:solidFill>
                    <a:schemeClr val="accent2"/>
                  </a:solidFill>
                  <a:latin typeface="Segoe UI" panose="020B0502040204020203" pitchFamily="34" charset="0"/>
                  <a:ea typeface="等线" panose="02010600030101010101" pitchFamily="2" charset="-122"/>
                </a:rPr>
                <a:t>启动多任务</a:t>
              </a:r>
            </a:p>
          </p:txBody>
        </p:sp>
        <p:sp>
          <p:nvSpPr>
            <p:cNvPr id="14348" name="Text Box 13"/>
            <p:cNvSpPr txBox="1"/>
            <p:nvPr/>
          </p:nvSpPr>
          <p:spPr>
            <a:xfrm>
              <a:off x="2016" y="2800"/>
              <a:ext cx="1296" cy="290"/>
            </a:xfrm>
            <a:prstGeom prst="rect">
              <a:avLst/>
            </a:prstGeom>
            <a:noFill/>
            <a:ln w="9525" cap="flat" cmpd="sng">
              <a:solidFill>
                <a:schemeClr val="tx1"/>
              </a:solidFill>
              <a:prstDash val="solid"/>
              <a:miter/>
              <a:headEnd type="none" w="med" len="med"/>
              <a:tailEnd type="none" w="med" len="med"/>
            </a:ln>
          </p:spPr>
          <p:txBody>
            <a:bodyPr>
              <a:spAutoFit/>
            </a:bodyPr>
            <a:lstStyle/>
            <a:p>
              <a:pPr algn="ctr"/>
              <a:r>
                <a:rPr lang="zh-CN" altLang="en-US" sz="2400" b="1" dirty="0">
                  <a:solidFill>
                    <a:schemeClr val="accent2"/>
                  </a:solidFill>
                  <a:latin typeface="Segoe UI" panose="020B0502040204020203" pitchFamily="34" charset="0"/>
                  <a:ea typeface="等线" panose="02010600030101010101" pitchFamily="2" charset="-122"/>
                </a:rPr>
                <a:t>时钟初始化</a:t>
              </a:r>
            </a:p>
          </p:txBody>
        </p:sp>
        <p:sp>
          <p:nvSpPr>
            <p:cNvPr id="14349" name="Text Box 14"/>
            <p:cNvSpPr txBox="1"/>
            <p:nvPr/>
          </p:nvSpPr>
          <p:spPr>
            <a:xfrm>
              <a:off x="2016" y="3224"/>
              <a:ext cx="1296" cy="290"/>
            </a:xfrm>
            <a:prstGeom prst="rect">
              <a:avLst/>
            </a:prstGeom>
            <a:noFill/>
            <a:ln w="9525" cap="flat" cmpd="sng">
              <a:solidFill>
                <a:schemeClr val="tx1"/>
              </a:solidFill>
              <a:prstDash val="solid"/>
              <a:miter/>
              <a:headEnd type="none" w="med" len="med"/>
              <a:tailEnd type="none" w="med" len="med"/>
            </a:ln>
          </p:spPr>
          <p:txBody>
            <a:bodyPr>
              <a:spAutoFit/>
            </a:bodyPr>
            <a:lstStyle/>
            <a:p>
              <a:pPr algn="ctr"/>
              <a:r>
                <a:rPr lang="zh-CN" altLang="en-US" sz="2400" b="1" dirty="0">
                  <a:solidFill>
                    <a:schemeClr val="accent2"/>
                  </a:solidFill>
                  <a:latin typeface="Segoe UI" panose="020B0502040204020203" pitchFamily="34" charset="0"/>
                  <a:ea typeface="等线" panose="02010600030101010101" pitchFamily="2" charset="-122"/>
                </a:rPr>
                <a:t>创建应用任务</a:t>
              </a:r>
            </a:p>
          </p:txBody>
        </p:sp>
        <p:sp>
          <p:nvSpPr>
            <p:cNvPr id="14350" name="Text Box 16"/>
            <p:cNvSpPr txBox="1"/>
            <p:nvPr/>
          </p:nvSpPr>
          <p:spPr>
            <a:xfrm>
              <a:off x="2016" y="3648"/>
              <a:ext cx="1296" cy="290"/>
            </a:xfrm>
            <a:prstGeom prst="rect">
              <a:avLst/>
            </a:prstGeom>
            <a:noFill/>
            <a:ln w="9525" cap="flat" cmpd="sng">
              <a:solidFill>
                <a:schemeClr val="tx1"/>
              </a:solidFill>
              <a:prstDash val="solid"/>
              <a:miter/>
              <a:headEnd type="none" w="med" len="med"/>
              <a:tailEnd type="none" w="med" len="med"/>
            </a:ln>
          </p:spPr>
          <p:txBody>
            <a:bodyPr>
              <a:spAutoFit/>
            </a:bodyPr>
            <a:lstStyle/>
            <a:p>
              <a:pPr algn="ctr"/>
              <a:r>
                <a:rPr lang="zh-CN" altLang="en-US" sz="2400" b="1" dirty="0">
                  <a:solidFill>
                    <a:schemeClr val="accent2"/>
                  </a:solidFill>
                  <a:latin typeface="Segoe UI" panose="020B0502040204020203" pitchFamily="34" charset="0"/>
                  <a:ea typeface="等线" panose="02010600030101010101" pitchFamily="2" charset="-122"/>
                </a:rPr>
                <a:t>任务轮转</a:t>
              </a:r>
            </a:p>
          </p:txBody>
        </p:sp>
        <p:sp>
          <p:nvSpPr>
            <p:cNvPr id="14351" name="Line 17"/>
            <p:cNvSpPr/>
            <p:nvPr/>
          </p:nvSpPr>
          <p:spPr>
            <a:xfrm>
              <a:off x="2592" y="3504"/>
              <a:ext cx="0" cy="144"/>
            </a:xfrm>
            <a:prstGeom prst="line">
              <a:avLst/>
            </a:prstGeom>
            <a:ln w="9525" cap="flat" cmpd="sng">
              <a:solidFill>
                <a:schemeClr val="tx1"/>
              </a:solidFill>
              <a:prstDash val="solid"/>
              <a:headEnd type="none" w="med" len="med"/>
              <a:tailEnd type="triangle" w="med" len="med"/>
            </a:ln>
          </p:spPr>
        </p:sp>
        <p:sp>
          <p:nvSpPr>
            <p:cNvPr id="14352" name="Line 18"/>
            <p:cNvSpPr/>
            <p:nvPr/>
          </p:nvSpPr>
          <p:spPr>
            <a:xfrm>
              <a:off x="2592" y="2256"/>
              <a:ext cx="0" cy="144"/>
            </a:xfrm>
            <a:prstGeom prst="line">
              <a:avLst/>
            </a:prstGeom>
            <a:ln w="9525" cap="flat" cmpd="sng">
              <a:solidFill>
                <a:schemeClr val="tx1"/>
              </a:solidFill>
              <a:prstDash val="solid"/>
              <a:headEnd type="none" w="med" len="med"/>
              <a:tailEnd type="triangle" w="med" len="med"/>
            </a:ln>
          </p:spPr>
        </p:sp>
        <p:sp>
          <p:nvSpPr>
            <p:cNvPr id="14353" name="Line 19"/>
            <p:cNvSpPr/>
            <p:nvPr/>
          </p:nvSpPr>
          <p:spPr>
            <a:xfrm>
              <a:off x="2592" y="2688"/>
              <a:ext cx="0" cy="144"/>
            </a:xfrm>
            <a:prstGeom prst="line">
              <a:avLst/>
            </a:prstGeom>
            <a:ln w="9525" cap="flat" cmpd="sng">
              <a:solidFill>
                <a:schemeClr val="tx1"/>
              </a:solidFill>
              <a:prstDash val="solid"/>
              <a:headEnd type="none" w="med" len="med"/>
              <a:tailEnd type="triangle" w="med" len="med"/>
            </a:ln>
          </p:spPr>
        </p:sp>
        <p:sp>
          <p:nvSpPr>
            <p:cNvPr id="14354" name="Line 20"/>
            <p:cNvSpPr/>
            <p:nvPr/>
          </p:nvSpPr>
          <p:spPr>
            <a:xfrm>
              <a:off x="2592" y="1824"/>
              <a:ext cx="0" cy="144"/>
            </a:xfrm>
            <a:prstGeom prst="line">
              <a:avLst/>
            </a:prstGeom>
            <a:ln w="9525" cap="flat" cmpd="sng">
              <a:solidFill>
                <a:schemeClr val="tx1"/>
              </a:solidFill>
              <a:prstDash val="solid"/>
              <a:headEnd type="none" w="med" len="med"/>
              <a:tailEnd type="triangle" w="med" len="med"/>
            </a:ln>
          </p:spPr>
        </p:sp>
        <p:sp>
          <p:nvSpPr>
            <p:cNvPr id="14355" name="Line 21"/>
            <p:cNvSpPr/>
            <p:nvPr/>
          </p:nvSpPr>
          <p:spPr>
            <a:xfrm>
              <a:off x="2592" y="1392"/>
              <a:ext cx="0" cy="144"/>
            </a:xfrm>
            <a:prstGeom prst="line">
              <a:avLst/>
            </a:prstGeom>
            <a:ln w="9525" cap="flat" cmpd="sng">
              <a:solidFill>
                <a:schemeClr val="tx1"/>
              </a:solidFill>
              <a:prstDash val="solid"/>
              <a:headEnd type="none" w="med" len="med"/>
              <a:tailEnd type="triangle" w="med" len="med"/>
            </a:ln>
          </p:spPr>
        </p:sp>
        <p:sp>
          <p:nvSpPr>
            <p:cNvPr id="14356" name="Line 22"/>
            <p:cNvSpPr/>
            <p:nvPr/>
          </p:nvSpPr>
          <p:spPr>
            <a:xfrm>
              <a:off x="2592" y="3072"/>
              <a:ext cx="0" cy="144"/>
            </a:xfrm>
            <a:prstGeom prst="line">
              <a:avLst/>
            </a:prstGeom>
            <a:ln w="9525" cap="flat" cmpd="sng">
              <a:solidFill>
                <a:schemeClr val="tx1"/>
              </a:solidFill>
              <a:prstDash val="solid"/>
              <a:headEnd type="none" w="med" len="med"/>
              <a:tailEnd type="triangle" w="med" len="med"/>
            </a:ln>
          </p:spPr>
        </p:sp>
        <p:sp>
          <p:nvSpPr>
            <p:cNvPr id="14357" name="Line 23"/>
            <p:cNvSpPr/>
            <p:nvPr/>
          </p:nvSpPr>
          <p:spPr>
            <a:xfrm>
              <a:off x="2592" y="960"/>
              <a:ext cx="0" cy="144"/>
            </a:xfrm>
            <a:prstGeom prst="line">
              <a:avLst/>
            </a:prstGeom>
            <a:ln w="9525" cap="flat" cmpd="sng">
              <a:solidFill>
                <a:schemeClr val="tx1"/>
              </a:solidFill>
              <a:prstDash val="solid"/>
              <a:headEnd type="none" w="med" len="med"/>
              <a:tailEnd type="triangle" w="med" len="med"/>
            </a:ln>
          </p:spPr>
        </p:sp>
      </p:grpSp>
      <p:sp>
        <p:nvSpPr>
          <p:cNvPr id="14342" name="AutoShape 25"/>
          <p:cNvSpPr/>
          <p:nvPr/>
        </p:nvSpPr>
        <p:spPr>
          <a:xfrm>
            <a:off x="4191000" y="1447800"/>
            <a:ext cx="762000" cy="4724400"/>
          </a:xfrm>
          <a:prstGeom prst="leftBrace">
            <a:avLst>
              <a:gd name="adj1" fmla="val 51666"/>
              <a:gd name="adj2" fmla="val 50000"/>
            </a:avLst>
          </a:prstGeom>
          <a:noFill/>
          <a:ln w="9525" cap="flat" cmpd="sng">
            <a:solidFill>
              <a:schemeClr val="accent2"/>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09600" y="-246224"/>
            <a:ext cx="10972800" cy="1143000"/>
          </a:xfrm>
        </p:spPr>
        <p:txBody>
          <a:bodyPr vert="horz" wrap="square" lIns="91440" tIns="45720" rIns="91440" bIns="45720" anchor="ctr" anchorCtr="0"/>
          <a:lstStyle/>
          <a:p>
            <a:r>
              <a:rPr lang="zh-CN" altLang="en-US" sz="4400" dirty="0">
                <a:latin typeface="Segoe UI" panose="020B0502040204020203" pitchFamily="34" charset="0"/>
                <a:ea typeface="等线" panose="02010600030101010101" pitchFamily="2" charset="-122"/>
              </a:rPr>
              <a:t>uC/OS系统启动流程</a:t>
            </a:r>
            <a:endParaRPr lang="zh-CN" altLang="en-US" sz="5400" dirty="0">
              <a:latin typeface="Segoe UI" panose="020B0502040204020203" pitchFamily="34" charset="0"/>
              <a:ea typeface="等线" panose="02010600030101010101" pitchFamily="2" charset="-122"/>
            </a:endParaRPr>
          </a:p>
        </p:txBody>
      </p:sp>
      <p:sp>
        <p:nvSpPr>
          <p:cNvPr id="21" name="Text Box 2"/>
          <p:cNvSpPr txBox="1">
            <a:spLocks noChangeArrowheads="1"/>
          </p:cNvSpPr>
          <p:nvPr/>
        </p:nvSpPr>
        <p:spPr bwMode="auto">
          <a:xfrm>
            <a:off x="2118349" y="733365"/>
            <a:ext cx="8243887" cy="6043612"/>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pt-BR" altLang="ko-KR" sz="1400" b="1" dirty="0">
                <a:latin typeface="Segoe UI" panose="020B0502040204020203" pitchFamily="34" charset="0"/>
                <a:ea typeface="等线" panose="02010600030101010101" pitchFamily="2" charset="-122"/>
              </a:rPr>
              <a:t>int </a:t>
            </a:r>
            <a:r>
              <a:rPr lang="pt-BR" altLang="ko-KR" b="1" dirty="0">
                <a:solidFill>
                  <a:srgbClr val="800000"/>
                </a:solidFill>
                <a:latin typeface="Segoe UI" panose="020B0502040204020203" pitchFamily="34" charset="0"/>
                <a:ea typeface="等线" panose="02010600030101010101" pitchFamily="2" charset="-122"/>
              </a:rPr>
              <a:t>main</a:t>
            </a:r>
            <a:r>
              <a:rPr lang="pt-BR" altLang="ko-KR" sz="1400" b="1" dirty="0">
                <a:latin typeface="Segoe UI" panose="020B0502040204020203" pitchFamily="34" charset="0"/>
                <a:ea typeface="等线" panose="02010600030101010101" pitchFamily="2" charset="-122"/>
              </a:rPr>
              <a:t>(void)</a:t>
            </a:r>
          </a:p>
          <a:p>
            <a:pPr eaLnBrk="1" hangingPunct="1"/>
            <a:r>
              <a:rPr lang="pt-BR" altLang="ko-KR" sz="1400" b="1" dirty="0">
                <a:latin typeface="Segoe UI" panose="020B0502040204020203" pitchFamily="34" charset="0"/>
                <a:ea typeface="等线" panose="02010600030101010101" pitchFamily="2" charset="-122"/>
              </a:rPr>
              <a:t>{</a:t>
            </a:r>
          </a:p>
          <a:p>
            <a:pPr eaLnBrk="1" hangingPunct="1"/>
            <a:r>
              <a:rPr lang="pt-BR" altLang="ko-KR" sz="1400" b="1" dirty="0">
                <a:solidFill>
                  <a:srgbClr val="FF0000"/>
                </a:solidFill>
                <a:latin typeface="Segoe UI" panose="020B0502040204020203" pitchFamily="34" charset="0"/>
                <a:ea typeface="等线" panose="02010600030101010101" pitchFamily="2" charset="-122"/>
              </a:rPr>
              <a:t>     // </a:t>
            </a:r>
            <a:r>
              <a:rPr lang="zh-CN" altLang="en-US" sz="1400" b="1" dirty="0">
                <a:solidFill>
                  <a:srgbClr val="FF0000"/>
                </a:solidFill>
                <a:latin typeface="Segoe UI" panose="020B0502040204020203" pitchFamily="34" charset="0"/>
                <a:ea typeface="等线" panose="02010600030101010101" pitchFamily="2" charset="-122"/>
              </a:rPr>
              <a:t>初始化</a:t>
            </a:r>
            <a:r>
              <a:rPr lang="pt-BR" altLang="ko-KR" sz="1400" b="1" dirty="0">
                <a:solidFill>
                  <a:srgbClr val="FF0000"/>
                </a:solidFill>
                <a:latin typeface="Segoe UI" panose="020B0502040204020203" pitchFamily="34" charset="0"/>
                <a:ea typeface="等线" panose="02010600030101010101" pitchFamily="2" charset="-122"/>
              </a:rPr>
              <a:t> uCOS</a:t>
            </a:r>
            <a:r>
              <a:rPr lang="zh-CN" altLang="en-US" sz="1400" b="1" dirty="0">
                <a:solidFill>
                  <a:srgbClr val="FF0000"/>
                </a:solidFill>
                <a:latin typeface="Segoe UI" panose="020B0502040204020203" pitchFamily="34" charset="0"/>
                <a:ea typeface="等线" panose="02010600030101010101" pitchFamily="2" charset="-122"/>
              </a:rPr>
              <a:t>内核</a:t>
            </a:r>
            <a:r>
              <a:rPr lang="pt-BR" altLang="ko-KR" sz="1400" b="1" dirty="0">
                <a:solidFill>
                  <a:srgbClr val="FF0000"/>
                </a:solidFill>
                <a:latin typeface="Segoe UI" panose="020B0502040204020203" pitchFamily="34" charset="0"/>
                <a:ea typeface="等线" panose="02010600030101010101" pitchFamily="2" charset="-122"/>
              </a:rPr>
              <a:t>.</a:t>
            </a:r>
          </a:p>
          <a:p>
            <a:pPr eaLnBrk="1" hangingPunct="1"/>
            <a:r>
              <a:rPr lang="pt-BR" altLang="ko-KR" sz="1400" b="1" dirty="0">
                <a:latin typeface="Segoe UI" panose="020B0502040204020203" pitchFamily="34" charset="0"/>
                <a:ea typeface="等线" panose="02010600030101010101" pitchFamily="2" charset="-122"/>
              </a:rPr>
              <a:t>    OSInit();                                                               </a:t>
            </a:r>
          </a:p>
          <a:p>
            <a:pPr eaLnBrk="1" hangingPunct="1"/>
            <a:endParaRPr lang="pt-BR" altLang="ko-KR" sz="1400" b="1" dirty="0">
              <a:latin typeface="Segoe UI" panose="020B0502040204020203" pitchFamily="34" charset="0"/>
              <a:ea typeface="等线" panose="02010600030101010101" pitchFamily="2" charset="-122"/>
            </a:endParaRPr>
          </a:p>
          <a:p>
            <a:pPr eaLnBrk="1" hangingPunct="1"/>
            <a:r>
              <a:rPr lang="pt-BR" altLang="ko-KR" sz="1400" b="1" dirty="0">
                <a:latin typeface="Segoe UI" panose="020B0502040204020203" pitchFamily="34" charset="0"/>
                <a:ea typeface="等线" panose="02010600030101010101" pitchFamily="2" charset="-122"/>
              </a:rPr>
              <a:t>    </a:t>
            </a:r>
            <a:r>
              <a:rPr lang="pt-BR" altLang="ko-KR" sz="1400" b="1" dirty="0">
                <a:solidFill>
                  <a:srgbClr val="FF0000"/>
                </a:solidFill>
                <a:latin typeface="Segoe UI" panose="020B0502040204020203" pitchFamily="34" charset="0"/>
                <a:ea typeface="等线" panose="02010600030101010101" pitchFamily="2" charset="-122"/>
              </a:rPr>
              <a:t>// </a:t>
            </a:r>
            <a:r>
              <a:rPr lang="zh-CN" altLang="en-US" sz="1400" b="1" dirty="0">
                <a:solidFill>
                  <a:srgbClr val="FF0000"/>
                </a:solidFill>
                <a:latin typeface="Segoe UI" panose="020B0502040204020203" pitchFamily="34" charset="0"/>
                <a:ea typeface="等线" panose="02010600030101010101" pitchFamily="2" charset="-122"/>
              </a:rPr>
              <a:t>在开始多任务之前必须先建立一个任务</a:t>
            </a:r>
            <a:endParaRPr lang="pt-BR" altLang="ko-KR" sz="1400" b="1" dirty="0">
              <a:solidFill>
                <a:srgbClr val="FF0000"/>
              </a:solidFill>
              <a:latin typeface="Segoe UI" panose="020B0502040204020203" pitchFamily="34" charset="0"/>
              <a:ea typeface="等线" panose="02010600030101010101" pitchFamily="2" charset="-122"/>
            </a:endParaRPr>
          </a:p>
          <a:p>
            <a:pPr eaLnBrk="1" hangingPunct="1"/>
            <a:r>
              <a:rPr lang="pt-BR" altLang="ko-KR" sz="1400" b="1" dirty="0">
                <a:latin typeface="Segoe UI" panose="020B0502040204020203" pitchFamily="34" charset="0"/>
                <a:ea typeface="等线" panose="02010600030101010101" pitchFamily="2" charset="-122"/>
              </a:rPr>
              <a:t>    OSTaskCreate(TestTask1, (void *) 11, &amp;TestTaskStk1[TASK_STK_SIZE], 11);</a:t>
            </a:r>
          </a:p>
          <a:p>
            <a:pPr eaLnBrk="1" hangingPunct="1"/>
            <a:r>
              <a:rPr lang="pt-BR" altLang="ko-KR" sz="1400" b="1" dirty="0">
                <a:latin typeface="Segoe UI" panose="020B0502040204020203" pitchFamily="34" charset="0"/>
                <a:ea typeface="等线" panose="02010600030101010101" pitchFamily="2" charset="-122"/>
              </a:rPr>
              <a:t>    </a:t>
            </a:r>
            <a:r>
              <a:rPr lang="pt-BR" altLang="ko-KR" sz="1400" b="1" dirty="0">
                <a:solidFill>
                  <a:srgbClr val="FF0000"/>
                </a:solidFill>
                <a:latin typeface="Segoe UI" panose="020B0502040204020203" pitchFamily="34" charset="0"/>
                <a:ea typeface="等线" panose="02010600030101010101" pitchFamily="2" charset="-122"/>
              </a:rPr>
              <a:t>//</a:t>
            </a:r>
            <a:r>
              <a:rPr lang="zh-CN" altLang="en-US" sz="1400" b="1" dirty="0">
                <a:solidFill>
                  <a:srgbClr val="FF0000"/>
                </a:solidFill>
                <a:latin typeface="Segoe UI" panose="020B0502040204020203" pitchFamily="34" charset="0"/>
                <a:ea typeface="等线" panose="02010600030101010101" pitchFamily="2" charset="-122"/>
              </a:rPr>
              <a:t>第</a:t>
            </a:r>
            <a:r>
              <a:rPr lang="en-US" altLang="zh-CN" sz="1400" b="1" dirty="0">
                <a:solidFill>
                  <a:srgbClr val="FF0000"/>
                </a:solidFill>
                <a:latin typeface="Segoe UI" panose="020B0502040204020203" pitchFamily="34" charset="0"/>
                <a:ea typeface="等线" panose="02010600030101010101" pitchFamily="2" charset="-122"/>
              </a:rPr>
              <a:t>1</a:t>
            </a:r>
            <a:r>
              <a:rPr lang="zh-CN" altLang="en-US" sz="1400" b="1" dirty="0">
                <a:solidFill>
                  <a:srgbClr val="FF0000"/>
                </a:solidFill>
                <a:latin typeface="Segoe UI" panose="020B0502040204020203" pitchFamily="34" charset="0"/>
                <a:ea typeface="等线" panose="02010600030101010101" pitchFamily="2" charset="-122"/>
              </a:rPr>
              <a:t>个参数是指向该任务运行代码的指针，第</a:t>
            </a:r>
            <a:r>
              <a:rPr lang="en-US" altLang="zh-CN" sz="1400" b="1" dirty="0">
                <a:solidFill>
                  <a:srgbClr val="FF0000"/>
                </a:solidFill>
                <a:latin typeface="Segoe UI" panose="020B0502040204020203" pitchFamily="34" charset="0"/>
                <a:ea typeface="等线" panose="02010600030101010101" pitchFamily="2" charset="-122"/>
              </a:rPr>
              <a:t>2</a:t>
            </a:r>
            <a:r>
              <a:rPr lang="zh-CN" altLang="en-US" sz="1400" b="1" dirty="0">
                <a:solidFill>
                  <a:srgbClr val="FF0000"/>
                </a:solidFill>
                <a:latin typeface="Segoe UI" panose="020B0502040204020203" pitchFamily="34" charset="0"/>
                <a:ea typeface="等线" panose="02010600030101010101" pitchFamily="2" charset="-122"/>
              </a:rPr>
              <a:t>个参数是一个指向任务初始化数据的指针，</a:t>
            </a:r>
            <a:endParaRPr lang="en-US" altLang="zh-CN" sz="1400" b="1" dirty="0">
              <a:solidFill>
                <a:srgbClr val="FF0000"/>
              </a:solidFill>
              <a:latin typeface="Segoe UI" panose="020B0502040204020203" pitchFamily="34" charset="0"/>
              <a:ea typeface="等线" panose="02010600030101010101" pitchFamily="2" charset="-122"/>
            </a:endParaRPr>
          </a:p>
          <a:p>
            <a:pPr eaLnBrk="1" hangingPunct="1"/>
            <a:r>
              <a:rPr lang="en-US" altLang="ko-KR" sz="1400" b="1" dirty="0">
                <a:solidFill>
                  <a:srgbClr val="FF0000"/>
                </a:solidFill>
                <a:latin typeface="Segoe UI" panose="020B0502040204020203" pitchFamily="34" charset="0"/>
                <a:ea typeface="等线" panose="02010600030101010101" pitchFamily="2" charset="-122"/>
              </a:rPr>
              <a:t>    //</a:t>
            </a:r>
            <a:r>
              <a:rPr lang="zh-CN" altLang="en-US" sz="1400" b="1" dirty="0">
                <a:solidFill>
                  <a:srgbClr val="FF0000"/>
                </a:solidFill>
                <a:latin typeface="Segoe UI" panose="020B0502040204020203" pitchFamily="34" charset="0"/>
                <a:ea typeface="等线" panose="02010600030101010101" pitchFamily="2" charset="-122"/>
              </a:rPr>
              <a:t>第</a:t>
            </a:r>
            <a:r>
              <a:rPr lang="en-US" altLang="zh-CN" sz="1400" b="1" dirty="0">
                <a:solidFill>
                  <a:srgbClr val="FF0000"/>
                </a:solidFill>
                <a:latin typeface="Segoe UI" panose="020B0502040204020203" pitchFamily="34" charset="0"/>
                <a:ea typeface="等线" panose="02010600030101010101" pitchFamily="2" charset="-122"/>
              </a:rPr>
              <a:t>3</a:t>
            </a:r>
            <a:r>
              <a:rPr lang="zh-CN" altLang="en-US" sz="1400" b="1" dirty="0">
                <a:solidFill>
                  <a:srgbClr val="FF0000"/>
                </a:solidFill>
                <a:latin typeface="Segoe UI" panose="020B0502040204020203" pitchFamily="34" charset="0"/>
                <a:ea typeface="等线" panose="02010600030101010101" pitchFamily="2" charset="-122"/>
              </a:rPr>
              <a:t>个参数是任务的堆栈起始地址（高地址向低地址增长），</a:t>
            </a:r>
            <a:endParaRPr lang="en-US" altLang="zh-CN" sz="1400" b="1" dirty="0">
              <a:solidFill>
                <a:srgbClr val="FF0000"/>
              </a:solidFill>
              <a:latin typeface="Segoe UI" panose="020B0502040204020203" pitchFamily="34" charset="0"/>
              <a:ea typeface="等线" panose="02010600030101010101" pitchFamily="2" charset="-122"/>
            </a:endParaRPr>
          </a:p>
          <a:p>
            <a:pPr eaLnBrk="1" hangingPunct="1"/>
            <a:r>
              <a:rPr lang="en-US" altLang="zh-CN" sz="1400" b="1" dirty="0">
                <a:solidFill>
                  <a:srgbClr val="FF0000"/>
                </a:solidFill>
                <a:latin typeface="Segoe UI" panose="020B0502040204020203" pitchFamily="34" charset="0"/>
                <a:ea typeface="等线" panose="02010600030101010101" pitchFamily="2" charset="-122"/>
              </a:rPr>
              <a:t>    //</a:t>
            </a:r>
            <a:r>
              <a:rPr lang="zh-CN" altLang="en-US" sz="1400" b="1" dirty="0">
                <a:solidFill>
                  <a:srgbClr val="FF0000"/>
                </a:solidFill>
                <a:latin typeface="Segoe UI" panose="020B0502040204020203" pitchFamily="34" charset="0"/>
                <a:ea typeface="等线" panose="02010600030101010101" pitchFamily="2" charset="-122"/>
              </a:rPr>
              <a:t>第</a:t>
            </a:r>
            <a:r>
              <a:rPr lang="en-US" altLang="zh-CN" sz="1400" b="1" dirty="0">
                <a:solidFill>
                  <a:srgbClr val="FF0000"/>
                </a:solidFill>
                <a:latin typeface="Segoe UI" panose="020B0502040204020203" pitchFamily="34" charset="0"/>
                <a:ea typeface="等线" panose="02010600030101010101" pitchFamily="2" charset="-122"/>
              </a:rPr>
              <a:t>4</a:t>
            </a:r>
            <a:r>
              <a:rPr lang="zh-CN" altLang="en-US" sz="1400" b="1" dirty="0">
                <a:solidFill>
                  <a:srgbClr val="FF0000"/>
                </a:solidFill>
                <a:latin typeface="Segoe UI" panose="020B0502040204020203" pitchFamily="34" charset="0"/>
                <a:ea typeface="等线" panose="02010600030101010101" pitchFamily="2" charset="-122"/>
              </a:rPr>
              <a:t>个参数是任务的优先级，数值越小，优先级越高。</a:t>
            </a:r>
            <a:r>
              <a:rPr lang="pt-BR" altLang="ko-KR" sz="1400" b="1" dirty="0">
                <a:solidFill>
                  <a:srgbClr val="FF0000"/>
                </a:solidFill>
                <a:latin typeface="Segoe UI" panose="020B0502040204020203" pitchFamily="34" charset="0"/>
                <a:ea typeface="等线" panose="02010600030101010101" pitchFamily="2" charset="-122"/>
              </a:rPr>
              <a:t> </a:t>
            </a:r>
          </a:p>
          <a:p>
            <a:pPr eaLnBrk="1" hangingPunct="1"/>
            <a:endParaRPr lang="pt-BR" altLang="ko-KR" sz="1400" b="1" dirty="0">
              <a:latin typeface="Segoe UI" panose="020B0502040204020203" pitchFamily="34" charset="0"/>
              <a:ea typeface="等线" panose="02010600030101010101" pitchFamily="2" charset="-122"/>
            </a:endParaRPr>
          </a:p>
          <a:p>
            <a:pPr eaLnBrk="1" hangingPunct="1"/>
            <a:r>
              <a:rPr lang="pt-BR" altLang="ko-KR" sz="1400" b="1" dirty="0">
                <a:latin typeface="Segoe UI" panose="020B0502040204020203" pitchFamily="34" charset="0"/>
                <a:ea typeface="等线" panose="02010600030101010101" pitchFamily="2" charset="-122"/>
              </a:rPr>
              <a:t>    </a:t>
            </a:r>
            <a:r>
              <a:rPr lang="pt-BR" altLang="ko-KR" sz="1400" b="1" dirty="0">
                <a:solidFill>
                  <a:srgbClr val="FF0000"/>
                </a:solidFill>
                <a:latin typeface="Segoe UI" panose="020B0502040204020203" pitchFamily="34" charset="0"/>
                <a:ea typeface="等线" panose="02010600030101010101" pitchFamily="2" charset="-122"/>
              </a:rPr>
              <a:t>// </a:t>
            </a:r>
            <a:r>
              <a:rPr lang="zh-CN" altLang="en-US" sz="1400" b="1" dirty="0">
                <a:solidFill>
                  <a:srgbClr val="FF0000"/>
                </a:solidFill>
                <a:latin typeface="Segoe UI" panose="020B0502040204020203" pitchFamily="34" charset="0"/>
                <a:ea typeface="等线" panose="02010600030101010101" pitchFamily="2" charset="-122"/>
              </a:rPr>
              <a:t>开始多任务，控制权交给内核</a:t>
            </a:r>
            <a:endParaRPr lang="pt-BR" altLang="ko-KR" sz="1400" b="1" dirty="0">
              <a:solidFill>
                <a:srgbClr val="FF0000"/>
              </a:solidFill>
              <a:latin typeface="Segoe UI" panose="020B0502040204020203" pitchFamily="34" charset="0"/>
              <a:ea typeface="等线" panose="02010600030101010101" pitchFamily="2" charset="-122"/>
            </a:endParaRPr>
          </a:p>
          <a:p>
            <a:pPr eaLnBrk="1" hangingPunct="1"/>
            <a:r>
              <a:rPr lang="pt-BR" altLang="ko-KR" sz="1400" b="1" dirty="0">
                <a:latin typeface="Segoe UI" panose="020B0502040204020203" pitchFamily="34" charset="0"/>
                <a:ea typeface="等线" panose="02010600030101010101" pitchFamily="2" charset="-122"/>
              </a:rPr>
              <a:t>    OSStart();                                                              </a:t>
            </a:r>
          </a:p>
          <a:p>
            <a:pPr eaLnBrk="1" hangingPunct="1"/>
            <a:endParaRPr lang="pt-BR" altLang="ko-KR" sz="1400" b="1" dirty="0">
              <a:latin typeface="Segoe UI" panose="020B0502040204020203" pitchFamily="34" charset="0"/>
              <a:ea typeface="等线" panose="02010600030101010101" pitchFamily="2" charset="-122"/>
            </a:endParaRPr>
          </a:p>
          <a:p>
            <a:pPr eaLnBrk="1" hangingPunct="1"/>
            <a:r>
              <a:rPr lang="pt-BR" altLang="ko-KR" sz="1400" b="1" dirty="0">
                <a:latin typeface="Segoe UI" panose="020B0502040204020203" pitchFamily="34" charset="0"/>
                <a:ea typeface="等线" panose="02010600030101010101" pitchFamily="2" charset="-122"/>
              </a:rPr>
              <a:t>}</a:t>
            </a:r>
            <a:endParaRPr lang="pt-BR" altLang="zh-CN" sz="1400" b="1" dirty="0">
              <a:latin typeface="Segoe UI" panose="020B0502040204020203" pitchFamily="34" charset="0"/>
              <a:ea typeface="等线" panose="02010600030101010101" pitchFamily="2" charset="-122"/>
            </a:endParaRPr>
          </a:p>
          <a:p>
            <a:pPr eaLnBrk="1" hangingPunct="1"/>
            <a:r>
              <a:rPr lang="pt-BR" altLang="ko-KR" sz="1400" b="1" dirty="0">
                <a:latin typeface="Segoe UI" panose="020B0502040204020203" pitchFamily="34" charset="0"/>
                <a:ea typeface="等线" panose="02010600030101010101" pitchFamily="2" charset="-122"/>
              </a:rPr>
              <a:t>void </a:t>
            </a:r>
            <a:r>
              <a:rPr lang="pt-BR" altLang="ko-KR" b="1" dirty="0">
                <a:solidFill>
                  <a:srgbClr val="800000"/>
                </a:solidFill>
                <a:latin typeface="Segoe UI" panose="020B0502040204020203" pitchFamily="34" charset="0"/>
                <a:ea typeface="等线" panose="02010600030101010101" pitchFamily="2" charset="-122"/>
              </a:rPr>
              <a:t>TestTask1</a:t>
            </a:r>
            <a:r>
              <a:rPr lang="pt-BR" altLang="ko-KR" sz="1400" b="1" dirty="0">
                <a:latin typeface="Segoe UI" panose="020B0502040204020203" pitchFamily="34" charset="0"/>
                <a:ea typeface="等线" panose="02010600030101010101" pitchFamily="2" charset="-122"/>
              </a:rPr>
              <a:t>(void *pdata)</a:t>
            </a:r>
          </a:p>
          <a:p>
            <a:pPr eaLnBrk="1" hangingPunct="1"/>
            <a:r>
              <a:rPr lang="pt-BR" altLang="ko-KR" sz="1400" b="1" dirty="0">
                <a:latin typeface="Segoe UI" panose="020B0502040204020203" pitchFamily="34" charset="0"/>
                <a:ea typeface="等线" panose="02010600030101010101" pitchFamily="2" charset="-122"/>
              </a:rPr>
              <a:t>{   printf("%4u: ***** Test Task 1 First call *****\n", OSTime);</a:t>
            </a:r>
          </a:p>
          <a:p>
            <a:pPr eaLnBrk="1" hangingPunct="1"/>
            <a:endParaRPr lang="pt-BR" altLang="zh-CN" sz="1400" b="1" dirty="0">
              <a:latin typeface="Segoe UI" panose="020B0502040204020203" pitchFamily="34" charset="0"/>
              <a:ea typeface="等线" panose="02010600030101010101" pitchFamily="2" charset="-122"/>
            </a:endParaRPr>
          </a:p>
          <a:p>
            <a:pPr eaLnBrk="1" hangingPunct="1"/>
            <a:r>
              <a:rPr lang="pt-BR" altLang="zh-CN" sz="1400" b="1" dirty="0">
                <a:latin typeface="Segoe UI" panose="020B0502040204020203" pitchFamily="34" charset="0"/>
                <a:ea typeface="等线" panose="02010600030101010101" pitchFamily="2" charset="-122"/>
              </a:rPr>
              <a:t>    </a:t>
            </a:r>
            <a:r>
              <a:rPr lang="pt-BR" altLang="ko-KR" sz="1400" b="1" dirty="0">
                <a:solidFill>
                  <a:srgbClr val="FF0000"/>
                </a:solidFill>
                <a:latin typeface="Segoe UI" panose="020B0502040204020203" pitchFamily="34" charset="0"/>
                <a:ea typeface="等线" panose="02010600030101010101" pitchFamily="2" charset="-122"/>
              </a:rPr>
              <a:t>//</a:t>
            </a:r>
            <a:r>
              <a:rPr lang="zh-CN" altLang="en-US" sz="1400" b="1" dirty="0">
                <a:solidFill>
                  <a:srgbClr val="FF0000"/>
                </a:solidFill>
                <a:latin typeface="Segoe UI" panose="020B0502040204020203" pitchFamily="34" charset="0"/>
                <a:ea typeface="等线" panose="02010600030101010101" pitchFamily="2" charset="-122"/>
              </a:rPr>
              <a:t>创建其他任务</a:t>
            </a:r>
            <a:endParaRPr lang="pt-BR" altLang="ko-KR" sz="1400" b="1" dirty="0">
              <a:solidFill>
                <a:srgbClr val="FF0000"/>
              </a:solidFill>
              <a:latin typeface="Segoe UI" panose="020B0502040204020203" pitchFamily="34" charset="0"/>
              <a:ea typeface="等线" panose="02010600030101010101" pitchFamily="2" charset="-122"/>
            </a:endParaRPr>
          </a:p>
          <a:p>
            <a:pPr eaLnBrk="1" hangingPunct="1"/>
            <a:r>
              <a:rPr lang="pt-BR" altLang="ko-KR" sz="1400" b="1" dirty="0">
                <a:latin typeface="Segoe UI" panose="020B0502040204020203" pitchFamily="34" charset="0"/>
                <a:ea typeface="等线" panose="02010600030101010101" pitchFamily="2" charset="-122"/>
              </a:rPr>
              <a:t>    OSTaskCreate(TestTask2, (void *) 22, &amp;TestTaskStk2[TASK_STK_SIZE], 22);     </a:t>
            </a:r>
          </a:p>
          <a:p>
            <a:pPr eaLnBrk="1" hangingPunct="1"/>
            <a:r>
              <a:rPr lang="pt-BR" altLang="ko-KR" sz="1400" b="1" dirty="0">
                <a:latin typeface="Segoe UI" panose="020B0502040204020203" pitchFamily="34" charset="0"/>
                <a:ea typeface="等线" panose="02010600030101010101" pitchFamily="2" charset="-122"/>
              </a:rPr>
              <a:t> </a:t>
            </a:r>
          </a:p>
          <a:p>
            <a:pPr eaLnBrk="1" hangingPunct="1"/>
            <a:r>
              <a:rPr lang="pt-BR" altLang="ko-KR" sz="1400" b="1" dirty="0">
                <a:latin typeface="Segoe UI" panose="020B0502040204020203" pitchFamily="34" charset="0"/>
                <a:ea typeface="等线" panose="02010600030101010101" pitchFamily="2" charset="-122"/>
              </a:rPr>
              <a:t>    while (1)</a:t>
            </a:r>
          </a:p>
          <a:p>
            <a:pPr eaLnBrk="1" hangingPunct="1"/>
            <a:r>
              <a:rPr lang="pt-BR" altLang="ko-KR" sz="1400" b="1" dirty="0">
                <a:latin typeface="Segoe UI" panose="020B0502040204020203" pitchFamily="34" charset="0"/>
                <a:ea typeface="等线" panose="02010600030101010101" pitchFamily="2" charset="-122"/>
              </a:rPr>
              <a:t>    {   </a:t>
            </a:r>
            <a:endParaRPr lang="pt-BR" altLang="zh-CN" sz="1400" b="1" dirty="0">
              <a:latin typeface="Segoe UI" panose="020B0502040204020203" pitchFamily="34" charset="0"/>
              <a:ea typeface="等线" panose="02010600030101010101" pitchFamily="2" charset="-122"/>
            </a:endParaRPr>
          </a:p>
          <a:p>
            <a:pPr eaLnBrk="1" hangingPunct="1"/>
            <a:r>
              <a:rPr lang="pt-BR" altLang="zh-CN" sz="1400" b="1" dirty="0">
                <a:latin typeface="Segoe UI" panose="020B0502040204020203" pitchFamily="34" charset="0"/>
                <a:ea typeface="等线" panose="02010600030101010101" pitchFamily="2" charset="-122"/>
              </a:rPr>
              <a:t>        </a:t>
            </a:r>
            <a:r>
              <a:rPr lang="pt-BR" altLang="ko-KR" sz="1400" b="1" dirty="0">
                <a:latin typeface="Segoe UI" panose="020B0502040204020203" pitchFamily="34" charset="0"/>
                <a:ea typeface="等线" panose="02010600030101010101" pitchFamily="2" charset="-122"/>
              </a:rPr>
              <a:t>printf("%4u: ***** Test Task 11 *****\n", OSTime);</a:t>
            </a:r>
          </a:p>
          <a:p>
            <a:pPr eaLnBrk="1" hangingPunct="1"/>
            <a:r>
              <a:rPr lang="pt-BR" altLang="zh-CN" sz="1400" b="1" dirty="0">
                <a:latin typeface="Segoe UI" panose="020B0502040204020203" pitchFamily="34" charset="0"/>
                <a:ea typeface="等线" panose="02010600030101010101" pitchFamily="2" charset="-122"/>
              </a:rPr>
              <a:t>        </a:t>
            </a:r>
            <a:r>
              <a:rPr lang="pt-BR" altLang="ko-KR" sz="1400" b="1" dirty="0">
                <a:latin typeface="Segoe UI" panose="020B0502040204020203" pitchFamily="34" charset="0"/>
                <a:ea typeface="等线" panose="02010600030101010101" pitchFamily="2" charset="-122"/>
              </a:rPr>
              <a:t>OSTimeDly(1);                                                           </a:t>
            </a:r>
          </a:p>
          <a:p>
            <a:pPr eaLnBrk="1" hangingPunct="1"/>
            <a:r>
              <a:rPr lang="pt-BR" altLang="ko-KR" sz="1400" b="1" dirty="0">
                <a:latin typeface="Segoe UI" panose="020B0502040204020203" pitchFamily="34" charset="0"/>
                <a:ea typeface="等线" panose="02010600030101010101" pitchFamily="2" charset="-122"/>
              </a:rPr>
              <a:t>    }</a:t>
            </a:r>
          </a:p>
          <a:p>
            <a:pPr eaLnBrk="1" hangingPunct="1"/>
            <a:r>
              <a:rPr lang="pt-BR" altLang="ko-KR" sz="1400" b="1" dirty="0">
                <a:latin typeface="Segoe UI" panose="020B0502040204020203" pitchFamily="34" charset="0"/>
                <a:ea typeface="等线" panose="02010600030101010101"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nchorCtr="0"/>
          <a:lstStyle/>
          <a:p>
            <a:pPr eaLnBrk="1" hangingPunct="1">
              <a:lnSpc>
                <a:spcPct val="90000"/>
              </a:lnSpc>
            </a:pPr>
            <a:br>
              <a:rPr lang="en-US" altLang="zh-CN" dirty="0">
                <a:latin typeface="Segoe UI" panose="020B0502040204020203" pitchFamily="34" charset="0"/>
                <a:ea typeface="等线" panose="02010600030101010101" pitchFamily="2" charset="-122"/>
              </a:rPr>
            </a:br>
            <a:r>
              <a:rPr lang="zh-CN" altLang="en-US" sz="4400" dirty="0">
                <a:latin typeface="Segoe UI" panose="020B0502040204020203" pitchFamily="34" charset="0"/>
                <a:ea typeface="等线" panose="02010600030101010101" pitchFamily="2" charset="-122"/>
              </a:rPr>
              <a:t> uC/OS任务</a:t>
            </a:r>
            <a:br>
              <a:rPr lang="zh-CN" altLang="en-US" dirty="0">
                <a:latin typeface="Segoe UI" panose="020B0502040204020203" pitchFamily="34" charset="0"/>
                <a:ea typeface="等线" panose="02010600030101010101" pitchFamily="2" charset="-122"/>
              </a:rPr>
            </a:br>
            <a:endParaRPr lang="en-US" altLang="zh-CN" dirty="0">
              <a:latin typeface="Segoe UI" panose="020B0502040204020203" pitchFamily="34" charset="0"/>
              <a:ea typeface="等线" panose="02010600030101010101" pitchFamily="2" charset="-122"/>
            </a:endParaRPr>
          </a:p>
        </p:txBody>
      </p:sp>
      <p:sp>
        <p:nvSpPr>
          <p:cNvPr id="5123" name="Rectangle 3"/>
          <p:cNvSpPr>
            <a:spLocks noGrp="1"/>
          </p:cNvSpPr>
          <p:nvPr>
            <p:ph idx="1"/>
          </p:nvPr>
        </p:nvSpPr>
        <p:spPr/>
        <p:txBody>
          <a:bodyPr vert="horz" wrap="square" lIns="91440" tIns="45720" rIns="91440" bIns="45720" anchor="t" anchorCtr="0"/>
          <a:lstStyle/>
          <a:p>
            <a:r>
              <a:rPr lang="zh-CN" altLang="en-US" sz="4000" b="0" dirty="0">
                <a:latin typeface="Segoe UI" panose="020B0502040204020203" pitchFamily="34" charset="0"/>
                <a:ea typeface="等线" panose="02010600030101010101" pitchFamily="2" charset="-122"/>
              </a:rPr>
              <a:t>任务是调度的基本单位</a:t>
            </a:r>
            <a:endParaRPr lang="en-US" altLang="zh-CN" sz="4000" b="0" dirty="0">
              <a:latin typeface="Segoe UI" panose="020B0502040204020203" pitchFamily="34" charset="0"/>
              <a:ea typeface="等线" panose="02010600030101010101" pitchFamily="2" charset="-122"/>
            </a:endParaRPr>
          </a:p>
          <a:p>
            <a:r>
              <a:rPr lang="zh-CN" altLang="en-US" sz="4000" b="0" dirty="0">
                <a:latin typeface="Segoe UI" panose="020B0502040204020203" pitchFamily="34" charset="0"/>
                <a:ea typeface="等线" panose="02010600030101010101" pitchFamily="2" charset="-122"/>
              </a:rPr>
              <a:t>任务拥有少量资源：一组</a:t>
            </a:r>
            <a:r>
              <a:rPr lang="en-US" altLang="zh-CN" sz="4000" b="0" dirty="0">
                <a:latin typeface="Segoe UI" panose="020B0502040204020203" pitchFamily="34" charset="0"/>
                <a:ea typeface="等线" panose="02010600030101010101" pitchFamily="2" charset="-122"/>
              </a:rPr>
              <a:t>CPU</a:t>
            </a:r>
            <a:r>
              <a:rPr lang="zh-CN" altLang="en-US" sz="4000" b="0" dirty="0">
                <a:latin typeface="Segoe UI" panose="020B0502040204020203" pitchFamily="34" charset="0"/>
                <a:ea typeface="等线" panose="02010600030101010101" pitchFamily="2" charset="-122"/>
              </a:rPr>
              <a:t>寄存器值和栈空间</a:t>
            </a:r>
            <a:endParaRPr lang="en-US" altLang="zh-CN" sz="4000" b="0" dirty="0">
              <a:latin typeface="Segoe UI" panose="020B0502040204020203" pitchFamily="34" charset="0"/>
              <a:ea typeface="等线" panose="02010600030101010101" pitchFamily="2" charset="-122"/>
            </a:endParaRPr>
          </a:p>
          <a:p>
            <a:r>
              <a:rPr lang="zh-CN" altLang="en-US" sz="4000" b="0" dirty="0">
                <a:latin typeface="Segoe UI" panose="020B0502040204020203" pitchFamily="34" charset="0"/>
                <a:ea typeface="等线" panose="02010600030101010101" pitchFamily="2" charset="-122"/>
              </a:rPr>
              <a:t>如何把问题划分为多任务是嵌入式实时系统中复杂应用程序的设计的关键步骤</a:t>
            </a:r>
            <a:endParaRPr lang="en-US" altLang="zh-CN" sz="4000" b="0" dirty="0">
              <a:latin typeface="Segoe UI" panose="020B0502040204020203" pitchFamily="34" charset="0"/>
              <a:ea typeface="等线" panose="02010600030101010101" pitchFamily="2" charset="-122"/>
            </a:endParaRPr>
          </a:p>
          <a:p>
            <a:pPr lvl="1"/>
            <a:endParaRPr lang="zh-CN" altLang="en-US" sz="3600" dirty="0">
              <a:latin typeface="Segoe UI" panose="020B0502040204020203" pitchFamily="34" charset="0"/>
              <a:ea typeface="等线" panose="02010600030101010101" pitchFamily="2" charset="-122"/>
            </a:endParaRPr>
          </a:p>
          <a:p>
            <a:pPr lvl="1"/>
            <a:endParaRPr lang="en-US" altLang="zh-CN" sz="3600"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nchorCtr="0"/>
          <a:lstStyle/>
          <a:p>
            <a:pPr eaLnBrk="1" hangingPunct="1">
              <a:lnSpc>
                <a:spcPct val="90000"/>
              </a:lnSpc>
            </a:pPr>
            <a:br>
              <a:rPr lang="en-US" altLang="zh-CN" dirty="0">
                <a:latin typeface="Segoe UI" panose="020B0502040204020203" pitchFamily="34" charset="0"/>
                <a:ea typeface="等线" panose="02010600030101010101" pitchFamily="2" charset="-122"/>
              </a:rPr>
            </a:br>
            <a:r>
              <a:rPr lang="zh-CN" altLang="en-US" sz="4400" dirty="0">
                <a:latin typeface="Segoe UI" panose="020B0502040204020203" pitchFamily="34" charset="0"/>
                <a:ea typeface="等线" panose="02010600030101010101" pitchFamily="2" charset="-122"/>
              </a:rPr>
              <a:t> uC/OS任务</a:t>
            </a:r>
            <a:br>
              <a:rPr lang="zh-CN" altLang="en-US" dirty="0">
                <a:latin typeface="Segoe UI" panose="020B0502040204020203" pitchFamily="34" charset="0"/>
                <a:ea typeface="等线" panose="02010600030101010101" pitchFamily="2" charset="-122"/>
              </a:rPr>
            </a:br>
            <a:endParaRPr lang="en-US" altLang="zh-CN" dirty="0">
              <a:latin typeface="Segoe UI" panose="020B0502040204020203" pitchFamily="34" charset="0"/>
              <a:ea typeface="等线" panose="02010600030101010101" pitchFamily="2" charset="-122"/>
            </a:endParaRPr>
          </a:p>
        </p:txBody>
      </p:sp>
      <p:sp>
        <p:nvSpPr>
          <p:cNvPr id="6" name="Text Box 2"/>
          <p:cNvSpPr txBox="1">
            <a:spLocks noChangeArrowheads="1"/>
          </p:cNvSpPr>
          <p:nvPr/>
        </p:nvSpPr>
        <p:spPr bwMode="auto">
          <a:xfrm>
            <a:off x="4651295" y="1508617"/>
            <a:ext cx="7127875" cy="43767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pt-BR" altLang="ko-KR" b="1" dirty="0">
                <a:latin typeface="Segoe UI" panose="020B0502040204020203" pitchFamily="34" charset="0"/>
                <a:ea typeface="等线" panose="02010600030101010101" pitchFamily="2" charset="-122"/>
              </a:rPr>
              <a:t>    </a:t>
            </a:r>
            <a:r>
              <a:rPr lang="pt-BR" altLang="ko-KR" b="1" dirty="0">
                <a:solidFill>
                  <a:srgbClr val="FF0000"/>
                </a:solidFill>
                <a:latin typeface="Segoe UI" panose="020B0502040204020203" pitchFamily="34" charset="0"/>
                <a:ea typeface="等线" panose="02010600030101010101" pitchFamily="2" charset="-122"/>
              </a:rPr>
              <a:t>void</a:t>
            </a:r>
            <a:r>
              <a:rPr lang="pt-BR" altLang="ko-KR" b="1" dirty="0">
                <a:latin typeface="Segoe UI" panose="020B0502040204020203" pitchFamily="34" charset="0"/>
                <a:ea typeface="等线" panose="02010600030101010101" pitchFamily="2" charset="-122"/>
              </a:rPr>
              <a:t> YourTask </a:t>
            </a:r>
            <a:r>
              <a:rPr lang="pt-BR" altLang="ko-KR" b="1" dirty="0">
                <a:solidFill>
                  <a:srgbClr val="FF0000"/>
                </a:solidFill>
                <a:latin typeface="Segoe UI" panose="020B0502040204020203" pitchFamily="34" charset="0"/>
                <a:ea typeface="等线" panose="02010600030101010101" pitchFamily="2" charset="-122"/>
              </a:rPr>
              <a:t>(void *pdata)</a:t>
            </a:r>
          </a:p>
          <a:p>
            <a:pPr eaLnBrk="1" hangingPunct="1">
              <a:lnSpc>
                <a:spcPct val="90000"/>
              </a:lnSpc>
            </a:pPr>
            <a:r>
              <a:rPr lang="pt-BR" altLang="ko-KR" b="1" dirty="0">
                <a:latin typeface="Segoe UI" panose="020B0502040204020203" pitchFamily="34" charset="0"/>
                <a:ea typeface="等线" panose="02010600030101010101" pitchFamily="2" charset="-122"/>
              </a:rPr>
              <a:t>    {</a:t>
            </a:r>
          </a:p>
          <a:p>
            <a:pPr eaLnBrk="1" hangingPunct="1">
              <a:lnSpc>
                <a:spcPct val="90000"/>
              </a:lnSpc>
            </a:pPr>
            <a:r>
              <a:rPr lang="pt-BR" altLang="ko-KR" b="1" dirty="0">
                <a:latin typeface="Segoe UI" panose="020B0502040204020203" pitchFamily="34" charset="0"/>
                <a:ea typeface="等线" panose="02010600030101010101" pitchFamily="2" charset="-122"/>
              </a:rPr>
              <a:t>       for (;;){</a:t>
            </a:r>
          </a:p>
          <a:p>
            <a:pPr eaLnBrk="1" hangingPunct="1">
              <a:lnSpc>
                <a:spcPct val="90000"/>
              </a:lnSpc>
            </a:pPr>
            <a:r>
              <a:rPr lang="pt-BR" altLang="ko-KR" b="1" dirty="0">
                <a:latin typeface="Segoe UI" panose="020B0502040204020203" pitchFamily="34" charset="0"/>
                <a:ea typeface="等线" panose="02010600030101010101" pitchFamily="2" charset="-122"/>
              </a:rPr>
              <a:t>          /* </a:t>
            </a:r>
            <a:r>
              <a:rPr lang="zh-CN" altLang="en-US" b="1" dirty="0">
                <a:latin typeface="Segoe UI" panose="020B0502040204020203" pitchFamily="34" charset="0"/>
                <a:ea typeface="等线" panose="02010600030101010101" pitchFamily="2" charset="-122"/>
              </a:rPr>
              <a:t>用户代码；</a:t>
            </a:r>
            <a:endParaRPr lang="pt-BR" altLang="ko-KR" b="1" dirty="0">
              <a:latin typeface="Segoe UI" panose="020B0502040204020203" pitchFamily="34" charset="0"/>
              <a:ea typeface="等线" panose="02010600030101010101" pitchFamily="2" charset="-122"/>
            </a:endParaRPr>
          </a:p>
          <a:p>
            <a:pPr eaLnBrk="1" hangingPunct="1">
              <a:lnSpc>
                <a:spcPct val="90000"/>
              </a:lnSpc>
            </a:pPr>
            <a:r>
              <a:rPr lang="pt-BR" altLang="ko-KR" b="1" dirty="0">
                <a:latin typeface="Segoe UI" panose="020B0502040204020203" pitchFamily="34" charset="0"/>
                <a:ea typeface="等线" panose="02010600030101010101" pitchFamily="2" charset="-122"/>
              </a:rPr>
              <a:t>          </a:t>
            </a:r>
            <a:r>
              <a:rPr lang="zh-CN" altLang="en-US" b="1" dirty="0">
                <a:latin typeface="Segoe UI" panose="020B0502040204020203" pitchFamily="34" charset="0"/>
                <a:ea typeface="等线" panose="02010600030101010101" pitchFamily="2" charset="-122"/>
              </a:rPr>
              <a:t>调用</a:t>
            </a:r>
            <a:r>
              <a:rPr lang="pt-BR" altLang="ko-KR" b="1" dirty="0">
                <a:latin typeface="Segoe UI" panose="020B0502040204020203" pitchFamily="34" charset="0"/>
                <a:ea typeface="等线" panose="02010600030101010101" pitchFamily="2" charset="-122"/>
              </a:rPr>
              <a:t>uC/OS-II</a:t>
            </a:r>
            <a:r>
              <a:rPr lang="zh-CN" altLang="en-US" b="1" dirty="0">
                <a:latin typeface="Segoe UI" panose="020B0502040204020203" pitchFamily="34" charset="0"/>
                <a:ea typeface="等线" panose="02010600030101010101" pitchFamily="2" charset="-122"/>
              </a:rPr>
              <a:t>的某些功能函数*</a:t>
            </a:r>
            <a:r>
              <a:rPr lang="en-US" altLang="zh-CN" b="1" dirty="0">
                <a:latin typeface="Segoe UI" panose="020B0502040204020203" pitchFamily="34" charset="0"/>
                <a:ea typeface="等线" panose="02010600030101010101" pitchFamily="2" charset="-122"/>
              </a:rPr>
              <a:t>/</a:t>
            </a:r>
            <a:r>
              <a:rPr lang="pt-BR" altLang="ko-KR" b="1" dirty="0">
                <a:latin typeface="Segoe UI" panose="020B0502040204020203" pitchFamily="34" charset="0"/>
                <a:ea typeface="等线" panose="02010600030101010101" pitchFamily="2" charset="-122"/>
              </a:rPr>
              <a:t>:</a:t>
            </a:r>
          </a:p>
          <a:p>
            <a:pPr eaLnBrk="1" hangingPunct="1">
              <a:lnSpc>
                <a:spcPct val="90000"/>
              </a:lnSpc>
            </a:pPr>
            <a:r>
              <a:rPr lang="pt-BR" altLang="ko-KR" b="1" dirty="0">
                <a:latin typeface="Segoe UI" panose="020B0502040204020203" pitchFamily="34" charset="0"/>
                <a:ea typeface="等线" panose="02010600030101010101" pitchFamily="2" charset="-122"/>
              </a:rPr>
              <a:t>          OSFlagPend();</a:t>
            </a:r>
          </a:p>
          <a:p>
            <a:pPr eaLnBrk="1" hangingPunct="1">
              <a:lnSpc>
                <a:spcPct val="90000"/>
              </a:lnSpc>
            </a:pPr>
            <a:r>
              <a:rPr lang="pt-BR" altLang="ko-KR" b="1" dirty="0">
                <a:latin typeface="Segoe UI" panose="020B0502040204020203" pitchFamily="34" charset="0"/>
                <a:ea typeface="等线" panose="02010600030101010101" pitchFamily="2" charset="-122"/>
              </a:rPr>
              <a:t>          OSMboxPend();</a:t>
            </a:r>
          </a:p>
          <a:p>
            <a:pPr eaLnBrk="1" hangingPunct="1">
              <a:lnSpc>
                <a:spcPct val="90000"/>
              </a:lnSpc>
            </a:pPr>
            <a:r>
              <a:rPr lang="pt-BR" altLang="ko-KR" b="1" dirty="0">
                <a:latin typeface="Segoe UI" panose="020B0502040204020203" pitchFamily="34" charset="0"/>
                <a:ea typeface="等线" panose="02010600030101010101" pitchFamily="2" charset="-122"/>
              </a:rPr>
              <a:t>          OSMutexPend();</a:t>
            </a:r>
          </a:p>
          <a:p>
            <a:pPr eaLnBrk="1" hangingPunct="1">
              <a:lnSpc>
                <a:spcPct val="90000"/>
              </a:lnSpc>
            </a:pPr>
            <a:r>
              <a:rPr lang="pt-BR" altLang="ko-KR" b="1" dirty="0">
                <a:latin typeface="Segoe UI" panose="020B0502040204020203" pitchFamily="34" charset="0"/>
                <a:ea typeface="等线" panose="02010600030101010101" pitchFamily="2" charset="-122"/>
              </a:rPr>
              <a:t>          OSQPend();</a:t>
            </a:r>
          </a:p>
          <a:p>
            <a:pPr eaLnBrk="1" hangingPunct="1">
              <a:lnSpc>
                <a:spcPct val="90000"/>
              </a:lnSpc>
            </a:pPr>
            <a:r>
              <a:rPr lang="pt-BR" altLang="ko-KR" b="1" dirty="0">
                <a:latin typeface="Segoe UI" panose="020B0502040204020203" pitchFamily="34" charset="0"/>
                <a:ea typeface="等线" panose="02010600030101010101" pitchFamily="2" charset="-122"/>
              </a:rPr>
              <a:t>          OSSemPend();</a:t>
            </a:r>
          </a:p>
          <a:p>
            <a:pPr eaLnBrk="1" hangingPunct="1">
              <a:lnSpc>
                <a:spcPct val="90000"/>
              </a:lnSpc>
            </a:pPr>
            <a:r>
              <a:rPr lang="pt-BR" altLang="ko-KR" b="1" dirty="0">
                <a:latin typeface="Segoe UI" panose="020B0502040204020203" pitchFamily="34" charset="0"/>
                <a:ea typeface="等线" panose="02010600030101010101" pitchFamily="2" charset="-122"/>
              </a:rPr>
              <a:t>          OSTaskDel(OS_PRIO_SELF);</a:t>
            </a:r>
          </a:p>
          <a:p>
            <a:pPr eaLnBrk="1" hangingPunct="1">
              <a:lnSpc>
                <a:spcPct val="90000"/>
              </a:lnSpc>
            </a:pPr>
            <a:r>
              <a:rPr lang="pt-BR" altLang="ko-KR" b="1" dirty="0">
                <a:latin typeface="Segoe UI" panose="020B0502040204020203" pitchFamily="34" charset="0"/>
                <a:ea typeface="等线" panose="02010600030101010101" pitchFamily="2" charset="-122"/>
              </a:rPr>
              <a:t>          OSTaskSuspend(OS_PRIO_SELF);</a:t>
            </a:r>
          </a:p>
          <a:p>
            <a:pPr eaLnBrk="1" hangingPunct="1">
              <a:lnSpc>
                <a:spcPct val="90000"/>
              </a:lnSpc>
            </a:pPr>
            <a:r>
              <a:rPr lang="pt-BR" altLang="ko-KR" b="1" dirty="0">
                <a:latin typeface="Segoe UI" panose="020B0502040204020203" pitchFamily="34" charset="0"/>
                <a:ea typeface="等线" panose="02010600030101010101" pitchFamily="2" charset="-122"/>
              </a:rPr>
              <a:t>          OSTimeDly();</a:t>
            </a:r>
          </a:p>
          <a:p>
            <a:pPr eaLnBrk="1" hangingPunct="1">
              <a:lnSpc>
                <a:spcPct val="90000"/>
              </a:lnSpc>
            </a:pPr>
            <a:r>
              <a:rPr lang="pt-BR" altLang="ko-KR" b="1" dirty="0">
                <a:latin typeface="Segoe UI" panose="020B0502040204020203" pitchFamily="34" charset="0"/>
                <a:ea typeface="等线" panose="02010600030101010101" pitchFamily="2" charset="-122"/>
              </a:rPr>
              <a:t>          OSTimeDlyHMSM();</a:t>
            </a:r>
          </a:p>
          <a:p>
            <a:pPr eaLnBrk="1" hangingPunct="1">
              <a:lnSpc>
                <a:spcPct val="90000"/>
              </a:lnSpc>
            </a:pPr>
            <a:r>
              <a:rPr lang="pt-BR" altLang="ko-KR" b="1" dirty="0">
                <a:latin typeface="Segoe UI" panose="020B0502040204020203" pitchFamily="34" charset="0"/>
                <a:ea typeface="等线" panose="02010600030101010101" pitchFamily="2" charset="-122"/>
              </a:rPr>
              <a:t>          /* </a:t>
            </a:r>
            <a:r>
              <a:rPr lang="zh-CN" altLang="en-US" b="1" dirty="0">
                <a:latin typeface="Segoe UI" panose="020B0502040204020203" pitchFamily="34" charset="0"/>
                <a:ea typeface="等线" panose="02010600030101010101" pitchFamily="2" charset="-122"/>
              </a:rPr>
              <a:t>用户代码</a:t>
            </a:r>
            <a:r>
              <a:rPr lang="pt-BR" altLang="ko-KR" b="1" dirty="0">
                <a:latin typeface="Segoe UI" panose="020B0502040204020203" pitchFamily="34" charset="0"/>
                <a:ea typeface="等线" panose="02010600030101010101" pitchFamily="2" charset="-122"/>
              </a:rPr>
              <a:t> */</a:t>
            </a:r>
          </a:p>
          <a:p>
            <a:pPr eaLnBrk="1" hangingPunct="1">
              <a:lnSpc>
                <a:spcPct val="90000"/>
              </a:lnSpc>
            </a:pPr>
            <a:r>
              <a:rPr lang="pt-BR" altLang="ko-KR" b="1" dirty="0">
                <a:latin typeface="Segoe UI" panose="020B0502040204020203" pitchFamily="34" charset="0"/>
                <a:ea typeface="等线" panose="02010600030101010101" pitchFamily="2" charset="-122"/>
              </a:rPr>
              <a:t>       }</a:t>
            </a:r>
          </a:p>
          <a:p>
            <a:pPr eaLnBrk="1" hangingPunct="1">
              <a:lnSpc>
                <a:spcPct val="90000"/>
              </a:lnSpc>
            </a:pPr>
            <a:r>
              <a:rPr lang="pt-BR" altLang="ko-KR" b="1" dirty="0">
                <a:latin typeface="Segoe UI" panose="020B0502040204020203" pitchFamily="34" charset="0"/>
                <a:ea typeface="等线" panose="02010600030101010101" pitchFamily="2" charset="-122"/>
              </a:rPr>
              <a:t>    }</a:t>
            </a:r>
          </a:p>
          <a:p>
            <a:pPr eaLnBrk="1" hangingPunct="1">
              <a:lnSpc>
                <a:spcPct val="90000"/>
              </a:lnSpc>
            </a:pPr>
            <a:endParaRPr lang="pt-BR" altLang="ko-KR" b="1" dirty="0">
              <a:latin typeface="Segoe UI" panose="020B0502040204020203" pitchFamily="34" charset="0"/>
              <a:ea typeface="等线" panose="02010600030101010101" pitchFamily="2" charset="-122"/>
            </a:endParaRPr>
          </a:p>
          <a:p>
            <a:pPr eaLnBrk="1" hangingPunct="1">
              <a:lnSpc>
                <a:spcPct val="90000"/>
              </a:lnSpc>
            </a:pPr>
            <a:r>
              <a:rPr lang="pt-BR" altLang="ko-KR" b="1" dirty="0">
                <a:latin typeface="Segoe UI" panose="020B0502040204020203" pitchFamily="34" charset="0"/>
                <a:ea typeface="等线" panose="02010600030101010101" pitchFamily="2" charset="-122"/>
              </a:rPr>
              <a:t> </a:t>
            </a:r>
          </a:p>
        </p:txBody>
      </p:sp>
      <p:sp>
        <p:nvSpPr>
          <p:cNvPr id="7" name="Rectangle 2"/>
          <p:cNvSpPr txBox="1">
            <a:spLocks noChangeArrowheads="1"/>
          </p:cNvSpPr>
          <p:nvPr/>
        </p:nvSpPr>
        <p:spPr>
          <a:xfrm>
            <a:off x="278556" y="1810845"/>
            <a:ext cx="3923054" cy="609600"/>
          </a:xfrm>
          <a:prstGeom prst="rect">
            <a:avLst/>
          </a:prstGeom>
          <a:noFill/>
          <a:ln w="9525">
            <a:noFill/>
          </a:ln>
        </p:spPr>
        <p:txBody>
          <a:bodyPr anchor="ctr" anchorCtr="0"/>
          <a:lst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a:lstStyle>
          <a:p>
            <a:pPr eaLnBrk="1" hangingPunct="1"/>
            <a:r>
              <a:rPr lang="zh-CN" altLang="en-US" sz="2400" kern="0" dirty="0">
                <a:solidFill>
                  <a:srgbClr val="003366"/>
                </a:solidFill>
                <a:latin typeface="Segoe UI" panose="020B0502040204020203" pitchFamily="34" charset="0"/>
                <a:ea typeface="等线" panose="02010600030101010101" pitchFamily="2" charset="-122"/>
              </a:rPr>
              <a:t>任务的代码通常是一个无限循环，如右侧代码所示： </a:t>
            </a:r>
          </a:p>
        </p:txBody>
      </p:sp>
      <p:sp>
        <p:nvSpPr>
          <p:cNvPr id="8" name="Rectangle 2"/>
          <p:cNvSpPr txBox="1">
            <a:spLocks noChangeArrowheads="1"/>
          </p:cNvSpPr>
          <p:nvPr/>
        </p:nvSpPr>
        <p:spPr bwMode="auto">
          <a:xfrm>
            <a:off x="278556" y="3604178"/>
            <a:ext cx="418927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a:lstStyle>
          <a:p>
            <a:pPr algn="l" eaLnBrk="1" hangingPunct="1">
              <a:defRPr/>
            </a:pPr>
            <a:r>
              <a:rPr lang="zh-CN" altLang="en-US" sz="2400" kern="0" dirty="0">
                <a:solidFill>
                  <a:srgbClr val="003366"/>
                </a:solidFill>
                <a:latin typeface="Segoe UI" panose="020B0502040204020203" pitchFamily="34" charset="0"/>
                <a:ea typeface="等线" panose="02010600030101010101" pitchFamily="2" charset="-122"/>
              </a:rPr>
              <a:t>任务代码的定义需注意两点：</a:t>
            </a:r>
            <a:endParaRPr lang="en-US" altLang="zh-CN" sz="2400" kern="0" dirty="0">
              <a:solidFill>
                <a:srgbClr val="003366"/>
              </a:solidFill>
              <a:latin typeface="Segoe UI" panose="020B0502040204020203" pitchFamily="34" charset="0"/>
              <a:ea typeface="等线" panose="02010600030101010101" pitchFamily="2" charset="-122"/>
            </a:endParaRPr>
          </a:p>
          <a:p>
            <a:pPr marL="457200" indent="-457200" algn="l" eaLnBrk="1" hangingPunct="1">
              <a:buFontTx/>
              <a:buAutoNum type="arabicPeriod"/>
              <a:defRPr/>
            </a:pPr>
            <a:r>
              <a:rPr lang="zh-CN" altLang="en-US" sz="2400" kern="0" dirty="0">
                <a:solidFill>
                  <a:srgbClr val="003366"/>
                </a:solidFill>
                <a:latin typeface="Segoe UI" panose="020B0502040204020203" pitchFamily="34" charset="0"/>
                <a:ea typeface="等线" panose="02010600030101010101" pitchFamily="2" charset="-122"/>
              </a:rPr>
              <a:t>返回参数必须定义成</a:t>
            </a:r>
            <a:r>
              <a:rPr lang="en-US" altLang="zh-CN" sz="2400" kern="0" dirty="0">
                <a:solidFill>
                  <a:srgbClr val="003366"/>
                </a:solidFill>
                <a:latin typeface="Segoe UI" panose="020B0502040204020203" pitchFamily="34" charset="0"/>
                <a:ea typeface="等线" panose="02010600030101010101" pitchFamily="2" charset="-122"/>
              </a:rPr>
              <a:t>void</a:t>
            </a:r>
            <a:r>
              <a:rPr lang="zh-CN" altLang="en-US" sz="2400" kern="0" dirty="0">
                <a:solidFill>
                  <a:srgbClr val="003366"/>
                </a:solidFill>
                <a:latin typeface="Segoe UI" panose="020B0502040204020203" pitchFamily="34" charset="0"/>
                <a:ea typeface="等线" panose="02010600030101010101" pitchFamily="2" charset="-122"/>
              </a:rPr>
              <a:t>。</a:t>
            </a:r>
            <a:endParaRPr lang="en-US" altLang="zh-CN" sz="2400" kern="0" dirty="0">
              <a:solidFill>
                <a:srgbClr val="003366"/>
              </a:solidFill>
              <a:latin typeface="Segoe UI" panose="020B0502040204020203" pitchFamily="34" charset="0"/>
              <a:ea typeface="等线" panose="02010600030101010101" pitchFamily="2" charset="-122"/>
            </a:endParaRPr>
          </a:p>
          <a:p>
            <a:pPr marL="457200" indent="-457200" algn="l" eaLnBrk="1" hangingPunct="1">
              <a:buFontTx/>
              <a:buAutoNum type="arabicPeriod"/>
              <a:defRPr/>
            </a:pPr>
            <a:r>
              <a:rPr lang="zh-CN" altLang="en-US" sz="2400" kern="0" dirty="0">
                <a:solidFill>
                  <a:srgbClr val="003366"/>
                </a:solidFill>
                <a:latin typeface="Segoe UI" panose="020B0502040204020203" pitchFamily="34" charset="0"/>
                <a:ea typeface="等线" panose="02010600030101010101" pitchFamily="2" charset="-122"/>
              </a:rPr>
              <a:t>当任务开始执行时，可传递一个任何类型的参数。</a:t>
            </a:r>
            <a:r>
              <a:rPr lang="en-US" altLang="zh-CN" sz="2400" kern="0" dirty="0">
                <a:solidFill>
                  <a:srgbClr val="003366"/>
                </a:solidFill>
                <a:latin typeface="Segoe UI" panose="020B0502040204020203" pitchFamily="34" charset="0"/>
                <a:ea typeface="等线" panose="02010600030101010101" pitchFamily="2" charset="-122"/>
              </a:rPr>
              <a:t>(</a:t>
            </a:r>
            <a:r>
              <a:rPr lang="zh-CN" altLang="en-US" sz="2400" kern="0" dirty="0">
                <a:solidFill>
                  <a:srgbClr val="003366"/>
                </a:solidFill>
                <a:latin typeface="Segoe UI" panose="020B0502040204020203" pitchFamily="34" charset="0"/>
                <a:ea typeface="等线" panose="02010600030101010101" pitchFamily="2" charset="-122"/>
              </a:rPr>
              <a:t>参数类型是</a:t>
            </a:r>
            <a:r>
              <a:rPr lang="en-US" altLang="zh-CN" sz="2400" kern="0" dirty="0">
                <a:solidFill>
                  <a:srgbClr val="003366"/>
                </a:solidFill>
                <a:latin typeface="Segoe UI" panose="020B0502040204020203" pitchFamily="34" charset="0"/>
                <a:ea typeface="等线" panose="02010600030101010101" pitchFamily="2" charset="-122"/>
              </a:rPr>
              <a:t>void </a:t>
            </a:r>
            <a:r>
              <a:rPr lang="zh-CN" altLang="en-US" sz="2400" kern="0" dirty="0">
                <a:solidFill>
                  <a:srgbClr val="003366"/>
                </a:solidFill>
                <a:latin typeface="Segoe UI" panose="020B0502040204020203" pitchFamily="34" charset="0"/>
                <a:ea typeface="等线" panose="02010600030101010101" pitchFamily="2" charset="-122"/>
              </a:rPr>
              <a:t>指针</a:t>
            </a:r>
            <a:r>
              <a:rPr lang="en-US" altLang="zh-CN" sz="2400" kern="0" dirty="0">
                <a:solidFill>
                  <a:srgbClr val="003366"/>
                </a:solidFill>
                <a:latin typeface="Segoe UI" panose="020B0502040204020203" pitchFamily="34" charset="0"/>
                <a:ea typeface="等线" panose="02010600030101010101" pitchFamily="2" charset="-122"/>
              </a:rPr>
              <a:t>)</a:t>
            </a:r>
          </a:p>
          <a:p>
            <a:pPr algn="l" eaLnBrk="1" hangingPunct="1">
              <a:defRPr/>
            </a:pPr>
            <a:endParaRPr lang="zh-CN" altLang="en-US" sz="2400" kern="0" dirty="0">
              <a:solidFill>
                <a:srgbClr val="003366"/>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nchorCtr="0"/>
          <a:lstStyle/>
          <a:p>
            <a:pPr eaLnBrk="1" hangingPunct="1">
              <a:lnSpc>
                <a:spcPct val="90000"/>
              </a:lnSpc>
            </a:pPr>
            <a:br>
              <a:rPr lang="en-US" altLang="zh-CN" dirty="0">
                <a:latin typeface="Segoe UI" panose="020B0502040204020203" pitchFamily="34" charset="0"/>
                <a:ea typeface="等线" panose="02010600030101010101" pitchFamily="2" charset="-122"/>
              </a:rPr>
            </a:br>
            <a:r>
              <a:rPr lang="zh-CN" altLang="en-US" sz="4400" dirty="0">
                <a:latin typeface="Segoe UI" panose="020B0502040204020203" pitchFamily="34" charset="0"/>
                <a:ea typeface="等线" panose="02010600030101010101" pitchFamily="2" charset="-122"/>
              </a:rPr>
              <a:t> uC/OS任务状态</a:t>
            </a:r>
            <a:br>
              <a:rPr lang="zh-CN" altLang="en-US" dirty="0">
                <a:latin typeface="Segoe UI" panose="020B0502040204020203" pitchFamily="34" charset="0"/>
                <a:ea typeface="等线" panose="02010600030101010101" pitchFamily="2" charset="-122"/>
              </a:rPr>
            </a:br>
            <a:endParaRPr lang="en-US" altLang="zh-CN" dirty="0">
              <a:latin typeface="Segoe UI" panose="020B0502040204020203" pitchFamily="34" charset="0"/>
              <a:ea typeface="等线" panose="02010600030101010101" pitchFamily="2" charset="-122"/>
            </a:endParaRPr>
          </a:p>
        </p:txBody>
      </p:sp>
      <p:sp>
        <p:nvSpPr>
          <p:cNvPr id="133123" name="Rectangle 3"/>
          <p:cNvSpPr>
            <a:spLocks noGrp="1" noChangeArrowheads="1"/>
          </p:cNvSpPr>
          <p:nvPr>
            <p:ph idx="1"/>
          </p:nvPr>
        </p:nvSpPr>
        <p:spPr/>
        <p:txBody>
          <a:bodyPr vert="horz" wrap="square" lIns="91440" tIns="45720" rIns="91440" bIns="45720" numCol="1" anchor="t" anchorCtr="0" compatLnSpc="1">
            <a:normAutofit fontScale="725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休眠态</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任务驻留在内存中，但不能被内核所调度</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就绪态</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任务已经准备好，但是因为其他任务还在运行所以暂未被调度</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运行态</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任务掌握了</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CPU</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的使用权</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挂起态</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任务在等待某一事件的发生（等待外设</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I/O</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操作，等待共享资源等）</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被中断态</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7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中断发生，</a:t>
            </a:r>
            <a:r>
              <a:rPr kumimoji="0" lang="en-US" altLang="zh-CN" sz="37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CPU</a:t>
            </a:r>
            <a:r>
              <a:rPr kumimoji="0" lang="zh-CN" altLang="en-US" sz="37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执行中断服务程序，原运行态任务暂时不能运行</a:t>
            </a:r>
            <a:endParaRPr kumimoji="0" lang="en-US" altLang="zh-CN" sz="37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20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331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 calcmode="lin" valueType="num">
                                      <p:cBhvr additive="base">
                                        <p:cTn id="12" dur="20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3123">
                                            <p:txEl>
                                              <p:pRg st="2" end="2"/>
                                            </p:txEl>
                                          </p:spTgt>
                                        </p:tgtEl>
                                        <p:attrNameLst>
                                          <p:attrName>style.visibility</p:attrName>
                                        </p:attrNameLst>
                                      </p:cBhvr>
                                      <p:to>
                                        <p:strVal val="visible"/>
                                      </p:to>
                                    </p:set>
                                    <p:anim calcmode="lin" valueType="num">
                                      <p:cBhvr additive="base">
                                        <p:cTn id="18" dur="20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13312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33123">
                                            <p:txEl>
                                              <p:pRg st="3" end="3"/>
                                            </p:txEl>
                                          </p:spTgt>
                                        </p:tgtEl>
                                        <p:attrNameLst>
                                          <p:attrName>style.visibility</p:attrName>
                                        </p:attrNameLst>
                                      </p:cBhvr>
                                      <p:to>
                                        <p:strVal val="visible"/>
                                      </p:to>
                                    </p:set>
                                    <p:anim calcmode="lin" valueType="num">
                                      <p:cBhvr additive="base">
                                        <p:cTn id="23" dur="20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133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3123">
                                            <p:txEl>
                                              <p:pRg st="4" end="4"/>
                                            </p:txEl>
                                          </p:spTgt>
                                        </p:tgtEl>
                                        <p:attrNameLst>
                                          <p:attrName>style.visibility</p:attrName>
                                        </p:attrNameLst>
                                      </p:cBhvr>
                                      <p:to>
                                        <p:strVal val="visible"/>
                                      </p:to>
                                    </p:set>
                                    <p:anim calcmode="lin" valueType="num">
                                      <p:cBhvr additive="base">
                                        <p:cTn id="29" dur="20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133123">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 presetClass="entr" presetSubtype="4" fill="hold" grpId="0" nodeType="afterEffect">
                                  <p:stCondLst>
                                    <p:cond delay="0"/>
                                  </p:stCondLst>
                                  <p:childTnLst>
                                    <p:set>
                                      <p:cBhvr>
                                        <p:cTn id="33" dur="1" fill="hold">
                                          <p:stCondLst>
                                            <p:cond delay="0"/>
                                          </p:stCondLst>
                                        </p:cTn>
                                        <p:tgtEl>
                                          <p:spTgt spid="133123">
                                            <p:txEl>
                                              <p:pRg st="5" end="5"/>
                                            </p:txEl>
                                          </p:spTgt>
                                        </p:tgtEl>
                                        <p:attrNameLst>
                                          <p:attrName>style.visibility</p:attrName>
                                        </p:attrNameLst>
                                      </p:cBhvr>
                                      <p:to>
                                        <p:strVal val="visible"/>
                                      </p:to>
                                    </p:set>
                                    <p:anim calcmode="lin" valueType="num">
                                      <p:cBhvr additive="base">
                                        <p:cTn id="34" dur="20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35" dur="2000" fill="hold"/>
                                        <p:tgtEl>
                                          <p:spTgt spid="133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3123">
                                            <p:txEl>
                                              <p:pRg st="6" end="6"/>
                                            </p:txEl>
                                          </p:spTgt>
                                        </p:tgtEl>
                                        <p:attrNameLst>
                                          <p:attrName>style.visibility</p:attrName>
                                        </p:attrNameLst>
                                      </p:cBhvr>
                                      <p:to>
                                        <p:strVal val="visible"/>
                                      </p:to>
                                    </p:set>
                                    <p:anim calcmode="lin" valueType="num">
                                      <p:cBhvr additive="base">
                                        <p:cTn id="40" dur="20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41" dur="2000" fill="hold"/>
                                        <p:tgtEl>
                                          <p:spTgt spid="133123">
                                            <p:txEl>
                                              <p:pRg st="6" end="6"/>
                                            </p:txEl>
                                          </p:spTgt>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grpId="0" nodeType="afterEffect">
                                  <p:stCondLst>
                                    <p:cond delay="0"/>
                                  </p:stCondLst>
                                  <p:childTnLst>
                                    <p:set>
                                      <p:cBhvr>
                                        <p:cTn id="44" dur="1" fill="hold">
                                          <p:stCondLst>
                                            <p:cond delay="0"/>
                                          </p:stCondLst>
                                        </p:cTn>
                                        <p:tgtEl>
                                          <p:spTgt spid="133123">
                                            <p:txEl>
                                              <p:pRg st="7" end="7"/>
                                            </p:txEl>
                                          </p:spTgt>
                                        </p:tgtEl>
                                        <p:attrNameLst>
                                          <p:attrName>style.visibility</p:attrName>
                                        </p:attrNameLst>
                                      </p:cBhvr>
                                      <p:to>
                                        <p:strVal val="visible"/>
                                      </p:to>
                                    </p:set>
                                    <p:anim calcmode="lin" valueType="num">
                                      <p:cBhvr additive="base">
                                        <p:cTn id="45" dur="20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46" dur="2000" fill="hold"/>
                                        <p:tgtEl>
                                          <p:spTgt spid="133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3123">
                                            <p:txEl>
                                              <p:pRg st="8" end="8"/>
                                            </p:txEl>
                                          </p:spTgt>
                                        </p:tgtEl>
                                        <p:attrNameLst>
                                          <p:attrName>style.visibility</p:attrName>
                                        </p:attrNameLst>
                                      </p:cBhvr>
                                      <p:to>
                                        <p:strVal val="visible"/>
                                      </p:to>
                                    </p:set>
                                    <p:anim calcmode="lin" valueType="num">
                                      <p:cBhvr additive="base">
                                        <p:cTn id="51" dur="2000" fill="hold"/>
                                        <p:tgtEl>
                                          <p:spTgt spid="133123">
                                            <p:txEl>
                                              <p:pRg st="8" end="8"/>
                                            </p:txEl>
                                          </p:spTgt>
                                        </p:tgtEl>
                                        <p:attrNameLst>
                                          <p:attrName>ppt_x</p:attrName>
                                        </p:attrNameLst>
                                      </p:cBhvr>
                                      <p:tavLst>
                                        <p:tav tm="0">
                                          <p:val>
                                            <p:strVal val="#ppt_x"/>
                                          </p:val>
                                        </p:tav>
                                        <p:tav tm="100000">
                                          <p:val>
                                            <p:strVal val="#ppt_x"/>
                                          </p:val>
                                        </p:tav>
                                      </p:tavLst>
                                    </p:anim>
                                    <p:anim calcmode="lin" valueType="num">
                                      <p:cBhvr additive="base">
                                        <p:cTn id="52" dur="2000" fill="hold"/>
                                        <p:tgtEl>
                                          <p:spTgt spid="133123">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2000"/>
                            </p:stCondLst>
                            <p:childTnLst>
                              <p:par>
                                <p:cTn id="54" presetID="2" presetClass="entr" presetSubtype="4" fill="hold" grpId="0" nodeType="afterEffect">
                                  <p:stCondLst>
                                    <p:cond delay="0"/>
                                  </p:stCondLst>
                                  <p:childTnLst>
                                    <p:set>
                                      <p:cBhvr>
                                        <p:cTn id="55" dur="1" fill="hold">
                                          <p:stCondLst>
                                            <p:cond delay="0"/>
                                          </p:stCondLst>
                                        </p:cTn>
                                        <p:tgtEl>
                                          <p:spTgt spid="133123">
                                            <p:txEl>
                                              <p:pRg st="9" end="9"/>
                                            </p:txEl>
                                          </p:spTgt>
                                        </p:tgtEl>
                                        <p:attrNameLst>
                                          <p:attrName>style.visibility</p:attrName>
                                        </p:attrNameLst>
                                      </p:cBhvr>
                                      <p:to>
                                        <p:strVal val="visible"/>
                                      </p:to>
                                    </p:set>
                                    <p:anim calcmode="lin" valueType="num">
                                      <p:cBhvr additive="base">
                                        <p:cTn id="56" dur="2000" fill="hold"/>
                                        <p:tgtEl>
                                          <p:spTgt spid="133123">
                                            <p:txEl>
                                              <p:pRg st="9" end="9"/>
                                            </p:txEl>
                                          </p:spTgt>
                                        </p:tgtEl>
                                        <p:attrNameLst>
                                          <p:attrName>ppt_x</p:attrName>
                                        </p:attrNameLst>
                                      </p:cBhvr>
                                      <p:tavLst>
                                        <p:tav tm="0">
                                          <p:val>
                                            <p:strVal val="#ppt_x"/>
                                          </p:val>
                                        </p:tav>
                                        <p:tav tm="100000">
                                          <p:val>
                                            <p:strVal val="#ppt_x"/>
                                          </p:val>
                                        </p:tav>
                                      </p:tavLst>
                                    </p:anim>
                                    <p:anim calcmode="lin" valueType="num">
                                      <p:cBhvr additive="base">
                                        <p:cTn id="57" dur="2000" fill="hold"/>
                                        <p:tgtEl>
                                          <p:spTgt spid="1331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nchorCtr="0"/>
          <a:lstStyle/>
          <a:p>
            <a:r>
              <a:rPr lang="zh-CN" altLang="en-US" sz="4400" dirty="0">
                <a:latin typeface="Segoe UI" panose="020B0502040204020203" pitchFamily="34" charset="0"/>
                <a:ea typeface="等线" panose="02010600030101010101" pitchFamily="2" charset="-122"/>
              </a:rPr>
              <a:t>uC/OS任务状态变迁</a:t>
            </a:r>
          </a:p>
        </p:txBody>
      </p:sp>
      <p:sp>
        <p:nvSpPr>
          <p:cNvPr id="4" name="Oval 3"/>
          <p:cNvSpPr>
            <a:spLocks noChangeArrowheads="1"/>
          </p:cNvSpPr>
          <p:nvPr/>
        </p:nvSpPr>
        <p:spPr bwMode="auto">
          <a:xfrm>
            <a:off x="5812964" y="1170781"/>
            <a:ext cx="1223962" cy="129698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5" name="Oval 4"/>
          <p:cNvSpPr>
            <a:spLocks noChangeArrowheads="1"/>
          </p:cNvSpPr>
          <p:nvPr/>
        </p:nvSpPr>
        <p:spPr bwMode="auto">
          <a:xfrm>
            <a:off x="7325851" y="4256881"/>
            <a:ext cx="1223963" cy="12954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5"/>
          <p:cNvSpPr>
            <a:spLocks noChangeArrowheads="1"/>
          </p:cNvSpPr>
          <p:nvPr/>
        </p:nvSpPr>
        <p:spPr bwMode="auto">
          <a:xfrm>
            <a:off x="4157201" y="4256881"/>
            <a:ext cx="1223963" cy="12954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6"/>
          <p:cNvSpPr>
            <a:spLocks noChangeArrowheads="1"/>
          </p:cNvSpPr>
          <p:nvPr/>
        </p:nvSpPr>
        <p:spPr bwMode="auto">
          <a:xfrm>
            <a:off x="1817226" y="4256881"/>
            <a:ext cx="1223963" cy="12954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7"/>
          <p:cNvSpPr>
            <a:spLocks noChangeArrowheads="1"/>
          </p:cNvSpPr>
          <p:nvPr/>
        </p:nvSpPr>
        <p:spPr bwMode="auto">
          <a:xfrm>
            <a:off x="9737264" y="4328318"/>
            <a:ext cx="1223962" cy="1223963"/>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8"/>
          <p:cNvSpPr>
            <a:spLocks noChangeShapeType="1"/>
          </p:cNvSpPr>
          <p:nvPr/>
        </p:nvSpPr>
        <p:spPr bwMode="auto">
          <a:xfrm flipH="1">
            <a:off x="2356976" y="1808956"/>
            <a:ext cx="3455988" cy="93503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2356976" y="2743993"/>
            <a:ext cx="0" cy="1512888"/>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flipH="1">
            <a:off x="4804901" y="2096293"/>
            <a:ext cx="1008063" cy="647700"/>
          </a:xfrm>
          <a:prstGeom prst="line">
            <a:avLst/>
          </a:prstGeom>
          <a:noFill/>
          <a:ln w="38100">
            <a:solidFill>
              <a:schemeClr val="tx1"/>
            </a:solidFill>
            <a:rou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804901" y="2743993"/>
            <a:ext cx="0" cy="1439863"/>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flipV="1">
            <a:off x="8044989" y="2817018"/>
            <a:ext cx="0" cy="136683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H="1">
            <a:off x="6965489" y="5480843"/>
            <a:ext cx="719137" cy="71913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flipH="1">
            <a:off x="3725401" y="6201568"/>
            <a:ext cx="32400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flipH="1">
            <a:off x="6965489" y="5409406"/>
            <a:ext cx="503237" cy="3587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flipH="1">
            <a:off x="5741526" y="5768181"/>
            <a:ext cx="1223963"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flipH="1">
            <a:off x="3796839" y="5049043"/>
            <a:ext cx="360362" cy="1428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H="1">
            <a:off x="3293601" y="5191918"/>
            <a:ext cx="50323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flipV="1">
            <a:off x="3076114" y="4617243"/>
            <a:ext cx="288925" cy="1428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20"/>
          <p:cNvSpPr>
            <a:spLocks noChangeShapeType="1"/>
          </p:cNvSpPr>
          <p:nvPr/>
        </p:nvSpPr>
        <p:spPr bwMode="auto">
          <a:xfrm>
            <a:off x="3365039" y="4617243"/>
            <a:ext cx="50323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a:off x="3868276" y="4617243"/>
            <a:ext cx="288925" cy="9525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flipH="1" flipV="1">
            <a:off x="3004676" y="5049043"/>
            <a:ext cx="288925" cy="142875"/>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flipH="1" flipV="1">
            <a:off x="2860214" y="5336381"/>
            <a:ext cx="863600" cy="865187"/>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flipH="1" flipV="1">
            <a:off x="5236701" y="5431631"/>
            <a:ext cx="504825" cy="33655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a:off x="5381164" y="4904581"/>
            <a:ext cx="1944687"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flipH="1">
            <a:off x="8549814" y="5049043"/>
            <a:ext cx="1152525"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a:off x="8549814" y="4688681"/>
            <a:ext cx="1223962"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flipH="1" flipV="1">
            <a:off x="6965489" y="2096293"/>
            <a:ext cx="1079500" cy="720725"/>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 name="Text Box 29"/>
          <p:cNvSpPr txBox="1">
            <a:spLocks noChangeArrowheads="1"/>
          </p:cNvSpPr>
          <p:nvPr/>
        </p:nvSpPr>
        <p:spPr bwMode="auto">
          <a:xfrm>
            <a:off x="4804901" y="2742406"/>
            <a:ext cx="170155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latin typeface="Segoe UI" panose="020B0502040204020203" pitchFamily="34" charset="0"/>
                <a:ea typeface="等线" panose="02010600030101010101" pitchFamily="2" charset="-122"/>
              </a:rPr>
              <a:t>OSMBoxPOST()</a:t>
            </a:r>
          </a:p>
          <a:p>
            <a:pPr eaLnBrk="1" hangingPunct="1"/>
            <a:r>
              <a:rPr lang="en-US" altLang="zh-CN" sz="1200" b="1">
                <a:latin typeface="Segoe UI" panose="020B0502040204020203" pitchFamily="34" charset="0"/>
                <a:ea typeface="等线" panose="02010600030101010101" pitchFamily="2" charset="-122"/>
              </a:rPr>
              <a:t>OSQPost()</a:t>
            </a:r>
          </a:p>
          <a:p>
            <a:pPr eaLnBrk="1" hangingPunct="1"/>
            <a:r>
              <a:rPr lang="en-US" altLang="zh-CN" sz="1200" b="1">
                <a:latin typeface="Segoe UI" panose="020B0502040204020203" pitchFamily="34" charset="0"/>
                <a:ea typeface="等线" panose="02010600030101010101" pitchFamily="2" charset="-122"/>
              </a:rPr>
              <a:t>OSQPostFront()</a:t>
            </a:r>
          </a:p>
          <a:p>
            <a:pPr eaLnBrk="1" hangingPunct="1"/>
            <a:r>
              <a:rPr lang="en-US" altLang="zh-CN" sz="1200" b="1">
                <a:latin typeface="Segoe UI" panose="020B0502040204020203" pitchFamily="34" charset="0"/>
                <a:ea typeface="等线" panose="02010600030101010101" pitchFamily="2" charset="-122"/>
              </a:rPr>
              <a:t>OSSemPost()</a:t>
            </a:r>
          </a:p>
          <a:p>
            <a:pPr eaLnBrk="1" hangingPunct="1"/>
            <a:r>
              <a:rPr lang="en-US" altLang="zh-CN" sz="1200" b="1">
                <a:latin typeface="Segoe UI" panose="020B0502040204020203" pitchFamily="34" charset="0"/>
                <a:ea typeface="等线" panose="02010600030101010101" pitchFamily="2" charset="-122"/>
              </a:rPr>
              <a:t>OSTASKResume()</a:t>
            </a:r>
          </a:p>
          <a:p>
            <a:pPr eaLnBrk="1" hangingPunct="1"/>
            <a:r>
              <a:rPr lang="en-US" altLang="zh-CN" sz="1200" b="1">
                <a:latin typeface="Segoe UI" panose="020B0502040204020203" pitchFamily="34" charset="0"/>
                <a:ea typeface="等线" panose="02010600030101010101" pitchFamily="2" charset="-122"/>
              </a:rPr>
              <a:t>OSTimeDlyResume()</a:t>
            </a:r>
          </a:p>
          <a:p>
            <a:pPr eaLnBrk="1" hangingPunct="1"/>
            <a:r>
              <a:rPr lang="en-US" altLang="zh-CN" sz="1200" b="1">
                <a:latin typeface="Segoe UI" panose="020B0502040204020203" pitchFamily="34" charset="0"/>
                <a:ea typeface="等线" panose="02010600030101010101" pitchFamily="2" charset="-122"/>
              </a:rPr>
              <a:t>OSTimeTick()</a:t>
            </a:r>
          </a:p>
        </p:txBody>
      </p:sp>
      <p:sp>
        <p:nvSpPr>
          <p:cNvPr id="31" name="Text Box 30"/>
          <p:cNvSpPr txBox="1">
            <a:spLocks noChangeArrowheads="1"/>
          </p:cNvSpPr>
          <p:nvPr/>
        </p:nvSpPr>
        <p:spPr bwMode="auto">
          <a:xfrm>
            <a:off x="6533689" y="2743993"/>
            <a:ext cx="159851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latin typeface="Segoe UI" panose="020B0502040204020203" pitchFamily="34" charset="0"/>
                <a:ea typeface="等线" panose="02010600030101010101" pitchFamily="2" charset="-122"/>
              </a:rPr>
              <a:t>OSMBoxPend()</a:t>
            </a:r>
          </a:p>
          <a:p>
            <a:pPr eaLnBrk="1" hangingPunct="1"/>
            <a:r>
              <a:rPr lang="en-US" altLang="zh-CN" sz="1200" b="1">
                <a:latin typeface="Segoe UI" panose="020B0502040204020203" pitchFamily="34" charset="0"/>
                <a:ea typeface="等线" panose="02010600030101010101" pitchFamily="2" charset="-122"/>
              </a:rPr>
              <a:t>OSQPend()</a:t>
            </a:r>
          </a:p>
          <a:p>
            <a:pPr eaLnBrk="1" hangingPunct="1"/>
            <a:endParaRPr lang="en-US" altLang="zh-CN" sz="1200" b="1">
              <a:latin typeface="Segoe UI" panose="020B0502040204020203" pitchFamily="34" charset="0"/>
              <a:ea typeface="等线" panose="02010600030101010101" pitchFamily="2" charset="-122"/>
            </a:endParaRPr>
          </a:p>
          <a:p>
            <a:pPr eaLnBrk="1" hangingPunct="1"/>
            <a:r>
              <a:rPr lang="en-US" altLang="zh-CN" sz="1200" b="1">
                <a:latin typeface="Segoe UI" panose="020B0502040204020203" pitchFamily="34" charset="0"/>
                <a:ea typeface="等线" panose="02010600030101010101" pitchFamily="2" charset="-122"/>
              </a:rPr>
              <a:t>OSSemPend()</a:t>
            </a:r>
          </a:p>
          <a:p>
            <a:pPr eaLnBrk="1" hangingPunct="1"/>
            <a:r>
              <a:rPr lang="en-US" altLang="zh-CN" sz="1200" b="1">
                <a:latin typeface="Segoe UI" panose="020B0502040204020203" pitchFamily="34" charset="0"/>
                <a:ea typeface="等线" panose="02010600030101010101" pitchFamily="2" charset="-122"/>
              </a:rPr>
              <a:t>OSTaskSuspend()</a:t>
            </a:r>
          </a:p>
          <a:p>
            <a:pPr eaLnBrk="1" hangingPunct="1"/>
            <a:r>
              <a:rPr lang="en-US" altLang="zh-CN" sz="1200" b="1">
                <a:latin typeface="Segoe UI" panose="020B0502040204020203" pitchFamily="34" charset="0"/>
                <a:ea typeface="等线" panose="02010600030101010101" pitchFamily="2" charset="-122"/>
              </a:rPr>
              <a:t>OSTimeDly()</a:t>
            </a:r>
          </a:p>
          <a:p>
            <a:pPr eaLnBrk="1" hangingPunct="1"/>
            <a:r>
              <a:rPr lang="en-US" altLang="zh-CN" sz="1200" b="1">
                <a:latin typeface="Segoe UI" panose="020B0502040204020203" pitchFamily="34" charset="0"/>
                <a:ea typeface="等线" panose="02010600030101010101" pitchFamily="2" charset="-122"/>
              </a:rPr>
              <a:t>OSTimeDlyHMSM()</a:t>
            </a:r>
          </a:p>
        </p:txBody>
      </p:sp>
      <p:sp>
        <p:nvSpPr>
          <p:cNvPr id="32" name="Text Box 31"/>
          <p:cNvSpPr txBox="1">
            <a:spLocks noChangeArrowheads="1"/>
          </p:cNvSpPr>
          <p:nvPr/>
        </p:nvSpPr>
        <p:spPr bwMode="auto">
          <a:xfrm>
            <a:off x="8621251" y="4328318"/>
            <a:ext cx="952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Segoe UI" panose="020B0502040204020203" pitchFamily="34" charset="0"/>
                <a:ea typeface="等线" panose="02010600030101010101" pitchFamily="2" charset="-122"/>
              </a:rPr>
              <a:t>Interrupt</a:t>
            </a:r>
          </a:p>
        </p:txBody>
      </p:sp>
      <p:sp>
        <p:nvSpPr>
          <p:cNvPr id="33" name="Text Box 32"/>
          <p:cNvSpPr txBox="1">
            <a:spLocks noChangeArrowheads="1"/>
          </p:cNvSpPr>
          <p:nvPr/>
        </p:nvSpPr>
        <p:spPr bwMode="auto">
          <a:xfrm>
            <a:off x="8694276" y="5120481"/>
            <a:ext cx="1100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Segoe UI" panose="020B0502040204020203" pitchFamily="34" charset="0"/>
                <a:ea typeface="等线" panose="02010600030101010101" pitchFamily="2" charset="-122"/>
              </a:rPr>
              <a:t>OSIntExit()</a:t>
            </a:r>
          </a:p>
        </p:txBody>
      </p:sp>
      <p:sp>
        <p:nvSpPr>
          <p:cNvPr id="34" name="Text Box 33"/>
          <p:cNvSpPr txBox="1">
            <a:spLocks noChangeArrowheads="1"/>
          </p:cNvSpPr>
          <p:nvPr/>
        </p:nvSpPr>
        <p:spPr bwMode="auto">
          <a:xfrm>
            <a:off x="5452601" y="4174331"/>
            <a:ext cx="14208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Segoe UI" panose="020B0502040204020203" pitchFamily="34" charset="0"/>
                <a:ea typeface="等线" panose="02010600030101010101" pitchFamily="2" charset="-122"/>
              </a:rPr>
              <a:t>OSStart()</a:t>
            </a:r>
          </a:p>
          <a:p>
            <a:pPr eaLnBrk="1" hangingPunct="1"/>
            <a:r>
              <a:rPr lang="en-US" altLang="zh-CN" sz="1400" b="1">
                <a:latin typeface="Segoe UI" panose="020B0502040204020203" pitchFamily="34" charset="0"/>
                <a:ea typeface="等线" panose="02010600030101010101" pitchFamily="2" charset="-122"/>
              </a:rPr>
              <a:t>OSIntExit()</a:t>
            </a:r>
          </a:p>
          <a:p>
            <a:pPr eaLnBrk="1" hangingPunct="1"/>
            <a:r>
              <a:rPr lang="en-US" altLang="zh-CN" sz="1400" b="1">
                <a:latin typeface="Segoe UI" panose="020B0502040204020203" pitchFamily="34" charset="0"/>
                <a:ea typeface="等线" panose="02010600030101010101" pitchFamily="2" charset="-122"/>
              </a:rPr>
              <a:t>OS_TASK_SW()</a:t>
            </a:r>
          </a:p>
        </p:txBody>
      </p:sp>
      <p:sp>
        <p:nvSpPr>
          <p:cNvPr id="35" name="Text Box 34"/>
          <p:cNvSpPr txBox="1">
            <a:spLocks noChangeArrowheads="1"/>
          </p:cNvSpPr>
          <p:nvPr/>
        </p:nvSpPr>
        <p:spPr bwMode="auto">
          <a:xfrm>
            <a:off x="2285539" y="2959893"/>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Segoe UI" panose="020B0502040204020203" pitchFamily="34" charset="0"/>
                <a:ea typeface="等线" panose="02010600030101010101" pitchFamily="2" charset="-122"/>
              </a:rPr>
              <a:t>OSTaskDel()</a:t>
            </a:r>
          </a:p>
        </p:txBody>
      </p:sp>
      <p:sp>
        <p:nvSpPr>
          <p:cNvPr id="36" name="Text Box 35"/>
          <p:cNvSpPr txBox="1">
            <a:spLocks noChangeArrowheads="1"/>
          </p:cNvSpPr>
          <p:nvPr/>
        </p:nvSpPr>
        <p:spPr bwMode="auto">
          <a:xfrm>
            <a:off x="2860214" y="4072731"/>
            <a:ext cx="15605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1200" b="1">
                <a:latin typeface="Segoe UI" panose="020B0502040204020203" pitchFamily="34" charset="0"/>
                <a:ea typeface="等线" panose="02010600030101010101" pitchFamily="2" charset="-122"/>
              </a:rPr>
              <a:t>OSTaskCreate()</a:t>
            </a:r>
          </a:p>
          <a:p>
            <a:pPr eaLnBrk="1" hangingPunct="1">
              <a:lnSpc>
                <a:spcPct val="110000"/>
              </a:lnSpc>
            </a:pPr>
            <a:r>
              <a:rPr lang="en-US" altLang="zh-CN" sz="1200" b="1">
                <a:latin typeface="Segoe UI" panose="020B0502040204020203" pitchFamily="34" charset="0"/>
                <a:ea typeface="等线" panose="02010600030101010101" pitchFamily="2" charset="-122"/>
              </a:rPr>
              <a:t>OSTaskCreateExt()</a:t>
            </a:r>
          </a:p>
        </p:txBody>
      </p:sp>
      <p:sp>
        <p:nvSpPr>
          <p:cNvPr id="37" name="Text Box 36"/>
          <p:cNvSpPr txBox="1">
            <a:spLocks noChangeArrowheads="1"/>
          </p:cNvSpPr>
          <p:nvPr/>
        </p:nvSpPr>
        <p:spPr bwMode="auto">
          <a:xfrm>
            <a:off x="4301664" y="5896768"/>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Segoe UI" panose="020B0502040204020203" pitchFamily="34" charset="0"/>
                <a:ea typeface="等线" panose="02010600030101010101" pitchFamily="2" charset="-122"/>
              </a:rPr>
              <a:t>OSTaskDel()</a:t>
            </a:r>
          </a:p>
        </p:txBody>
      </p:sp>
      <p:sp>
        <p:nvSpPr>
          <p:cNvPr id="38" name="Text Box 37"/>
          <p:cNvSpPr txBox="1">
            <a:spLocks noChangeArrowheads="1"/>
          </p:cNvSpPr>
          <p:nvPr/>
        </p:nvSpPr>
        <p:spPr bwMode="auto">
          <a:xfrm>
            <a:off x="5452601" y="5409406"/>
            <a:ext cx="1751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Segoe UI" panose="020B0502040204020203" pitchFamily="34" charset="0"/>
                <a:ea typeface="等线" panose="02010600030101010101" pitchFamily="2" charset="-122"/>
              </a:rPr>
              <a:t>Task is Preempted</a:t>
            </a:r>
          </a:p>
        </p:txBody>
      </p:sp>
      <p:sp>
        <p:nvSpPr>
          <p:cNvPr id="39" name="Text Box 38"/>
          <p:cNvSpPr txBox="1">
            <a:spLocks noChangeArrowheads="1"/>
          </p:cNvSpPr>
          <p:nvPr/>
        </p:nvSpPr>
        <p:spPr bwMode="auto">
          <a:xfrm>
            <a:off x="3076114" y="5247481"/>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Segoe UI" panose="020B0502040204020203" pitchFamily="34" charset="0"/>
                <a:ea typeface="等线" panose="02010600030101010101" pitchFamily="2" charset="-122"/>
              </a:rPr>
              <a:t>OSTaskDel()</a:t>
            </a:r>
          </a:p>
        </p:txBody>
      </p:sp>
      <p:sp>
        <p:nvSpPr>
          <p:cNvPr id="40" name="Text Box 39"/>
          <p:cNvSpPr txBox="1">
            <a:spLocks noChangeArrowheads="1"/>
          </p:cNvSpPr>
          <p:nvPr/>
        </p:nvSpPr>
        <p:spPr bwMode="auto">
          <a:xfrm>
            <a:off x="5862176" y="1520031"/>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Segoe UI" panose="020B0502040204020203" pitchFamily="34" charset="0"/>
                <a:ea typeface="等线" panose="02010600030101010101" pitchFamily="2" charset="-122"/>
              </a:rPr>
              <a:t>等待状态</a:t>
            </a:r>
            <a:endParaRPr lang="en-US" altLang="zh-CN" b="1">
              <a:latin typeface="Segoe UI" panose="020B0502040204020203" pitchFamily="34" charset="0"/>
              <a:ea typeface="等线" panose="02010600030101010101" pitchFamily="2" charset="-122"/>
            </a:endParaRPr>
          </a:p>
        </p:txBody>
      </p:sp>
      <p:sp>
        <p:nvSpPr>
          <p:cNvPr id="41" name="Text Box 40"/>
          <p:cNvSpPr txBox="1">
            <a:spLocks noChangeArrowheads="1"/>
          </p:cNvSpPr>
          <p:nvPr/>
        </p:nvSpPr>
        <p:spPr bwMode="auto">
          <a:xfrm>
            <a:off x="2001376" y="4764881"/>
            <a:ext cx="882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Segoe UI" panose="020B0502040204020203" pitchFamily="34" charset="0"/>
                <a:ea typeface="等线" panose="02010600030101010101" pitchFamily="2" charset="-122"/>
              </a:rPr>
              <a:t>睡眠态</a:t>
            </a:r>
            <a:endParaRPr lang="en-US" altLang="zh-CN" b="1">
              <a:latin typeface="Segoe UI" panose="020B0502040204020203" pitchFamily="34" charset="0"/>
              <a:ea typeface="等线" panose="02010600030101010101" pitchFamily="2" charset="-122"/>
            </a:endParaRPr>
          </a:p>
        </p:txBody>
      </p:sp>
      <p:sp>
        <p:nvSpPr>
          <p:cNvPr id="42" name="Text Box 41"/>
          <p:cNvSpPr txBox="1">
            <a:spLocks noChangeArrowheads="1"/>
          </p:cNvSpPr>
          <p:nvPr/>
        </p:nvSpPr>
        <p:spPr bwMode="auto">
          <a:xfrm>
            <a:off x="4301664" y="4688681"/>
            <a:ext cx="882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Segoe UI" panose="020B0502040204020203" pitchFamily="34" charset="0"/>
                <a:ea typeface="等线" panose="02010600030101010101" pitchFamily="2" charset="-122"/>
              </a:rPr>
              <a:t>就绪态</a:t>
            </a:r>
            <a:endParaRPr lang="en-US" altLang="zh-CN" b="1">
              <a:latin typeface="Segoe UI" panose="020B0502040204020203" pitchFamily="34" charset="0"/>
              <a:ea typeface="等线" panose="02010600030101010101" pitchFamily="2" charset="-122"/>
            </a:endParaRPr>
          </a:p>
        </p:txBody>
      </p:sp>
      <p:sp>
        <p:nvSpPr>
          <p:cNvPr id="43" name="Text Box 42"/>
          <p:cNvSpPr txBox="1">
            <a:spLocks noChangeArrowheads="1"/>
          </p:cNvSpPr>
          <p:nvPr/>
        </p:nvSpPr>
        <p:spPr bwMode="auto">
          <a:xfrm>
            <a:off x="7532226" y="4760118"/>
            <a:ext cx="882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Segoe UI" panose="020B0502040204020203" pitchFamily="34" charset="0"/>
                <a:ea typeface="等线" panose="02010600030101010101" pitchFamily="2" charset="-122"/>
              </a:rPr>
              <a:t>运行态</a:t>
            </a:r>
            <a:endParaRPr lang="en-US" altLang="zh-CN" b="1">
              <a:latin typeface="Segoe UI" panose="020B0502040204020203" pitchFamily="34" charset="0"/>
              <a:ea typeface="等线" panose="02010600030101010101" pitchFamily="2" charset="-122"/>
            </a:endParaRPr>
          </a:p>
        </p:txBody>
      </p:sp>
      <p:sp>
        <p:nvSpPr>
          <p:cNvPr id="44" name="Text Box 43"/>
          <p:cNvSpPr txBox="1">
            <a:spLocks noChangeArrowheads="1"/>
          </p:cNvSpPr>
          <p:nvPr/>
        </p:nvSpPr>
        <p:spPr bwMode="auto">
          <a:xfrm>
            <a:off x="9926176" y="4601368"/>
            <a:ext cx="882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Segoe UI" panose="020B0502040204020203" pitchFamily="34" charset="0"/>
                <a:ea typeface="等线" panose="02010600030101010101" pitchFamily="2" charset="-122"/>
              </a:rPr>
              <a:t>中断服</a:t>
            </a:r>
            <a:endParaRPr lang="en-US" altLang="zh-CN" b="1">
              <a:latin typeface="Segoe UI" panose="020B0502040204020203" pitchFamily="34" charset="0"/>
              <a:ea typeface="等线" panose="02010600030101010101" pitchFamily="2" charset="-122"/>
            </a:endParaRPr>
          </a:p>
          <a:p>
            <a:pPr eaLnBrk="1" hangingPunct="1"/>
            <a:r>
              <a:rPr lang="zh-CN" altLang="en-US" b="1">
                <a:latin typeface="Segoe UI" panose="020B0502040204020203" pitchFamily="34" charset="0"/>
                <a:ea typeface="等线" panose="02010600030101010101" pitchFamily="2" charset="-122"/>
              </a:rPr>
              <a:t>务态</a:t>
            </a:r>
            <a:endParaRPr lang="en-US" altLang="zh-CN" b="1">
              <a:latin typeface="Segoe UI" panose="020B0502040204020203" pitchFamily="34" charset="0"/>
              <a:ea typeface="等线"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br>
              <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br>
            <a:r>
              <a:rPr kumimoji="0" lang="en-US" altLang="zh-CN" sz="60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 </a:t>
            </a:r>
            <a:r>
              <a:rPr kumimoji="0" lang="zh-CN" altLang="en-US" sz="4400" b="1" i="0" u="none" strike="noStrike" kern="0" cap="none" spc="0" normalizeH="0" baseline="0" dirty="0">
                <a:solidFill>
                  <a:srgbClr val="A50021"/>
                </a:solidFill>
                <a:latin typeface="Segoe UI" panose="020B0502040204020203" pitchFamily="34" charset="0"/>
                <a:ea typeface="等线" panose="02010600030101010101" pitchFamily="2" charset="-122"/>
                <a:cs typeface="+mj-cs"/>
              </a:rPr>
              <a:t>uC/OS任务优先级</a:t>
            </a:r>
            <a:br>
              <a:rPr kumimoji="0" lang="zh-CN" altLang="en-US"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br>
            <a:endPar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endParaRPr>
          </a:p>
        </p:txBody>
      </p:sp>
      <p:sp>
        <p:nvSpPr>
          <p:cNvPr id="133123" name="Rectangle 3"/>
          <p:cNvSpPr>
            <a:spLocks noGrp="1" noChangeArrowheads="1"/>
          </p:cNvSpPr>
          <p:nvPr>
            <p:ph idx="1"/>
          </p:nvPr>
        </p:nvSpPr>
        <p:spPr/>
        <p:txBody>
          <a:bodyPr vert="horz" wrap="square" lIns="91440" tIns="45720" rIns="91440" bIns="45720" numCol="1" anchor="t" anchorCtr="0" compatLnSpc="1">
            <a:normAutofit fontScale="80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根据任务的重要程度不同可以赋予一定的优先级</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4000" b="1" i="0" u="none" strike="noStrike" kern="0" cap="none" spc="0" normalizeH="0" baseline="0" noProof="0" dirty="0" err="1">
                <a:ln>
                  <a:noFill/>
                </a:ln>
                <a:solidFill>
                  <a:schemeClr val="accent2"/>
                </a:solidFill>
                <a:effectLst/>
                <a:uLnTx/>
                <a:uFillTx/>
                <a:latin typeface="Segoe UI" panose="020B0502040204020203" pitchFamily="34" charset="0"/>
                <a:ea typeface="等线" panose="02010600030101010101" pitchFamily="2" charset="-122"/>
                <a:cs typeface="+mn-cs"/>
              </a:rPr>
              <a:t>uC</a:t>
            </a:r>
            <a:r>
              <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/OS</a:t>
            </a: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任务的优先级</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优先级为整数值</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值越小优先级越高（最高优先级值为</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0</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优先级级数可以通过在</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OS_CFG.H</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中配置</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OS_LOWEST_PRIO</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值来改变（最多</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64</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级）</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系统保留了部分优先级：</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0</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1</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2</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3</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a:t>
            </a:r>
            <a:r>
              <a:rPr kumimoji="0" lang="en-US" sz="32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 OS_LOWEST_PRIO-3, OS_LOWEST_PRIO-2, OS_LOWEST_PRIO-1, OS_LOWEST_PRIO</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4000" b="1" i="0" u="none" strike="noStrike" kern="0" cap="none" spc="0" normalizeH="0" baseline="0" noProof="0" dirty="0" err="1">
                <a:ln>
                  <a:noFill/>
                </a:ln>
                <a:solidFill>
                  <a:schemeClr val="accent2"/>
                </a:solidFill>
                <a:effectLst/>
                <a:uLnTx/>
                <a:uFillTx/>
                <a:latin typeface="Segoe UI" panose="020B0502040204020203" pitchFamily="34" charset="0"/>
                <a:ea typeface="等线" panose="02010600030101010101" pitchFamily="2" charset="-122"/>
                <a:cs typeface="+mn-cs"/>
              </a:rPr>
              <a:t>uC</a:t>
            </a:r>
            <a:r>
              <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/OS</a:t>
            </a: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任务之间的优先级必需不同（最多可管理</a:t>
            </a:r>
            <a:r>
              <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64</a:t>
            </a: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个任务）</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40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1143000" marR="0" lvl="2" indent="-228600" algn="l" defTabSz="914400" rtl="0" eaLnBrk="0" fontAlgn="base" latinLnBrk="0" hangingPunct="0">
              <a:lnSpc>
                <a:spcPct val="100000"/>
              </a:lnSpc>
              <a:spcBef>
                <a:spcPct val="20000"/>
              </a:spcBef>
              <a:spcAft>
                <a:spcPct val="0"/>
              </a:spcAft>
              <a:buClrTx/>
              <a:buSzTx/>
              <a:buFontTx/>
              <a:buNone/>
              <a:defRPr/>
            </a:pPr>
            <a:endParaRPr kumimoji="0" lang="en-US" altLang="zh-CN" sz="32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br>
              <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br>
            <a:r>
              <a:rPr kumimoji="0" lang="en-US" altLang="zh-CN" sz="60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 </a:t>
            </a:r>
            <a:r>
              <a:rPr kumimoji="0" lang="zh-CN" altLang="en-US" sz="4400" b="1" i="0" u="none" strike="noStrike" kern="0" cap="none" spc="0" normalizeH="0" baseline="0" dirty="0">
                <a:solidFill>
                  <a:srgbClr val="A50021"/>
                </a:solidFill>
                <a:latin typeface="Segoe UI" panose="020B0502040204020203" pitchFamily="34" charset="0"/>
                <a:ea typeface="等线" panose="02010600030101010101" pitchFamily="2" charset="-122"/>
                <a:cs typeface="+mj-cs"/>
              </a:rPr>
              <a:t>uC/OS调度机制</a:t>
            </a:r>
            <a:br>
              <a:rPr kumimoji="0" lang="zh-CN" altLang="en-US"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br>
            <a:endPar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endParaRPr>
          </a:p>
        </p:txBody>
      </p:sp>
      <p:sp>
        <p:nvSpPr>
          <p:cNvPr id="133123" name="Rectangle 3"/>
          <p:cNvSpPr>
            <a:spLocks noGrp="1" noChangeArrowheads="1"/>
          </p:cNvSpPr>
          <p:nvPr>
            <p:ph idx="1"/>
          </p:nvPr>
        </p:nvSpPr>
        <p:spPr/>
        <p:txBody>
          <a:bodyPr vert="horz" wrap="square" lIns="91440" tIns="45720" rIns="91440" bIns="45720" numCol="1" anchor="t" anchorCtr="0" compatLnSpc="1">
            <a:normAutofit fontScale="92500"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基于优先级调度</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总是让处于就绪状态的优先级最高的任务先运行</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抢占式调度</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当一个运行着的任务使一个比它更高优先级的任务进入就绪状态，当前任务的</a:t>
            </a:r>
            <a:r>
              <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CPU</a:t>
            </a: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使用权就会被剥夺（被挂起）</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rPr>
              <a:t>不支持时间片轮转调度</a:t>
            </a:r>
            <a:endParaRPr kumimoji="0" lang="en-US" altLang="zh-CN" sz="40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rPr>
              <a:t>任务优先级各不相同</a:t>
            </a: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1143000" marR="0" lvl="2" indent="-228600" algn="l" defTabSz="914400" rtl="0" eaLnBrk="0" fontAlgn="base" latinLnBrk="0" hangingPunct="0">
              <a:lnSpc>
                <a:spcPct val="100000"/>
              </a:lnSpc>
              <a:spcBef>
                <a:spcPct val="20000"/>
              </a:spcBef>
              <a:spcAft>
                <a:spcPct val="0"/>
              </a:spcAft>
              <a:buClrTx/>
              <a:buSzTx/>
              <a:buFontTx/>
              <a:buNone/>
              <a:defRPr/>
            </a:pPr>
            <a:endParaRPr kumimoji="0" lang="en-US" altLang="zh-CN" sz="32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36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 calcmode="lin" valueType="num">
                                      <p:cBhvr additive="base">
                                        <p:cTn id="12"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3123">
                                            <p:txEl>
                                              <p:pRg st="2" end="2"/>
                                            </p:txEl>
                                          </p:spTgt>
                                        </p:tgtEl>
                                        <p:attrNameLst>
                                          <p:attrName>style.visibility</p:attrName>
                                        </p:attrNameLst>
                                      </p:cBhvr>
                                      <p:to>
                                        <p:strVal val="visible"/>
                                      </p:to>
                                    </p:set>
                                    <p:anim calcmode="lin" valueType="num">
                                      <p:cBhvr additive="base">
                                        <p:cTn id="18"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312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33123">
                                            <p:txEl>
                                              <p:pRg st="3" end="3"/>
                                            </p:txEl>
                                          </p:spTgt>
                                        </p:tgtEl>
                                        <p:attrNameLst>
                                          <p:attrName>style.visibility</p:attrName>
                                        </p:attrNameLst>
                                      </p:cBhvr>
                                      <p:to>
                                        <p:strVal val="visible"/>
                                      </p:to>
                                    </p:set>
                                    <p:anim calcmode="lin" valueType="num">
                                      <p:cBhvr additive="base">
                                        <p:cTn id="23"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3123">
                                            <p:txEl>
                                              <p:pRg st="4" end="4"/>
                                            </p:txEl>
                                          </p:spTgt>
                                        </p:tgtEl>
                                        <p:attrNameLst>
                                          <p:attrName>style.visibility</p:attrName>
                                        </p:attrNameLst>
                                      </p:cBhvr>
                                      <p:to>
                                        <p:strVal val="visible"/>
                                      </p:to>
                                    </p:set>
                                    <p:anim calcmode="lin" valueType="num">
                                      <p:cBhvr additive="base">
                                        <p:cTn id="29"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2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3123">
                                            <p:txEl>
                                              <p:pRg st="5" end="5"/>
                                            </p:txEl>
                                          </p:spTgt>
                                        </p:tgtEl>
                                        <p:attrNameLst>
                                          <p:attrName>style.visibility</p:attrName>
                                        </p:attrNameLst>
                                      </p:cBhvr>
                                      <p:to>
                                        <p:strVal val="visible"/>
                                      </p:to>
                                    </p:set>
                                    <p:anim calcmode="lin" valueType="num">
                                      <p:cBhvr additive="base">
                                        <p:cTn id="33"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br>
              <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br>
            <a:r>
              <a:rPr kumimoji="0" lang="en-US" altLang="zh-CN" sz="60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 </a:t>
            </a:r>
            <a:r>
              <a:rPr kumimoji="0" lang="zh-CN" altLang="en-US" sz="4400" b="1" i="0" u="none" strike="noStrike" kern="0" cap="none" spc="0" normalizeH="0" baseline="0" dirty="0">
                <a:solidFill>
                  <a:srgbClr val="A50021"/>
                </a:solidFill>
                <a:latin typeface="Segoe UI" panose="020B0502040204020203" pitchFamily="34" charset="0"/>
                <a:ea typeface="等线" panose="02010600030101010101" pitchFamily="2" charset="-122"/>
                <a:cs typeface="+mj-cs"/>
              </a:rPr>
              <a:t>uC/OS任务设计</a:t>
            </a:r>
            <a:br>
              <a:rPr kumimoji="0" lang="zh-CN" altLang="en-US" sz="4400" b="1" i="0" u="none" strike="noStrike" kern="0" cap="none" spc="0" normalizeH="0" baseline="0" dirty="0">
                <a:solidFill>
                  <a:srgbClr val="A50021"/>
                </a:solidFill>
                <a:latin typeface="Segoe UI" panose="020B0502040204020203" pitchFamily="34" charset="0"/>
                <a:ea typeface="等线" panose="02010600030101010101" pitchFamily="2" charset="-122"/>
                <a:cs typeface="+mj-cs"/>
              </a:rPr>
            </a:br>
            <a:endPar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endParaRPr>
          </a:p>
        </p:txBody>
      </p:sp>
      <p:sp>
        <p:nvSpPr>
          <p:cNvPr id="10243" name="Rectangle 3"/>
          <p:cNvSpPr>
            <a:spLocks noGrp="1"/>
          </p:cNvSpPr>
          <p:nvPr>
            <p:ph idx="1"/>
          </p:nvPr>
        </p:nvSpPr>
        <p:spPr/>
        <p:txBody>
          <a:bodyPr vert="horz" wrap="square" lIns="91440" tIns="45720" rIns="91440" bIns="45720" anchor="t" anchorCtr="0"/>
          <a:lstStyle/>
          <a:p>
            <a:r>
              <a:rPr lang="zh-CN" altLang="en-US" sz="4000" b="0" dirty="0">
                <a:latin typeface="Segoe UI" panose="020B0502040204020203" pitchFamily="34" charset="0"/>
                <a:ea typeface="等线" panose="02010600030101010101" pitchFamily="2" charset="-122"/>
              </a:rPr>
              <a:t>根据需求，任务可以被设计为一个有限或无限循环体</a:t>
            </a:r>
            <a:endParaRPr lang="en-US" altLang="zh-CN" sz="4000" b="0" dirty="0">
              <a:latin typeface="Segoe UI" panose="020B0502040204020203" pitchFamily="34" charset="0"/>
              <a:ea typeface="等线" panose="02010600030101010101" pitchFamily="2" charset="-122"/>
            </a:endParaRPr>
          </a:p>
          <a:p>
            <a:r>
              <a:rPr lang="zh-CN" altLang="en-US" sz="4000" b="0" dirty="0">
                <a:latin typeface="Segoe UI" panose="020B0502040204020203" pitchFamily="34" charset="0"/>
                <a:ea typeface="等线" panose="02010600030101010101" pitchFamily="2" charset="-122"/>
              </a:rPr>
              <a:t>设定优先级需结合应用中的每个任务的情况</a:t>
            </a:r>
            <a:endParaRPr lang="en-US" altLang="zh-CN" sz="4000" b="0" dirty="0">
              <a:latin typeface="Segoe UI" panose="020B0502040204020203" pitchFamily="34" charset="0"/>
              <a:ea typeface="等线" panose="02010600030101010101" pitchFamily="2" charset="-122"/>
            </a:endParaRPr>
          </a:p>
          <a:p>
            <a:r>
              <a:rPr lang="zh-CN" altLang="en-US" sz="4000" b="0" dirty="0">
                <a:latin typeface="Segoe UI" panose="020B0502040204020203" pitchFamily="34" charset="0"/>
                <a:ea typeface="等线" panose="02010600030101010101" pitchFamily="2" charset="-122"/>
              </a:rPr>
              <a:t>任务在不需要运行时要及时将自己挂起</a:t>
            </a:r>
            <a:endParaRPr lang="en-US" altLang="zh-CN" sz="4000" b="0" dirty="0">
              <a:latin typeface="Segoe UI" panose="020B0502040204020203" pitchFamily="34" charset="0"/>
              <a:ea typeface="等线" panose="02010600030101010101" pitchFamily="2" charset="-122"/>
            </a:endParaRPr>
          </a:p>
          <a:p>
            <a:endParaRPr lang="en-US" altLang="zh-CN" sz="4000" dirty="0">
              <a:latin typeface="Segoe UI" panose="020B0502040204020203" pitchFamily="34" charset="0"/>
              <a:ea typeface="等线" panose="02010600030101010101" pitchFamily="2" charset="-122"/>
            </a:endParaRPr>
          </a:p>
          <a:p>
            <a:endParaRPr lang="en-US" altLang="zh-CN" dirty="0">
              <a:latin typeface="Segoe UI" panose="020B0502040204020203" pitchFamily="34" charset="0"/>
              <a:ea typeface="等线" panose="02010600030101010101" pitchFamily="2" charset="-122"/>
            </a:endParaRPr>
          </a:p>
          <a:p>
            <a:pPr lvl="2"/>
            <a:endParaRPr lang="en-US" altLang="zh-CN" sz="3200" dirty="0">
              <a:latin typeface="Segoe UI" panose="020B0502040204020203" pitchFamily="34" charset="0"/>
              <a:ea typeface="等线" panose="02010600030101010101" pitchFamily="2" charset="-122"/>
            </a:endParaRPr>
          </a:p>
          <a:p>
            <a:pPr lvl="1"/>
            <a:endParaRPr lang="en-US" altLang="zh-CN" sz="3600" dirty="0">
              <a:latin typeface="Segoe UI" panose="020B0502040204020203" pitchFamily="34" charset="0"/>
              <a:ea typeface="等线" panose="02010600030101010101" pitchFamily="2" charset="-122"/>
            </a:endParaRPr>
          </a:p>
          <a:p>
            <a:endParaRPr lang="en-US" altLang="zh-CN"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anchor="ctr" anchorCtr="0"/>
          <a:lstStyle/>
          <a:p>
            <a:r>
              <a:rPr lang="zh-CN" altLang="en-US" sz="4400" dirty="0">
                <a:latin typeface="Segoe UI" panose="020B0502040204020203" pitchFamily="34" charset="0"/>
                <a:ea typeface="等线" panose="02010600030101010101" pitchFamily="2" charset="-122"/>
              </a:rPr>
              <a:t>uC/OS任务管理函数</a:t>
            </a:r>
            <a:endParaRPr lang="zh-CN" altLang="en-US" sz="5400" dirty="0">
              <a:latin typeface="Segoe UI" panose="020B0502040204020203" pitchFamily="34" charset="0"/>
              <a:ea typeface="等线" panose="02010600030101010101" pitchFamily="2" charset="-122"/>
            </a:endParaRPr>
          </a:p>
        </p:txBody>
      </p:sp>
      <p:sp>
        <p:nvSpPr>
          <p:cNvPr id="12291" name="Rectangle 3"/>
          <p:cNvSpPr>
            <a:spLocks noGrp="1"/>
          </p:cNvSpPr>
          <p:nvPr>
            <p:ph idx="1"/>
          </p:nvPr>
        </p:nvSpPr>
        <p:spPr/>
        <p:txBody>
          <a:bodyPr vert="horz" wrap="square" lIns="91440" tIns="45720" rIns="91440" bIns="45720" anchor="t" anchorCtr="0"/>
          <a:lstStyle/>
          <a:p>
            <a:pPr>
              <a:lnSpc>
                <a:spcPct val="90000"/>
              </a:lnSpc>
            </a:pPr>
            <a:r>
              <a:rPr lang="zh-CN" altLang="en-US" dirty="0">
                <a:latin typeface="Segoe UI" panose="020B0502040204020203" pitchFamily="34" charset="0"/>
                <a:ea typeface="等线" panose="02010600030101010101" pitchFamily="2" charset="-122"/>
              </a:rPr>
              <a:t>建立一个新任务：</a:t>
            </a:r>
            <a:r>
              <a:rPr lang="en-US" altLang="zh-CN" dirty="0">
                <a:latin typeface="Segoe UI" panose="020B0502040204020203" pitchFamily="34" charset="0"/>
                <a:ea typeface="等线" panose="02010600030101010101" pitchFamily="2" charset="-122"/>
              </a:rPr>
              <a:t>OSTaskCreate</a:t>
            </a:r>
          </a:p>
          <a:p>
            <a:pPr>
              <a:lnSpc>
                <a:spcPct val="90000"/>
              </a:lnSpc>
            </a:pPr>
            <a:r>
              <a:rPr lang="zh-CN" altLang="en-US" dirty="0">
                <a:latin typeface="Segoe UI" panose="020B0502040204020203" pitchFamily="34" charset="0"/>
                <a:ea typeface="等线" panose="02010600030101010101" pitchFamily="2" charset="-122"/>
              </a:rPr>
              <a:t>删除任务：</a:t>
            </a:r>
            <a:r>
              <a:rPr lang="en-US" altLang="zh-CN" dirty="0">
                <a:latin typeface="Segoe UI" panose="020B0502040204020203" pitchFamily="34" charset="0"/>
                <a:ea typeface="等线" panose="02010600030101010101" pitchFamily="2" charset="-122"/>
              </a:rPr>
              <a:t>OSTaskDel</a:t>
            </a:r>
          </a:p>
          <a:p>
            <a:pPr>
              <a:lnSpc>
                <a:spcPct val="90000"/>
              </a:lnSpc>
            </a:pPr>
            <a:r>
              <a:rPr lang="zh-CN" altLang="en-US" dirty="0">
                <a:latin typeface="Segoe UI" panose="020B0502040204020203" pitchFamily="34" charset="0"/>
                <a:ea typeface="等线" panose="02010600030101010101" pitchFamily="2" charset="-122"/>
              </a:rPr>
              <a:t>改变优先级任务：</a:t>
            </a:r>
            <a:r>
              <a:rPr lang="en-US" altLang="zh-CN" dirty="0">
                <a:latin typeface="Segoe UI" panose="020B0502040204020203" pitchFamily="34" charset="0"/>
                <a:ea typeface="等线" panose="02010600030101010101" pitchFamily="2" charset="-122"/>
              </a:rPr>
              <a:t>OSTaskChangePrio</a:t>
            </a:r>
          </a:p>
          <a:p>
            <a:pPr>
              <a:lnSpc>
                <a:spcPct val="90000"/>
              </a:lnSpc>
            </a:pPr>
            <a:r>
              <a:rPr lang="zh-CN" altLang="en-US" dirty="0">
                <a:latin typeface="Segoe UI" panose="020B0502040204020203" pitchFamily="34" charset="0"/>
                <a:ea typeface="等线" panose="02010600030101010101" pitchFamily="2" charset="-122"/>
              </a:rPr>
              <a:t>无条件挂起一个任务：</a:t>
            </a:r>
            <a:r>
              <a:rPr lang="en-US" altLang="zh-CN" dirty="0">
                <a:latin typeface="Segoe UI" panose="020B0502040204020203" pitchFamily="34" charset="0"/>
                <a:ea typeface="等线" panose="02010600030101010101" pitchFamily="2" charset="-122"/>
              </a:rPr>
              <a:t> OSTaskSuspend</a:t>
            </a:r>
          </a:p>
          <a:p>
            <a:pPr>
              <a:lnSpc>
                <a:spcPct val="90000"/>
              </a:lnSpc>
            </a:pPr>
            <a:r>
              <a:rPr lang="zh-CN" altLang="en-US" dirty="0">
                <a:latin typeface="Segoe UI" panose="020B0502040204020203" pitchFamily="34" charset="0"/>
                <a:ea typeface="等线" panose="02010600030101010101" pitchFamily="2" charset="-122"/>
              </a:rPr>
              <a:t>唤醒一个挂起的任务：</a:t>
            </a:r>
            <a:r>
              <a:rPr lang="en-US" altLang="zh-CN" dirty="0">
                <a:latin typeface="Segoe UI" panose="020B0502040204020203" pitchFamily="34" charset="0"/>
                <a:ea typeface="等线" panose="02010600030101010101" pitchFamily="2" charset="-122"/>
              </a:rPr>
              <a:t> OSTaskResume</a:t>
            </a:r>
          </a:p>
          <a:p>
            <a:pPr>
              <a:lnSpc>
                <a:spcPct val="90000"/>
              </a:lnSpc>
            </a:pPr>
            <a:r>
              <a:rPr lang="zh-CN" altLang="en-US" dirty="0">
                <a:latin typeface="Segoe UI" panose="020B0502040204020203" pitchFamily="34" charset="0"/>
                <a:ea typeface="等线" panose="02010600030101010101" pitchFamily="2" charset="-122"/>
              </a:rPr>
              <a:t>堆栈检验：</a:t>
            </a:r>
            <a:r>
              <a:rPr lang="en-US" altLang="zh-CN" dirty="0">
                <a:latin typeface="Segoe UI" panose="020B0502040204020203" pitchFamily="34" charset="0"/>
                <a:ea typeface="等线" panose="02010600030101010101" pitchFamily="2" charset="-122"/>
              </a:rPr>
              <a:t>OSTaskStkChk</a:t>
            </a:r>
            <a:r>
              <a:rPr lang="zh-CN" altLang="en-US" dirty="0">
                <a:latin typeface="Segoe UI" panose="020B0502040204020203" pitchFamily="34" charset="0"/>
                <a:ea typeface="等线" panose="02010600030101010101" pitchFamily="2" charset="-122"/>
              </a:rPr>
              <a:t> </a:t>
            </a:r>
            <a:endParaRPr lang="en-US" altLang="zh-CN" dirty="0">
              <a:latin typeface="Segoe UI" panose="020B0502040204020203" pitchFamily="34" charset="0"/>
              <a:ea typeface="等线" panose="02010600030101010101" pitchFamily="2" charset="-122"/>
            </a:endParaRPr>
          </a:p>
          <a:p>
            <a:pPr>
              <a:lnSpc>
                <a:spcPct val="90000"/>
              </a:lnSpc>
            </a:pPr>
            <a:r>
              <a:rPr lang="zh-CN" altLang="en-US" dirty="0">
                <a:latin typeface="Segoe UI" panose="020B0502040204020203" pitchFamily="34" charset="0"/>
                <a:ea typeface="等线" panose="02010600030101010101" pitchFamily="2" charset="-122"/>
              </a:rPr>
              <a:t>请求删除任务：</a:t>
            </a:r>
            <a:r>
              <a:rPr lang="en-US" altLang="zh-CN" dirty="0">
                <a:latin typeface="Segoe UI" panose="020B0502040204020203" pitchFamily="34" charset="0"/>
                <a:ea typeface="等线" panose="02010600030101010101" pitchFamily="2" charset="-122"/>
              </a:rPr>
              <a:t>OSTaskDelReq</a:t>
            </a:r>
            <a:endParaRPr lang="zh-CN" altLang="en-US" dirty="0">
              <a:latin typeface="Segoe UI" panose="020B0502040204020203" pitchFamily="34" charset="0"/>
              <a:ea typeface="等线" panose="02010600030101010101" pitchFamily="2" charset="-122"/>
            </a:endParaRPr>
          </a:p>
          <a:p>
            <a:pPr>
              <a:lnSpc>
                <a:spcPct val="90000"/>
              </a:lnSpc>
            </a:pPr>
            <a:r>
              <a:rPr lang="zh-CN" altLang="en-US" dirty="0">
                <a:latin typeface="Segoe UI" panose="020B0502040204020203" pitchFamily="34" charset="0"/>
                <a:ea typeface="等线" panose="02010600030101010101" pitchFamily="2" charset="-122"/>
              </a:rPr>
              <a:t>获得任务的信息：</a:t>
            </a:r>
            <a:r>
              <a:rPr lang="en-US" altLang="zh-CN" dirty="0">
                <a:latin typeface="Segoe UI" panose="020B0502040204020203" pitchFamily="34" charset="0"/>
                <a:ea typeface="等线" panose="02010600030101010101" pitchFamily="2" charset="-122"/>
              </a:rPr>
              <a:t> OSTaskQuery</a:t>
            </a:r>
            <a:endParaRPr lang="zh-CN" altLang="en-US" dirty="0">
              <a:latin typeface="Segoe UI" panose="020B0502040204020203" pitchFamily="34" charset="0"/>
              <a:ea typeface="等线"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title" idx="4294967295"/>
          </p:nvPr>
        </p:nvSpPr>
        <p:spPr/>
        <p:txBody>
          <a:bodyPr vert="horz" wrap="square" lIns="91440" tIns="45720" rIns="91440" bIns="45720" anchor="ctr" anchorCtr="0"/>
          <a:lstStyle/>
          <a:p>
            <a:pPr eaLnBrk="1" hangingPunct="1">
              <a:lnSpc>
                <a:spcPct val="90000"/>
              </a:lnSpc>
            </a:pPr>
            <a:r>
              <a:rPr lang="en-US" altLang="zh-CN" dirty="0">
                <a:latin typeface="Segoe UI" panose="020B0502040204020203" pitchFamily="34" charset="0"/>
                <a:ea typeface="等线" panose="02010600030101010101" pitchFamily="2" charset="-122"/>
                <a:sym typeface="+mn-ea"/>
              </a:rPr>
              <a:t>1.uC/OS</a:t>
            </a:r>
            <a:r>
              <a:rPr lang="zh-CN" altLang="en-US" dirty="0">
                <a:latin typeface="Segoe UI" panose="020B0502040204020203" pitchFamily="34" charset="0"/>
                <a:ea typeface="等线" panose="02010600030101010101" pitchFamily="2" charset="-122"/>
                <a:sym typeface="+mn-ea"/>
              </a:rPr>
              <a:t>的移植与任务管理</a:t>
            </a:r>
            <a:endParaRPr lang="zh-CN" altLang="en-US" dirty="0">
              <a:latin typeface="Segoe UI" panose="020B0502040204020203" pitchFamily="34" charset="0"/>
              <a:ea typeface="等线" panose="02010600030101010101" pitchFamily="2" charset="-122"/>
            </a:endParaRPr>
          </a:p>
        </p:txBody>
      </p:sp>
      <p:sp>
        <p:nvSpPr>
          <p:cNvPr id="5" name="文本框 4"/>
          <p:cNvSpPr txBox="1"/>
          <p:nvPr/>
        </p:nvSpPr>
        <p:spPr>
          <a:xfrm>
            <a:off x="426720" y="1417638"/>
            <a:ext cx="11597640" cy="4213860"/>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45000"/>
              </a:spcBef>
              <a:spcAft>
                <a:spcPct val="0"/>
              </a:spcAft>
              <a:buClrTx/>
              <a:buSzTx/>
              <a:buFont typeface="Wingdings" panose="05000000000000000000" pitchFamily="2" charset="2"/>
              <a:buChar char="l"/>
              <a:defRPr/>
            </a:pPr>
            <a:r>
              <a:rPr kumimoji="0" lang="zh-CN" altLang="en-US" sz="44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实验目的</a:t>
            </a: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sz="32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cs typeface="+mn-ea"/>
              </a:rPr>
              <a:t>理解uC/OS任务与任务的基本状态并了解其状态变迁过程</a:t>
            </a: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sz="3200" b="0" i="0" u="none" strike="noStrike" kern="0" cap="none" spc="0" normalizeH="0" baseline="0" noProof="0" dirty="0">
                <a:ln>
                  <a:noFill/>
                </a:ln>
                <a:solidFill>
                  <a:schemeClr val="tx1"/>
                </a:solidFill>
                <a:effectLst/>
                <a:uLnTx/>
                <a:uFillTx/>
                <a:latin typeface="Segoe UI" panose="020B0502040204020203" pitchFamily="34" charset="0"/>
                <a:ea typeface="等线" panose="02010600030101010101" pitchFamily="2" charset="-122"/>
                <a:cs typeface="+mn-ea"/>
              </a:rPr>
              <a:t>理解uC/OS任务的优先级与uC/OS调度机制</a:t>
            </a:r>
          </a:p>
          <a:p>
            <a:pPr marL="742950" lvl="1" indent="-285750" fontAlgn="base">
              <a:spcBef>
                <a:spcPct val="20000"/>
              </a:spcBef>
              <a:spcAft>
                <a:spcPct val="0"/>
              </a:spcAft>
              <a:buFontTx/>
              <a:buChar char="–"/>
              <a:defRPr/>
            </a:pPr>
            <a:r>
              <a:rPr sz="3200" kern="0" dirty="0">
                <a:latin typeface="Segoe UI" panose="020B0502040204020203" pitchFamily="34" charset="0"/>
                <a:ea typeface="等线" panose="02010600030101010101" pitchFamily="2" charset="-122"/>
                <a:cs typeface="+mn-ea"/>
              </a:rPr>
              <a:t>掌握µC/</a:t>
            </a:r>
            <a:r>
              <a:rPr sz="3200" kern="0" dirty="0" err="1">
                <a:latin typeface="Segoe UI" panose="020B0502040204020203" pitchFamily="34" charset="0"/>
                <a:ea typeface="等线" panose="02010600030101010101" pitchFamily="2" charset="-122"/>
                <a:cs typeface="+mn-ea"/>
              </a:rPr>
              <a:t>OS-II中任务管理的基本方法（创建、删除、挂起、解挂、任务延时）及相关</a:t>
            </a:r>
            <a:r>
              <a:rPr lang="zh-CN" altLang="en-US" sz="3200" kern="0" dirty="0">
                <a:latin typeface="Segoe UI" panose="020B0502040204020203" pitchFamily="34" charset="0"/>
                <a:ea typeface="等线" panose="02010600030101010101" pitchFamily="2" charset="-122"/>
                <a:cs typeface="+mn-ea"/>
              </a:rPr>
              <a:t>函数</a:t>
            </a:r>
            <a:endParaRPr sz="3200" kern="0" dirty="0" err="1">
              <a:latin typeface="Segoe UI" panose="020B0502040204020203" pitchFamily="34" charset="0"/>
              <a:ea typeface="等线" panose="02010600030101010101" pitchFamily="2" charset="-122"/>
              <a:cs typeface="+mn-ea"/>
            </a:endParaRPr>
          </a:p>
          <a:p>
            <a:pPr marL="742950" lvl="1" indent="-285750" fontAlgn="base">
              <a:spcBef>
                <a:spcPct val="20000"/>
              </a:spcBef>
              <a:spcAft>
                <a:spcPct val="0"/>
              </a:spcAft>
              <a:buFontTx/>
              <a:buChar char="–"/>
              <a:defRPr/>
            </a:pPr>
            <a:r>
              <a:rPr lang="zh-CN" altLang="en-US" sz="3200" kern="0" dirty="0">
                <a:latin typeface="Segoe UI" panose="020B0502040204020203" pitchFamily="34" charset="0"/>
                <a:ea typeface="等线" panose="02010600030101010101" pitchFamily="2" charset="-122"/>
                <a:cs typeface="+mn-ea"/>
              </a:rPr>
              <a:t>掌握</a:t>
            </a:r>
            <a:r>
              <a:rPr lang="zh-CN" altLang="en-US" sz="3200" kern="0" dirty="0">
                <a:latin typeface="Segoe UI" panose="020B0502040204020203" pitchFamily="34" charset="0"/>
                <a:ea typeface="等线" panose="02010600030101010101" pitchFamily="2" charset="-122"/>
                <a:cs typeface="+mn-ea"/>
                <a:sym typeface="+mn-ea"/>
              </a:rPr>
              <a:t>STM32F407开发板LED工作原理</a:t>
            </a:r>
            <a:endParaRPr lang="en-US" sz="3200" kern="0" dirty="0">
              <a:latin typeface="Segoe UI" panose="020B0502040204020203" pitchFamily="34" charset="0"/>
              <a:ea typeface="等线" panose="02010600030101010101" pitchFamily="2" charset="-122"/>
              <a:cs typeface="+mn-ea"/>
            </a:endParaRPr>
          </a:p>
          <a:p>
            <a:pPr marL="742950" lvl="1" indent="-285750" fontAlgn="base">
              <a:spcBef>
                <a:spcPct val="20000"/>
              </a:spcBef>
              <a:spcAft>
                <a:spcPct val="0"/>
              </a:spcAft>
              <a:buFontTx/>
              <a:buChar char="–"/>
              <a:defRPr/>
            </a:pPr>
            <a:r>
              <a:rPr lang="zh-CN" altLang="en-US" sz="3200" kern="0" dirty="0">
                <a:latin typeface="Segoe UI" panose="020B0502040204020203" pitchFamily="34" charset="0"/>
                <a:ea typeface="等线" panose="02010600030101010101" pitchFamily="2" charset="-122"/>
                <a:cs typeface="+mn-ea"/>
              </a:rPr>
              <a:t>基于模板工程移植</a:t>
            </a:r>
            <a:r>
              <a:rPr lang="en-US" altLang="zh-CN" sz="3200" kern="0" dirty="0">
                <a:latin typeface="Segoe UI" panose="020B0502040204020203" pitchFamily="34" charset="0"/>
                <a:ea typeface="等线" panose="02010600030101010101" pitchFamily="2" charset="-122"/>
                <a:cs typeface="+mn-ea"/>
              </a:rPr>
              <a:t>µC/OS-II</a:t>
            </a:r>
            <a:endParaRPr lang="zh-CN" altLang="en-US" sz="3200" kern="0" dirty="0">
              <a:latin typeface="Segoe UI" panose="020B0502040204020203" pitchFamily="34" charset="0"/>
              <a:ea typeface="等线" panose="02010600030101010101" pitchFamily="2" charset="-122"/>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nchorCtr="0"/>
          <a:lstStyle/>
          <a:p>
            <a:r>
              <a:rPr lang="zh-CN" altLang="en-US" sz="4400" dirty="0">
                <a:latin typeface="Segoe UI" panose="020B0502040204020203" pitchFamily="34" charset="0"/>
                <a:ea typeface="等线" panose="02010600030101010101" pitchFamily="2" charset="-122"/>
              </a:rPr>
              <a:t>uC/OS任务时间管理</a:t>
            </a:r>
          </a:p>
        </p:txBody>
      </p:sp>
      <p:sp>
        <p:nvSpPr>
          <p:cNvPr id="7171" name="Rectangle 3"/>
          <p:cNvSpPr>
            <a:spLocks noGrp="1" noChangeArrowheads="1"/>
          </p:cNvSpPr>
          <p:nvPr>
            <p:ph idx="1"/>
          </p:nvPr>
        </p:nvSpPr>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将一个任务延时若干个时钟节拍：</a:t>
            </a:r>
            <a:r>
              <a:rPr kumimoji="0" lang="en-US" altLang="zh-CN" sz="4000" b="0" i="0" u="none" strike="noStrike" kern="0" cap="none" spc="0" normalizeH="0" baseline="0" noProof="0" dirty="0" err="1">
                <a:ln>
                  <a:noFill/>
                </a:ln>
                <a:solidFill>
                  <a:schemeClr val="accent2"/>
                </a:solidFill>
                <a:effectLst/>
                <a:uLnTx/>
                <a:uFillTx/>
                <a:latin typeface="Segoe UI" panose="020B0502040204020203" pitchFamily="34" charset="0"/>
                <a:ea typeface="等线" panose="02010600030101010101" pitchFamily="2" charset="-122"/>
                <a:cs typeface="+mn-cs"/>
              </a:rPr>
              <a:t>OSTimeDly</a:t>
            </a:r>
            <a:endParaRPr kumimoji="0" lang="en-US" altLang="zh-CN"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按时、分、秒延时函数：</a:t>
            </a:r>
            <a:r>
              <a:rPr kumimoji="0" lang="en-US" altLang="zh-CN"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 </a:t>
            </a:r>
            <a:r>
              <a:rPr kumimoji="0" lang="en-US" altLang="zh-CN" sz="4000" b="0" i="0" u="none" strike="noStrike" kern="0" cap="none" spc="0" normalizeH="0" baseline="0" noProof="0" dirty="0" err="1">
                <a:ln>
                  <a:noFill/>
                </a:ln>
                <a:solidFill>
                  <a:schemeClr val="accent2"/>
                </a:solidFill>
                <a:effectLst/>
                <a:uLnTx/>
                <a:uFillTx/>
                <a:latin typeface="Segoe UI" panose="020B0502040204020203" pitchFamily="34" charset="0"/>
                <a:ea typeface="等线" panose="02010600030101010101" pitchFamily="2" charset="-122"/>
                <a:cs typeface="+mn-cs"/>
              </a:rPr>
              <a:t>OSTimeDlyHMSM</a:t>
            </a:r>
            <a:endParaRPr kumimoji="0" lang="en-US" altLang="zh-CN"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恢复延时的任务：</a:t>
            </a:r>
            <a:r>
              <a:rPr kumimoji="0" lang="en-US" altLang="zh-CN"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 </a:t>
            </a:r>
            <a:r>
              <a:rPr kumimoji="0" lang="en-US" altLang="zh-CN" sz="4000" b="0" i="0" u="none" strike="noStrike" kern="0" cap="none" spc="0" normalizeH="0" baseline="0" noProof="0" dirty="0" err="1">
                <a:ln>
                  <a:noFill/>
                </a:ln>
                <a:solidFill>
                  <a:schemeClr val="accent2"/>
                </a:solidFill>
                <a:effectLst/>
                <a:uLnTx/>
                <a:uFillTx/>
                <a:latin typeface="Segoe UI" panose="020B0502040204020203" pitchFamily="34" charset="0"/>
                <a:ea typeface="等线" panose="02010600030101010101" pitchFamily="2" charset="-122"/>
                <a:cs typeface="+mn-cs"/>
              </a:rPr>
              <a:t>OSTimeDlyResume</a:t>
            </a:r>
            <a:endParaRPr kumimoji="0" lang="en-US" altLang="zh-CN"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获得、设置系统时间：</a:t>
            </a:r>
            <a:r>
              <a:rPr kumimoji="0" lang="en-US" altLang="zh-CN"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 </a:t>
            </a:r>
            <a:r>
              <a:rPr kumimoji="0" lang="en-US" altLang="zh-CN" sz="4000" b="0" i="0" u="none" strike="noStrike" kern="0" cap="none" spc="0" normalizeH="0" baseline="0" noProof="0" dirty="0" err="1">
                <a:ln>
                  <a:noFill/>
                </a:ln>
                <a:solidFill>
                  <a:schemeClr val="accent2"/>
                </a:solidFill>
                <a:effectLst/>
                <a:uLnTx/>
                <a:uFillTx/>
                <a:latin typeface="Segoe UI" panose="020B0502040204020203" pitchFamily="34" charset="0"/>
                <a:ea typeface="等线" panose="02010600030101010101" pitchFamily="2" charset="-122"/>
                <a:cs typeface="+mn-cs"/>
              </a:rPr>
              <a:t>OSTimeGet</a:t>
            </a:r>
            <a:r>
              <a:rPr kumimoji="0" lang="zh-CN" altLang="en-US"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rPr>
              <a:t>和</a:t>
            </a:r>
            <a:r>
              <a:rPr kumimoji="0" lang="en-US" altLang="zh-CN" sz="4000" b="0" i="0" u="none" strike="noStrike" kern="0" cap="none" spc="0" normalizeH="0" baseline="0" noProof="0" dirty="0" err="1">
                <a:ln>
                  <a:noFill/>
                </a:ln>
                <a:solidFill>
                  <a:schemeClr val="accent2"/>
                </a:solidFill>
                <a:effectLst/>
                <a:uLnTx/>
                <a:uFillTx/>
                <a:latin typeface="Segoe UI" panose="020B0502040204020203" pitchFamily="34" charset="0"/>
                <a:ea typeface="等线" panose="02010600030101010101" pitchFamily="2" charset="-122"/>
                <a:cs typeface="+mn-cs"/>
              </a:rPr>
              <a:t>OSTimeSet</a:t>
            </a:r>
            <a:endParaRPr kumimoji="0" lang="zh-CN" altLang="en-US" sz="4000" b="0" i="0" u="none" strike="noStrike" kern="0" cap="none" spc="0" normalizeH="0" baseline="0" noProof="0" dirty="0">
              <a:ln>
                <a:noFill/>
              </a:ln>
              <a:solidFill>
                <a:schemeClr val="accent2"/>
              </a:solidFill>
              <a:effectLst/>
              <a:uLnTx/>
              <a:uFillTx/>
              <a:latin typeface="Segoe UI" panose="020B0502040204020203" pitchFamily="34" charset="0"/>
              <a:ea typeface="等线"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1440" tIns="45720" rIns="91440" bIns="45720" anchor="ctr" anchorCtr="0"/>
          <a:lstStyle/>
          <a:p>
            <a:pPr eaLnBrk="1" hangingPunct="1"/>
            <a:r>
              <a:rPr lang="zh-CN" altLang="en-US" dirty="0">
                <a:latin typeface="Segoe UI" panose="020B0502040204020203" pitchFamily="34" charset="0"/>
                <a:ea typeface="等线" panose="02010600030101010101" pitchFamily="2" charset="-122"/>
              </a:rPr>
              <a:t>实验内容</a:t>
            </a:r>
          </a:p>
        </p:txBody>
      </p:sp>
      <p:sp>
        <p:nvSpPr>
          <p:cNvPr id="375811" name="Rectangle 3"/>
          <p:cNvSpPr>
            <a:spLocks noGrp="1" noChangeArrowheads="1"/>
          </p:cNvSpPr>
          <p:nvPr>
            <p:ph idx="1"/>
          </p:nvPr>
        </p:nvSpPr>
        <p:spPr/>
        <p:txBody>
          <a:bodyPr vert="horz" wrap="square" lIns="91440" tIns="45720" rIns="91440" bIns="45720" numCol="1" anchor="t" anchorCtr="0" compatLnSpc="1">
            <a:normAutofit fontScale="92500" lnSpcReduction="10000"/>
          </a:bodyPr>
          <a:lstStyle/>
          <a:p>
            <a:pPr eaLnBrk="1" hangingPunct="1">
              <a:defRPr/>
            </a:pPr>
            <a:r>
              <a:rPr lang="en-US" altLang="zh-CN" dirty="0">
                <a:latin typeface="Segoe UI" panose="020B0502040204020203" pitchFamily="34" charset="0"/>
                <a:ea typeface="等线" panose="02010600030101010101" pitchFamily="2" charset="-122"/>
              </a:rPr>
              <a:t>1</a:t>
            </a:r>
            <a:r>
              <a:rPr lang="zh-CN" altLang="en-US" dirty="0">
                <a:latin typeface="Segoe UI" panose="020B0502040204020203" pitchFamily="34" charset="0"/>
                <a:ea typeface="等线" panose="02010600030101010101" pitchFamily="2" charset="-122"/>
              </a:rPr>
              <a:t>、基于模板工程</a:t>
            </a:r>
            <a:r>
              <a:rPr lang="zh-CN" altLang="en-US" dirty="0">
                <a:latin typeface="Segoe UI" panose="020B0502040204020203" pitchFamily="34" charset="0"/>
                <a:ea typeface="等线" panose="02010600030101010101" pitchFamily="2" charset="-122"/>
                <a:sym typeface="+mn-ea"/>
              </a:rPr>
              <a:t>移植</a:t>
            </a:r>
            <a:r>
              <a:rPr lang="en-US" altLang="zh-CN" dirty="0">
                <a:latin typeface="Segoe UI" panose="020B0502040204020203" pitchFamily="34" charset="0"/>
                <a:ea typeface="等线" panose="02010600030101010101" pitchFamily="2" charset="-122"/>
                <a:sym typeface="+mn-ea"/>
              </a:rPr>
              <a:t>µC/OS-II</a:t>
            </a:r>
            <a:endParaRPr lang="zh-CN" altLang="en-US" dirty="0">
              <a:latin typeface="Segoe UI" panose="020B0502040204020203" pitchFamily="34" charset="0"/>
              <a:ea typeface="等线" panose="02010600030101010101" pitchFamily="2" charset="-122"/>
            </a:endParaRPr>
          </a:p>
          <a:p>
            <a:pPr eaLnBrk="1" hangingPunct="1">
              <a:defRPr/>
            </a:pPr>
            <a:r>
              <a:rPr lang="en-US" altLang="zh-CN" dirty="0">
                <a:latin typeface="Segoe UI" panose="020B0502040204020203" pitchFamily="34" charset="0"/>
                <a:ea typeface="等线" panose="02010600030101010101" pitchFamily="2" charset="-122"/>
              </a:rPr>
              <a:t>2</a:t>
            </a:r>
            <a:r>
              <a:rPr lang="zh-CN" altLang="en-US" dirty="0">
                <a:latin typeface="Segoe UI" panose="020B0502040204020203" pitchFamily="34" charset="0"/>
                <a:ea typeface="等线" panose="02010600030101010101" pitchFamily="2" charset="-122"/>
              </a:rPr>
              <a:t>、基于</a:t>
            </a:r>
            <a:r>
              <a:rPr lang="en-US" altLang="zh-CN" dirty="0">
                <a:latin typeface="Segoe UI" panose="020B0502040204020203" pitchFamily="34" charset="0"/>
                <a:ea typeface="等线" panose="02010600030101010101" pitchFamily="2" charset="-122"/>
              </a:rPr>
              <a:t>µC/OS-II</a:t>
            </a:r>
            <a:r>
              <a:rPr lang="zh-CN" altLang="en-US" dirty="0">
                <a:latin typeface="Segoe UI" panose="020B0502040204020203" pitchFamily="34" charset="0"/>
                <a:ea typeface="等线" panose="02010600030101010101" pitchFamily="2" charset="-122"/>
              </a:rPr>
              <a:t>编程</a:t>
            </a:r>
            <a:r>
              <a:rPr lang="zh-CN" altLang="en-US" dirty="0">
                <a:latin typeface="Segoe UI" panose="020B0502040204020203" pitchFamily="34" charset="0"/>
                <a:ea typeface="等线" panose="02010600030101010101" pitchFamily="2" charset="-122"/>
                <a:sym typeface="+mn-ea"/>
              </a:rPr>
              <a:t>实现多任务的切换，任务调度</a:t>
            </a:r>
            <a:endParaRPr lang="en-US" altLang="zh-CN" dirty="0">
              <a:latin typeface="Segoe UI" panose="020B0502040204020203" pitchFamily="34" charset="0"/>
              <a:ea typeface="等线" panose="02010600030101010101" pitchFamily="2" charset="-122"/>
              <a:sym typeface="+mn-ea"/>
            </a:endParaRPr>
          </a:p>
          <a:p>
            <a:pPr marL="0" indent="0">
              <a:buNone/>
            </a:pPr>
            <a:r>
              <a:rPr lang="zh-CN" altLang="en-US" sz="3200" b="0" dirty="0">
                <a:solidFill>
                  <a:schemeClr val="tx1"/>
                </a:solidFill>
                <a:latin typeface="Segoe UI" panose="020B0502040204020203" pitchFamily="34" charset="0"/>
                <a:ea typeface="等线" panose="02010600030101010101" pitchFamily="2" charset="-122"/>
                <a:cs typeface="+mn-ea"/>
                <a:sym typeface="+mn-ea"/>
              </a:rPr>
              <a:t>在起始任务中用OSTaskCreate创建三个优先级不同的任务</a:t>
            </a:r>
            <a:endParaRPr lang="en-US" altLang="zh-CN" sz="3200" b="0" dirty="0">
              <a:solidFill>
                <a:schemeClr val="tx1"/>
              </a:solidFill>
              <a:latin typeface="Segoe UI" panose="020B0502040204020203" pitchFamily="34" charset="0"/>
              <a:ea typeface="等线" panose="02010600030101010101" pitchFamily="2" charset="-122"/>
              <a:cs typeface="+mn-ea"/>
              <a:sym typeface="+mn-ea"/>
            </a:endParaRPr>
          </a:p>
          <a:p>
            <a:pPr marL="0" indent="0">
              <a:buNone/>
            </a:pPr>
            <a:r>
              <a:rPr lang="zh-CN" altLang="en-US" sz="3200" b="0" dirty="0">
                <a:solidFill>
                  <a:schemeClr val="tx1"/>
                </a:solidFill>
                <a:latin typeface="Segoe UI" panose="020B0502040204020203" pitchFamily="34" charset="0"/>
                <a:ea typeface="等线" panose="02010600030101010101" pitchFamily="2" charset="-122"/>
                <a:cs typeface="+mn-ea"/>
                <a:sym typeface="+mn-ea"/>
              </a:rPr>
              <a:t>任务</a:t>
            </a:r>
            <a:r>
              <a:rPr lang="en-US" altLang="zh-CN" b="0" dirty="0">
                <a:solidFill>
                  <a:schemeClr val="tx1"/>
                </a:solidFill>
                <a:latin typeface="Segoe UI" panose="020B0502040204020203" pitchFamily="34" charset="0"/>
                <a:ea typeface="等线" panose="02010600030101010101" pitchFamily="2" charset="-122"/>
                <a:cs typeface="+mn-ea"/>
                <a:sym typeface="+mn-ea"/>
              </a:rPr>
              <a:t>1</a:t>
            </a:r>
            <a:r>
              <a:rPr lang="zh-CN" altLang="en-US" sz="3200" b="0" dirty="0">
                <a:solidFill>
                  <a:schemeClr val="tx1"/>
                </a:solidFill>
                <a:latin typeface="Segoe UI" panose="020B0502040204020203" pitchFamily="34" charset="0"/>
                <a:ea typeface="等线" panose="02010600030101010101" pitchFamily="2" charset="-122"/>
                <a:cs typeface="+mn-ea"/>
                <a:sym typeface="+mn-ea"/>
              </a:rPr>
              <a:t>：负责控制</a:t>
            </a:r>
            <a:r>
              <a:rPr lang="en-US" altLang="zh-CN" sz="3200" b="0" dirty="0">
                <a:solidFill>
                  <a:schemeClr val="tx1"/>
                </a:solidFill>
                <a:latin typeface="Segoe UI" panose="020B0502040204020203" pitchFamily="34" charset="0"/>
                <a:ea typeface="等线" panose="02010600030101010101" pitchFamily="2" charset="-122"/>
                <a:cs typeface="+mn-ea"/>
                <a:sym typeface="+mn-ea"/>
              </a:rPr>
              <a:t>LED0</a:t>
            </a:r>
            <a:r>
              <a:rPr lang="zh-CN" altLang="en-US" sz="3200" b="0" dirty="0">
                <a:solidFill>
                  <a:schemeClr val="tx1"/>
                </a:solidFill>
                <a:latin typeface="Segoe UI" panose="020B0502040204020203" pitchFamily="34" charset="0"/>
                <a:ea typeface="等线" panose="02010600030101010101" pitchFamily="2" charset="-122"/>
                <a:cs typeface="+mn-ea"/>
                <a:sym typeface="+mn-ea"/>
              </a:rPr>
              <a:t>的闪烁</a:t>
            </a:r>
            <a:endParaRPr lang="en-US" altLang="zh-CN" sz="3200" b="0" dirty="0">
              <a:solidFill>
                <a:schemeClr val="tx1"/>
              </a:solidFill>
              <a:latin typeface="Segoe UI" panose="020B0502040204020203" pitchFamily="34" charset="0"/>
              <a:ea typeface="等线" panose="02010600030101010101" pitchFamily="2" charset="-122"/>
              <a:cs typeface="+mn-ea"/>
              <a:sym typeface="+mn-ea"/>
            </a:endParaRPr>
          </a:p>
          <a:p>
            <a:pPr marL="0" indent="0">
              <a:buNone/>
            </a:pPr>
            <a:r>
              <a:rPr lang="zh-CN" altLang="en-US" sz="3200" b="0" dirty="0">
                <a:solidFill>
                  <a:schemeClr val="tx1"/>
                </a:solidFill>
                <a:latin typeface="Segoe UI" panose="020B0502040204020203" pitchFamily="34" charset="0"/>
                <a:ea typeface="等线" panose="02010600030101010101" pitchFamily="2" charset="-122"/>
                <a:cs typeface="+mn-ea"/>
                <a:sym typeface="+mn-ea"/>
              </a:rPr>
              <a:t>任务</a:t>
            </a:r>
            <a:r>
              <a:rPr lang="en-US" altLang="zh-CN" b="0" dirty="0">
                <a:solidFill>
                  <a:schemeClr val="tx1"/>
                </a:solidFill>
                <a:latin typeface="Segoe UI" panose="020B0502040204020203" pitchFamily="34" charset="0"/>
                <a:ea typeface="等线" panose="02010600030101010101" pitchFamily="2" charset="-122"/>
                <a:cs typeface="+mn-ea"/>
                <a:sym typeface="+mn-ea"/>
              </a:rPr>
              <a:t>2</a:t>
            </a:r>
            <a:r>
              <a:rPr lang="zh-CN" altLang="en-US" sz="3200" b="0" dirty="0">
                <a:solidFill>
                  <a:schemeClr val="tx1"/>
                </a:solidFill>
                <a:latin typeface="Segoe UI" panose="020B0502040204020203" pitchFamily="34" charset="0"/>
                <a:ea typeface="等线" panose="02010600030101010101" pitchFamily="2" charset="-122"/>
                <a:cs typeface="+mn-ea"/>
                <a:sym typeface="+mn-ea"/>
              </a:rPr>
              <a:t>：负责控制</a:t>
            </a:r>
            <a:r>
              <a:rPr lang="en-US" altLang="zh-CN" sz="3200" b="0" dirty="0">
                <a:solidFill>
                  <a:schemeClr val="tx1"/>
                </a:solidFill>
                <a:latin typeface="Segoe UI" panose="020B0502040204020203" pitchFamily="34" charset="0"/>
                <a:ea typeface="等线" panose="02010600030101010101" pitchFamily="2" charset="-122"/>
                <a:cs typeface="+mn-ea"/>
                <a:sym typeface="+mn-ea"/>
              </a:rPr>
              <a:t>LED1</a:t>
            </a:r>
            <a:r>
              <a:rPr lang="zh-CN" altLang="en-US" sz="3200" b="0" dirty="0">
                <a:solidFill>
                  <a:schemeClr val="tx1"/>
                </a:solidFill>
                <a:latin typeface="Segoe UI" panose="020B0502040204020203" pitchFamily="34" charset="0"/>
                <a:ea typeface="等线" panose="02010600030101010101" pitchFamily="2" charset="-122"/>
                <a:cs typeface="+mn-ea"/>
                <a:sym typeface="+mn-ea"/>
              </a:rPr>
              <a:t>的闪烁</a:t>
            </a:r>
            <a:endParaRPr lang="en-US" altLang="zh-CN" sz="3200" b="0" dirty="0">
              <a:solidFill>
                <a:schemeClr val="tx1"/>
              </a:solidFill>
              <a:latin typeface="Segoe UI" panose="020B0502040204020203" pitchFamily="34" charset="0"/>
              <a:ea typeface="等线" panose="02010600030101010101" pitchFamily="2" charset="-122"/>
              <a:cs typeface="+mn-ea"/>
              <a:sym typeface="+mn-ea"/>
            </a:endParaRPr>
          </a:p>
          <a:p>
            <a:pPr marL="0" indent="0">
              <a:buNone/>
            </a:pPr>
            <a:r>
              <a:rPr lang="zh-CN" altLang="en-US" sz="3200" b="0" dirty="0">
                <a:solidFill>
                  <a:schemeClr val="tx1"/>
                </a:solidFill>
                <a:latin typeface="Segoe UI" panose="020B0502040204020203" pitchFamily="34" charset="0"/>
                <a:ea typeface="等线" panose="02010600030101010101" pitchFamily="2" charset="-122"/>
                <a:cs typeface="+mn-ea"/>
                <a:sym typeface="+mn-ea"/>
              </a:rPr>
              <a:t>任务</a:t>
            </a:r>
            <a:r>
              <a:rPr lang="en-US" altLang="zh-CN" b="0" dirty="0">
                <a:solidFill>
                  <a:schemeClr val="tx1"/>
                </a:solidFill>
                <a:latin typeface="Segoe UI" panose="020B0502040204020203" pitchFamily="34" charset="0"/>
                <a:ea typeface="等线" panose="02010600030101010101" pitchFamily="2" charset="-122"/>
                <a:cs typeface="+mn-ea"/>
                <a:sym typeface="+mn-ea"/>
              </a:rPr>
              <a:t>3</a:t>
            </a:r>
            <a:r>
              <a:rPr lang="zh-CN" altLang="en-US" sz="3200" b="0" dirty="0">
                <a:solidFill>
                  <a:schemeClr val="tx1"/>
                </a:solidFill>
                <a:latin typeface="Segoe UI" panose="020B0502040204020203" pitchFamily="34" charset="0"/>
                <a:ea typeface="等线" panose="02010600030101010101" pitchFamily="2" charset="-122"/>
                <a:cs typeface="+mn-ea"/>
                <a:sym typeface="+mn-ea"/>
              </a:rPr>
              <a:t>：负责串口输出自定义数据</a:t>
            </a:r>
          </a:p>
          <a:p>
            <a:pPr marL="0" indent="0">
              <a:buNone/>
            </a:pPr>
            <a:r>
              <a:rPr lang="zh-CN" altLang="en-US" sz="3200" b="0" dirty="0">
                <a:solidFill>
                  <a:schemeClr val="tx1"/>
                </a:solidFill>
                <a:latin typeface="Segoe UI" panose="020B0502040204020203" pitchFamily="34" charset="0"/>
                <a:ea typeface="等线" panose="02010600030101010101" pitchFamily="2" charset="-122"/>
                <a:cs typeface="+mn-ea"/>
                <a:sym typeface="+mn-ea"/>
              </a:rPr>
              <a:t>要求：在任务</a:t>
            </a:r>
            <a:r>
              <a:rPr lang="en-US" altLang="zh-CN" b="0" dirty="0">
                <a:solidFill>
                  <a:schemeClr val="tx1"/>
                </a:solidFill>
                <a:latin typeface="Segoe UI" panose="020B0502040204020203" pitchFamily="34" charset="0"/>
                <a:ea typeface="等线" panose="02010600030101010101" pitchFamily="2" charset="-122"/>
                <a:cs typeface="+mn-ea"/>
                <a:sym typeface="+mn-ea"/>
              </a:rPr>
              <a:t>1</a:t>
            </a:r>
            <a:r>
              <a:rPr lang="zh-CN" altLang="en-US" b="0" dirty="0">
                <a:solidFill>
                  <a:schemeClr val="tx1"/>
                </a:solidFill>
                <a:latin typeface="Segoe UI" panose="020B0502040204020203" pitchFamily="34" charset="0"/>
                <a:ea typeface="等线" panose="02010600030101010101" pitchFamily="2" charset="-122"/>
                <a:cs typeface="+mn-ea"/>
                <a:sym typeface="+mn-ea"/>
              </a:rPr>
              <a:t>、</a:t>
            </a:r>
            <a:r>
              <a:rPr lang="en-US" altLang="zh-CN" b="0" dirty="0">
                <a:solidFill>
                  <a:schemeClr val="tx1"/>
                </a:solidFill>
                <a:latin typeface="Segoe UI" panose="020B0502040204020203" pitchFamily="34" charset="0"/>
                <a:ea typeface="等线" panose="02010600030101010101" pitchFamily="2" charset="-122"/>
                <a:cs typeface="+mn-ea"/>
                <a:sym typeface="+mn-ea"/>
              </a:rPr>
              <a:t>2</a:t>
            </a:r>
            <a:r>
              <a:rPr lang="zh-CN" altLang="en-US" b="0" dirty="0">
                <a:solidFill>
                  <a:schemeClr val="tx1"/>
                </a:solidFill>
                <a:latin typeface="Segoe UI" panose="020B0502040204020203" pitchFamily="34" charset="0"/>
                <a:ea typeface="等线" panose="02010600030101010101" pitchFamily="2" charset="-122"/>
                <a:cs typeface="+mn-ea"/>
                <a:sym typeface="+mn-ea"/>
              </a:rPr>
              <a:t>、</a:t>
            </a:r>
            <a:r>
              <a:rPr lang="en-US" altLang="zh-CN" b="0" dirty="0">
                <a:solidFill>
                  <a:schemeClr val="tx1"/>
                </a:solidFill>
                <a:latin typeface="Segoe UI" panose="020B0502040204020203" pitchFamily="34" charset="0"/>
                <a:ea typeface="等线" panose="02010600030101010101" pitchFamily="2" charset="-122"/>
                <a:cs typeface="+mn-ea"/>
                <a:sym typeface="+mn-ea"/>
              </a:rPr>
              <a:t>3</a:t>
            </a:r>
            <a:r>
              <a:rPr lang="zh-CN" altLang="en-US" sz="3200" b="0" dirty="0">
                <a:solidFill>
                  <a:schemeClr val="tx1"/>
                </a:solidFill>
                <a:latin typeface="Segoe UI" panose="020B0502040204020203" pitchFamily="34" charset="0"/>
                <a:ea typeface="等线" panose="02010600030101010101" pitchFamily="2" charset="-122"/>
                <a:cs typeface="+mn-ea"/>
                <a:sym typeface="+mn-ea"/>
              </a:rPr>
              <a:t>中通过OSTimeDly或OSTaskSuspend挂起自己，然后其他任务通过OSTaskResume来唤醒的方式，实现按照时间片轮转循环调度的效果。</a:t>
            </a:r>
          </a:p>
          <a:p>
            <a:pPr marL="0" indent="0" eaLnBrk="1" hangingPunct="1">
              <a:buNone/>
              <a:defRPr/>
            </a:pPr>
            <a:endParaRPr lang="zh-CN" altLang="en-US" dirty="0">
              <a:latin typeface="Segoe UI" panose="020B0502040204020203" pitchFamily="34" charset="0"/>
              <a:ea typeface="等线"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ctr" anchorCtr="0"/>
          <a:lstStyle/>
          <a:p>
            <a:r>
              <a:rPr lang="zh-CN" altLang="en-US" sz="4400" dirty="0">
                <a:latin typeface="Segoe UI" panose="020B0502040204020203" pitchFamily="34" charset="0"/>
                <a:ea typeface="等线" panose="02010600030101010101" pitchFamily="2" charset="-122"/>
              </a:rPr>
              <a:t>多任务调度效果</a:t>
            </a:r>
          </a:p>
        </p:txBody>
      </p:sp>
      <p:sp>
        <p:nvSpPr>
          <p:cNvPr id="15365" name="Line 4"/>
          <p:cNvSpPr/>
          <p:nvPr/>
        </p:nvSpPr>
        <p:spPr>
          <a:xfrm>
            <a:off x="1338325" y="5684405"/>
            <a:ext cx="8433182" cy="2004"/>
          </a:xfrm>
          <a:prstGeom prst="line">
            <a:avLst/>
          </a:prstGeom>
          <a:ln w="9525" cap="flat" cmpd="sng">
            <a:solidFill>
              <a:srgbClr val="000000"/>
            </a:solidFill>
            <a:prstDash val="solid"/>
            <a:headEnd type="none" w="med" len="med"/>
            <a:tailEnd type="triangle" w="med" len="med"/>
          </a:ln>
        </p:spPr>
      </p:sp>
      <p:sp>
        <p:nvSpPr>
          <p:cNvPr id="15366" name="Line 5"/>
          <p:cNvSpPr/>
          <p:nvPr/>
        </p:nvSpPr>
        <p:spPr>
          <a:xfrm flipV="1">
            <a:off x="1356105" y="1260529"/>
            <a:ext cx="9529" cy="4437669"/>
          </a:xfrm>
          <a:prstGeom prst="line">
            <a:avLst/>
          </a:prstGeom>
          <a:ln w="9525" cap="flat" cmpd="sng">
            <a:solidFill>
              <a:srgbClr val="000000"/>
            </a:solidFill>
            <a:prstDash val="solid"/>
            <a:headEnd type="none" w="med" len="med"/>
            <a:tailEnd type="triangle" w="med" len="med"/>
          </a:ln>
        </p:spPr>
      </p:sp>
      <p:sp>
        <p:nvSpPr>
          <p:cNvPr id="15367" name="Line 6"/>
          <p:cNvSpPr/>
          <p:nvPr/>
        </p:nvSpPr>
        <p:spPr>
          <a:xfrm>
            <a:off x="1363830" y="3683263"/>
            <a:ext cx="7342062" cy="2004"/>
          </a:xfrm>
          <a:prstGeom prst="line">
            <a:avLst/>
          </a:prstGeom>
          <a:ln w="9525" cap="flat" cmpd="sng">
            <a:solidFill>
              <a:srgbClr val="000000"/>
            </a:solidFill>
            <a:prstDash val="solid"/>
            <a:headEnd type="none" w="med" len="med"/>
            <a:tailEnd type="none" w="med" len="med"/>
          </a:ln>
        </p:spPr>
      </p:sp>
      <p:sp>
        <p:nvSpPr>
          <p:cNvPr id="15368" name="Line 7"/>
          <p:cNvSpPr/>
          <p:nvPr/>
        </p:nvSpPr>
        <p:spPr>
          <a:xfrm flipH="1">
            <a:off x="1363830" y="2673290"/>
            <a:ext cx="7342062" cy="2004"/>
          </a:xfrm>
          <a:prstGeom prst="line">
            <a:avLst/>
          </a:prstGeom>
          <a:ln w="9525" cap="flat" cmpd="sng">
            <a:solidFill>
              <a:srgbClr val="000000"/>
            </a:solidFill>
            <a:prstDash val="solid"/>
            <a:headEnd type="none" w="med" len="med"/>
            <a:tailEnd type="none" w="med" len="med"/>
          </a:ln>
        </p:spPr>
      </p:sp>
      <p:sp>
        <p:nvSpPr>
          <p:cNvPr id="15369" name="Rectangle 8"/>
          <p:cNvSpPr/>
          <p:nvPr/>
        </p:nvSpPr>
        <p:spPr>
          <a:xfrm>
            <a:off x="1363830" y="1663317"/>
            <a:ext cx="1049639" cy="1009973"/>
          </a:xfrm>
          <a:prstGeom prst="rect">
            <a:avLst/>
          </a:prstGeom>
          <a:solidFill>
            <a:srgbClr val="33CCCC"/>
          </a:solidFill>
          <a:ln w="9525" cap="flat" cmpd="sng">
            <a:solidFill>
              <a:srgbClr val="000000"/>
            </a:solidFill>
            <a:prstDash val="solid"/>
            <a:miter/>
            <a:headEnd type="none" w="med" len="med"/>
            <a:tailEnd type="none" w="med" len="med"/>
          </a:ln>
        </p:spPr>
        <p:txBody>
          <a:bodyPr/>
          <a:lstStyle/>
          <a:p>
            <a:pPr algn="just"/>
            <a:r>
              <a:rPr lang="zh-CN" altLang="en-US" sz="2000" dirty="0">
                <a:latin typeface="Segoe UI" panose="020B0502040204020203" pitchFamily="34" charset="0"/>
                <a:ea typeface="等线" panose="02010600030101010101" pitchFamily="2" charset="-122"/>
              </a:rPr>
              <a:t>起始</a:t>
            </a:r>
          </a:p>
          <a:p>
            <a:pPr algn="just"/>
            <a:r>
              <a:rPr lang="zh-CN" altLang="en-US" sz="2000" dirty="0">
                <a:latin typeface="Segoe UI" panose="020B0502040204020203" pitchFamily="34" charset="0"/>
                <a:ea typeface="等线" panose="02010600030101010101" pitchFamily="2" charset="-122"/>
              </a:rPr>
              <a:t>任务</a:t>
            </a:r>
          </a:p>
          <a:p>
            <a:pPr algn="just"/>
            <a:endParaRPr lang="zh-CN" altLang="en-US" sz="2000" dirty="0">
              <a:latin typeface="Segoe UI" panose="020B0502040204020203" pitchFamily="34" charset="0"/>
              <a:ea typeface="等线" panose="02010600030101010101" pitchFamily="2" charset="-122"/>
            </a:endParaRPr>
          </a:p>
          <a:p>
            <a:endParaRPr lang="en-US" altLang="zh-CN" sz="2000" dirty="0">
              <a:latin typeface="Segoe UI" panose="020B0502040204020203" pitchFamily="34" charset="0"/>
              <a:ea typeface="等线" panose="02010600030101010101" pitchFamily="2" charset="-122"/>
            </a:endParaRPr>
          </a:p>
        </p:txBody>
      </p:sp>
      <p:sp>
        <p:nvSpPr>
          <p:cNvPr id="15370" name="Rectangle 9"/>
          <p:cNvSpPr/>
          <p:nvPr/>
        </p:nvSpPr>
        <p:spPr>
          <a:xfrm>
            <a:off x="2413469" y="2673290"/>
            <a:ext cx="1047835" cy="1009973"/>
          </a:xfrm>
          <a:prstGeom prst="rect">
            <a:avLst/>
          </a:prstGeom>
          <a:solidFill>
            <a:srgbClr val="FF6600"/>
          </a:solidFill>
          <a:ln w="9525" cap="flat" cmpd="sng">
            <a:solidFill>
              <a:srgbClr val="000000"/>
            </a:solidFill>
            <a:prstDash val="solid"/>
            <a:miter/>
            <a:headEnd type="none" w="med" len="med"/>
            <a:tailEnd type="none" w="med" len="med"/>
          </a:ln>
        </p:spPr>
        <p:txBody>
          <a:bodyPr/>
          <a:lstStyle/>
          <a:p>
            <a:pPr algn="just"/>
            <a:r>
              <a:rPr lang="en-US" altLang="zh-CN" sz="2000" dirty="0">
                <a:latin typeface="Segoe UI" panose="020B0502040204020203" pitchFamily="34" charset="0"/>
                <a:ea typeface="等线" panose="02010600030101010101" pitchFamily="2" charset="-122"/>
              </a:rPr>
              <a:t>Task1</a:t>
            </a:r>
          </a:p>
        </p:txBody>
      </p:sp>
      <p:sp>
        <p:nvSpPr>
          <p:cNvPr id="15371" name="Rectangle 10"/>
          <p:cNvSpPr/>
          <p:nvPr/>
        </p:nvSpPr>
        <p:spPr>
          <a:xfrm>
            <a:off x="3461305" y="3683263"/>
            <a:ext cx="1049639" cy="1009973"/>
          </a:xfrm>
          <a:prstGeom prst="rect">
            <a:avLst/>
          </a:prstGeom>
          <a:solidFill>
            <a:srgbClr val="FFFF00"/>
          </a:solidFill>
          <a:ln w="9525" cap="flat" cmpd="sng">
            <a:solidFill>
              <a:srgbClr val="000000"/>
            </a:solidFill>
            <a:prstDash val="solid"/>
            <a:miter/>
            <a:headEnd type="none" w="med" len="med"/>
            <a:tailEnd type="none" w="med" len="med"/>
          </a:ln>
        </p:spPr>
        <p:txBody>
          <a:bodyPr/>
          <a:lstStyle/>
          <a:p>
            <a:pPr algn="just"/>
            <a:r>
              <a:rPr lang="en-US" altLang="zh-CN" sz="2000" dirty="0">
                <a:latin typeface="Segoe UI" panose="020B0502040204020203" pitchFamily="34" charset="0"/>
                <a:ea typeface="等线" panose="02010600030101010101" pitchFamily="2" charset="-122"/>
              </a:rPr>
              <a:t>Task2</a:t>
            </a:r>
          </a:p>
        </p:txBody>
      </p:sp>
      <p:sp>
        <p:nvSpPr>
          <p:cNvPr id="15372" name="Rectangle 11"/>
          <p:cNvSpPr/>
          <p:nvPr/>
        </p:nvSpPr>
        <p:spPr>
          <a:xfrm>
            <a:off x="4510944" y="2673290"/>
            <a:ext cx="1047835" cy="1009973"/>
          </a:xfrm>
          <a:prstGeom prst="rect">
            <a:avLst/>
          </a:prstGeom>
          <a:solidFill>
            <a:schemeClr val="bg1"/>
          </a:solidFill>
          <a:ln w="9525" cap="flat" cmpd="sng">
            <a:solidFill>
              <a:srgbClr val="000000"/>
            </a:solidFill>
            <a:prstDash val="solid"/>
            <a:miter/>
            <a:headEnd type="none" w="med" len="med"/>
            <a:tailEnd type="none" w="med" len="med"/>
          </a:ln>
        </p:spPr>
        <p:txBody>
          <a:bodyPr/>
          <a:lstStyle/>
          <a:p>
            <a:pPr algn="just"/>
            <a:endParaRPr lang="en-US" altLang="zh-CN" sz="2000" dirty="0">
              <a:latin typeface="Arial" panose="020B0604020202020204" pitchFamily="34" charset="0"/>
            </a:endParaRPr>
          </a:p>
        </p:txBody>
      </p:sp>
      <p:sp>
        <p:nvSpPr>
          <p:cNvPr id="15373" name="Rectangle 12"/>
          <p:cNvSpPr/>
          <p:nvPr/>
        </p:nvSpPr>
        <p:spPr>
          <a:xfrm>
            <a:off x="5562386" y="2672789"/>
            <a:ext cx="1047835" cy="1009973"/>
          </a:xfrm>
          <a:prstGeom prst="rect">
            <a:avLst/>
          </a:prstGeom>
          <a:solidFill>
            <a:srgbClr val="FF6600"/>
          </a:solidFill>
          <a:ln w="9525" cap="flat" cmpd="sng">
            <a:solidFill>
              <a:srgbClr val="000000"/>
            </a:solidFill>
            <a:prstDash val="solid"/>
            <a:miter/>
            <a:headEnd type="none" w="med" len="med"/>
            <a:tailEnd type="none" w="med" len="med"/>
          </a:ln>
        </p:spPr>
        <p:txBody>
          <a:bodyPr/>
          <a:lstStyle/>
          <a:p>
            <a:pPr algn="just"/>
            <a:r>
              <a:rPr lang="en-US" altLang="zh-CN" sz="2000" dirty="0">
                <a:latin typeface="Segoe UI" panose="020B0502040204020203" pitchFamily="34" charset="0"/>
                <a:ea typeface="等线" panose="02010600030101010101" pitchFamily="2" charset="-122"/>
              </a:rPr>
              <a:t>Task1</a:t>
            </a:r>
          </a:p>
        </p:txBody>
      </p:sp>
      <p:sp>
        <p:nvSpPr>
          <p:cNvPr id="15374" name="Rectangle 13"/>
          <p:cNvSpPr/>
          <p:nvPr/>
        </p:nvSpPr>
        <p:spPr>
          <a:xfrm>
            <a:off x="6612026" y="3675865"/>
            <a:ext cx="1049639" cy="1009973"/>
          </a:xfrm>
          <a:prstGeom prst="rect">
            <a:avLst/>
          </a:prstGeom>
          <a:solidFill>
            <a:srgbClr val="FFFF00"/>
          </a:solidFill>
          <a:ln w="9525" cap="flat" cmpd="sng">
            <a:solidFill>
              <a:srgbClr val="000000"/>
            </a:solidFill>
            <a:prstDash val="solid"/>
            <a:miter/>
            <a:headEnd type="none" w="med" len="med"/>
            <a:tailEnd type="none" w="med" len="med"/>
          </a:ln>
        </p:spPr>
        <p:txBody>
          <a:bodyPr/>
          <a:lstStyle/>
          <a:p>
            <a:pPr algn="just"/>
            <a:r>
              <a:rPr lang="en-US" altLang="zh-CN" sz="2000" dirty="0">
                <a:latin typeface="Segoe UI" panose="020B0502040204020203" pitchFamily="34" charset="0"/>
                <a:ea typeface="等线" panose="02010600030101010101" pitchFamily="2" charset="-122"/>
              </a:rPr>
              <a:t>Task2</a:t>
            </a:r>
          </a:p>
        </p:txBody>
      </p:sp>
      <p:sp>
        <p:nvSpPr>
          <p:cNvPr id="15376" name="Line 15"/>
          <p:cNvSpPr/>
          <p:nvPr/>
        </p:nvSpPr>
        <p:spPr>
          <a:xfrm>
            <a:off x="5558779" y="2673290"/>
            <a:ext cx="1804" cy="2019946"/>
          </a:xfrm>
          <a:prstGeom prst="line">
            <a:avLst/>
          </a:prstGeom>
          <a:ln w="9525" cap="flat" cmpd="sng">
            <a:solidFill>
              <a:srgbClr val="000000"/>
            </a:solidFill>
            <a:prstDash val="solid"/>
            <a:headEnd type="none" w="med" len="med"/>
            <a:tailEnd type="none" w="med" len="med"/>
          </a:ln>
        </p:spPr>
      </p:sp>
      <p:sp>
        <p:nvSpPr>
          <p:cNvPr id="15377" name="Line 16"/>
          <p:cNvSpPr/>
          <p:nvPr/>
        </p:nvSpPr>
        <p:spPr>
          <a:xfrm>
            <a:off x="7656254" y="2673290"/>
            <a:ext cx="1804" cy="2019946"/>
          </a:xfrm>
          <a:prstGeom prst="line">
            <a:avLst/>
          </a:prstGeom>
          <a:ln w="9525" cap="flat" cmpd="sng">
            <a:solidFill>
              <a:srgbClr val="000000"/>
            </a:solidFill>
            <a:prstDash val="solid"/>
            <a:headEnd type="none" w="med" len="med"/>
            <a:tailEnd type="none" w="med" len="med"/>
          </a:ln>
        </p:spPr>
      </p:sp>
      <p:sp>
        <p:nvSpPr>
          <p:cNvPr id="15378" name="Text Box 17"/>
          <p:cNvSpPr txBox="1"/>
          <p:nvPr/>
        </p:nvSpPr>
        <p:spPr>
          <a:xfrm>
            <a:off x="1157329" y="5637897"/>
            <a:ext cx="8810114" cy="607186"/>
          </a:xfrm>
          <a:prstGeom prst="rect">
            <a:avLst/>
          </a:prstGeom>
          <a:noFill/>
          <a:ln w="9525">
            <a:noFill/>
          </a:ln>
        </p:spPr>
        <p:txBody>
          <a:bodyPr/>
          <a:lstStyle/>
          <a:p>
            <a:pPr algn="just"/>
            <a:r>
              <a:rPr lang="en-US" altLang="zh-CN" sz="2800" dirty="0">
                <a:latin typeface="Segoe UI" panose="020B0502040204020203" pitchFamily="34" charset="0"/>
                <a:ea typeface="等线" panose="02010600030101010101" pitchFamily="2" charset="-122"/>
              </a:rPr>
              <a:t>t0         t1         t2         t3        t4         t5        t6        t7     t8</a:t>
            </a:r>
          </a:p>
        </p:txBody>
      </p:sp>
      <p:sp>
        <p:nvSpPr>
          <p:cNvPr id="15379" name="Line 18"/>
          <p:cNvSpPr/>
          <p:nvPr/>
        </p:nvSpPr>
        <p:spPr>
          <a:xfrm>
            <a:off x="2413469" y="2673289"/>
            <a:ext cx="0" cy="3020901"/>
          </a:xfrm>
          <a:prstGeom prst="line">
            <a:avLst/>
          </a:prstGeom>
          <a:ln w="9525" cap="flat" cmpd="sng">
            <a:solidFill>
              <a:srgbClr val="000000"/>
            </a:solidFill>
            <a:prstDash val="solid"/>
            <a:headEnd type="none" w="med" len="med"/>
            <a:tailEnd type="none" w="med" len="med"/>
          </a:ln>
        </p:spPr>
      </p:sp>
      <p:sp>
        <p:nvSpPr>
          <p:cNvPr id="15380" name="Line 19"/>
          <p:cNvSpPr/>
          <p:nvPr/>
        </p:nvSpPr>
        <p:spPr>
          <a:xfrm>
            <a:off x="8702286" y="2673290"/>
            <a:ext cx="0" cy="2012548"/>
          </a:xfrm>
          <a:prstGeom prst="line">
            <a:avLst/>
          </a:prstGeom>
          <a:ln w="9525" cap="flat" cmpd="sng">
            <a:solidFill>
              <a:srgbClr val="000000"/>
            </a:solidFill>
            <a:prstDash val="solid"/>
            <a:headEnd type="none" w="med" len="med"/>
            <a:tailEnd type="none" w="med" len="med"/>
          </a:ln>
        </p:spPr>
      </p:sp>
      <p:sp>
        <p:nvSpPr>
          <p:cNvPr id="21" name="Line 6"/>
          <p:cNvSpPr/>
          <p:nvPr/>
        </p:nvSpPr>
        <p:spPr>
          <a:xfrm>
            <a:off x="1363830" y="4689228"/>
            <a:ext cx="7342062" cy="2004"/>
          </a:xfrm>
          <a:prstGeom prst="line">
            <a:avLst/>
          </a:prstGeom>
          <a:ln w="9525" cap="flat" cmpd="sng">
            <a:solidFill>
              <a:srgbClr val="000000"/>
            </a:solidFill>
            <a:prstDash val="solid"/>
            <a:headEnd type="none" w="med" len="med"/>
            <a:tailEnd type="none" w="med" len="med"/>
          </a:ln>
        </p:spPr>
      </p:sp>
      <p:sp>
        <p:nvSpPr>
          <p:cNvPr id="22" name="Line 6"/>
          <p:cNvSpPr/>
          <p:nvPr/>
        </p:nvSpPr>
        <p:spPr>
          <a:xfrm>
            <a:off x="1363830" y="4688226"/>
            <a:ext cx="7342062" cy="2004"/>
          </a:xfrm>
          <a:prstGeom prst="line">
            <a:avLst/>
          </a:prstGeom>
          <a:ln w="9525" cap="flat" cmpd="sng">
            <a:solidFill>
              <a:srgbClr val="000000"/>
            </a:solidFill>
            <a:prstDash val="solid"/>
            <a:headEnd type="none" w="med" len="med"/>
            <a:tailEnd type="none" w="med" len="med"/>
          </a:ln>
        </p:spPr>
      </p:sp>
      <p:sp>
        <p:nvSpPr>
          <p:cNvPr id="23" name="Rectangle 10"/>
          <p:cNvSpPr/>
          <p:nvPr/>
        </p:nvSpPr>
        <p:spPr>
          <a:xfrm>
            <a:off x="4505277" y="4677437"/>
            <a:ext cx="1049639" cy="1009973"/>
          </a:xfrm>
          <a:prstGeom prst="rect">
            <a:avLst/>
          </a:prstGeom>
          <a:solidFill>
            <a:srgbClr val="00B050"/>
          </a:solidFill>
          <a:ln w="9525" cap="flat" cmpd="sng">
            <a:solidFill>
              <a:srgbClr val="000000"/>
            </a:solidFill>
            <a:prstDash val="solid"/>
            <a:miter/>
            <a:headEnd type="none" w="med" len="med"/>
            <a:tailEnd type="none" w="med" len="med"/>
          </a:ln>
        </p:spPr>
        <p:txBody>
          <a:bodyPr/>
          <a:lstStyle/>
          <a:p>
            <a:pPr algn="just"/>
            <a:r>
              <a:rPr lang="en-US" altLang="zh-CN" sz="2000" dirty="0">
                <a:latin typeface="Segoe UI" panose="020B0502040204020203" pitchFamily="34" charset="0"/>
                <a:ea typeface="等线" panose="02010600030101010101" pitchFamily="2" charset="-122"/>
              </a:rPr>
              <a:t>Task3</a:t>
            </a:r>
          </a:p>
        </p:txBody>
      </p:sp>
      <p:sp>
        <p:nvSpPr>
          <p:cNvPr id="24" name="Rectangle 13"/>
          <p:cNvSpPr/>
          <p:nvPr/>
        </p:nvSpPr>
        <p:spPr>
          <a:xfrm>
            <a:off x="5558779" y="4688226"/>
            <a:ext cx="1049639" cy="1009973"/>
          </a:xfrm>
          <a:prstGeom prst="rect">
            <a:avLst/>
          </a:prstGeom>
          <a:solidFill>
            <a:schemeClr val="bg1"/>
          </a:solidFill>
          <a:ln w="9525" cap="flat" cmpd="sng">
            <a:solidFill>
              <a:srgbClr val="000000"/>
            </a:solidFill>
            <a:prstDash val="solid"/>
            <a:miter/>
            <a:headEnd type="none" w="med" len="med"/>
            <a:tailEnd type="none" w="med" len="med"/>
          </a:ln>
        </p:spPr>
        <p:txBody>
          <a:bodyPr/>
          <a:lstStyle/>
          <a:p>
            <a:pPr algn="just"/>
            <a:endParaRPr lang="en-US" altLang="zh-CN" sz="2000" dirty="0">
              <a:latin typeface="Arial" panose="020B0604020202020204" pitchFamily="34" charset="0"/>
            </a:endParaRPr>
          </a:p>
        </p:txBody>
      </p:sp>
      <p:sp>
        <p:nvSpPr>
          <p:cNvPr id="26" name="Line 6"/>
          <p:cNvSpPr/>
          <p:nvPr/>
        </p:nvSpPr>
        <p:spPr>
          <a:xfrm>
            <a:off x="1363830" y="5694191"/>
            <a:ext cx="7342062" cy="2004"/>
          </a:xfrm>
          <a:prstGeom prst="line">
            <a:avLst/>
          </a:prstGeom>
          <a:ln w="9525" cap="flat" cmpd="sng">
            <a:solidFill>
              <a:srgbClr val="000000"/>
            </a:solidFill>
            <a:prstDash val="solid"/>
            <a:headEnd type="none" w="med" len="med"/>
            <a:tailEnd type="none" w="med" len="med"/>
          </a:ln>
        </p:spPr>
      </p:sp>
      <p:sp>
        <p:nvSpPr>
          <p:cNvPr id="27" name="Rectangle 11"/>
          <p:cNvSpPr/>
          <p:nvPr/>
        </p:nvSpPr>
        <p:spPr>
          <a:xfrm>
            <a:off x="2417333" y="4685868"/>
            <a:ext cx="1047835" cy="1009973"/>
          </a:xfrm>
          <a:prstGeom prst="rect">
            <a:avLst/>
          </a:prstGeom>
          <a:solidFill>
            <a:schemeClr val="bg1"/>
          </a:solidFill>
          <a:ln w="9525" cap="flat" cmpd="sng">
            <a:solidFill>
              <a:srgbClr val="000000"/>
            </a:solidFill>
            <a:prstDash val="solid"/>
            <a:miter/>
            <a:headEnd type="none" w="med" len="med"/>
            <a:tailEnd type="none" w="med" len="med"/>
          </a:ln>
        </p:spPr>
        <p:txBody>
          <a:bodyPr/>
          <a:lstStyle/>
          <a:p>
            <a:pPr algn="just"/>
            <a:endParaRPr lang="en-US" altLang="zh-CN" sz="2000" dirty="0">
              <a:latin typeface="Arial" panose="020B0604020202020204" pitchFamily="34" charset="0"/>
            </a:endParaRPr>
          </a:p>
        </p:txBody>
      </p:sp>
      <p:sp>
        <p:nvSpPr>
          <p:cNvPr id="28" name="Rectangle 10"/>
          <p:cNvSpPr/>
          <p:nvPr/>
        </p:nvSpPr>
        <p:spPr>
          <a:xfrm>
            <a:off x="7648527" y="4683834"/>
            <a:ext cx="1049639" cy="1009973"/>
          </a:xfrm>
          <a:prstGeom prst="rect">
            <a:avLst/>
          </a:prstGeom>
          <a:solidFill>
            <a:srgbClr val="00B050"/>
          </a:solidFill>
          <a:ln w="9525" cap="flat" cmpd="sng">
            <a:solidFill>
              <a:srgbClr val="000000"/>
            </a:solidFill>
            <a:prstDash val="solid"/>
            <a:miter/>
            <a:headEnd type="none" w="med" len="med"/>
            <a:tailEnd type="none" w="med" len="med"/>
          </a:ln>
        </p:spPr>
        <p:txBody>
          <a:bodyPr/>
          <a:lstStyle/>
          <a:p>
            <a:pPr algn="just"/>
            <a:r>
              <a:rPr lang="en-US" altLang="zh-CN" sz="2000" dirty="0">
                <a:latin typeface="Segoe UI" panose="020B0502040204020203" pitchFamily="34" charset="0"/>
                <a:ea typeface="等线" panose="02010600030101010101" pitchFamily="2" charset="-122"/>
              </a:rPr>
              <a:t>Task3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nchorCtr="0"/>
          <a:lstStyle/>
          <a:p>
            <a:pPr eaLnBrk="1" hangingPunct="1"/>
            <a:r>
              <a:rPr lang="en-US" dirty="0">
                <a:latin typeface="Segoe UI" panose="020B0502040204020203" pitchFamily="34" charset="0"/>
                <a:ea typeface="等线" panose="02010600030101010101" pitchFamily="2" charset="-122"/>
              </a:rPr>
              <a:t>STM32F407</a:t>
            </a:r>
            <a:r>
              <a:rPr lang="en-US" altLang="zh-CN" dirty="0">
                <a:latin typeface="Segoe UI" panose="020B0502040204020203" pitchFamily="34" charset="0"/>
                <a:ea typeface="等线" panose="02010600030101010101" pitchFamily="2" charset="-122"/>
              </a:rPr>
              <a:t>LED</a:t>
            </a:r>
            <a:r>
              <a:rPr lang="zh-CN" altLang="en-US" dirty="0">
                <a:latin typeface="Segoe UI" panose="020B0502040204020203" pitchFamily="34" charset="0"/>
                <a:ea typeface="等线" panose="02010600030101010101" pitchFamily="2" charset="-122"/>
              </a:rPr>
              <a:t>工作原理</a:t>
            </a:r>
          </a:p>
        </p:txBody>
      </p:sp>
      <p:pic>
        <p:nvPicPr>
          <p:cNvPr id="2" name="图片 1"/>
          <p:cNvPicPr>
            <a:picLocks noChangeAspect="1"/>
          </p:cNvPicPr>
          <p:nvPr/>
        </p:nvPicPr>
        <p:blipFill>
          <a:blip r:embed="rId3"/>
          <a:stretch>
            <a:fillRect/>
          </a:stretch>
        </p:blipFill>
        <p:spPr>
          <a:xfrm>
            <a:off x="949540" y="1596304"/>
            <a:ext cx="9803130" cy="1505585"/>
          </a:xfrm>
          <a:prstGeom prst="rect">
            <a:avLst/>
          </a:prstGeom>
        </p:spPr>
      </p:pic>
      <p:sp>
        <p:nvSpPr>
          <p:cNvPr id="4" name="Rectangle 3"/>
          <p:cNvSpPr>
            <a:spLocks noGrp="1"/>
          </p:cNvSpPr>
          <p:nvPr/>
        </p:nvSpPr>
        <p:spPr>
          <a:xfrm>
            <a:off x="470115" y="3280556"/>
            <a:ext cx="10972800" cy="258781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mj-ea"/>
              </a:defRPr>
            </a:lvl2pPr>
            <a:lvl3pPr marL="1143000" indent="-228600" algn="l" rtl="0" eaLnBrk="0" fontAlgn="base" hangingPunct="0">
              <a:spcBef>
                <a:spcPct val="20000"/>
              </a:spcBef>
              <a:spcAft>
                <a:spcPct val="0"/>
              </a:spcAft>
              <a:buChar char="•"/>
              <a:defRPr sz="2400">
                <a:solidFill>
                  <a:schemeClr val="accent2"/>
                </a:solidFill>
                <a:latin typeface="+mj-lt"/>
                <a:ea typeface="+mj-ea"/>
              </a:defRPr>
            </a:lvl3pPr>
            <a:lvl4pPr marL="1600200" indent="-228600" algn="l" rtl="0" eaLnBrk="0" fontAlgn="base" hangingPunct="0">
              <a:spcBef>
                <a:spcPct val="20000"/>
              </a:spcBef>
              <a:spcAft>
                <a:spcPct val="0"/>
              </a:spcAft>
              <a:buChar char="–"/>
              <a:defRPr sz="2000">
                <a:solidFill>
                  <a:schemeClr val="tx1"/>
                </a:solidFill>
                <a:latin typeface="+mj-lt"/>
                <a:ea typeface="+mj-ea"/>
              </a:defRPr>
            </a:lvl4pPr>
            <a:lvl5pPr marL="2057400" indent="-228600" algn="l" rtl="0" eaLnBrk="0" fontAlgn="base" hangingPunct="0">
              <a:spcBef>
                <a:spcPct val="20000"/>
              </a:spcBef>
              <a:spcAft>
                <a:spcPct val="0"/>
              </a:spcAft>
              <a:buChar char="»"/>
              <a:defRPr sz="2000">
                <a:solidFill>
                  <a:schemeClr val="accent2"/>
                </a:solidFill>
                <a:latin typeface="+mj-lt"/>
                <a:ea typeface="+mj-ea"/>
              </a:defRPr>
            </a:lvl5pPr>
            <a:lvl6pPr marL="2514600" indent="-228600" algn="l" rtl="0" fontAlgn="base">
              <a:spcBef>
                <a:spcPct val="20000"/>
              </a:spcBef>
              <a:spcAft>
                <a:spcPct val="0"/>
              </a:spcAft>
              <a:buChar char="»"/>
              <a:defRPr sz="2000">
                <a:solidFill>
                  <a:schemeClr val="accent2"/>
                </a:solidFill>
                <a:latin typeface="+mj-lt"/>
                <a:ea typeface="+mj-ea"/>
              </a:defRPr>
            </a:lvl6pPr>
            <a:lvl7pPr marL="2971800" indent="-228600" algn="l" rtl="0" fontAlgn="base">
              <a:spcBef>
                <a:spcPct val="20000"/>
              </a:spcBef>
              <a:spcAft>
                <a:spcPct val="0"/>
              </a:spcAft>
              <a:buChar char="»"/>
              <a:defRPr sz="2000">
                <a:solidFill>
                  <a:schemeClr val="accent2"/>
                </a:solidFill>
                <a:latin typeface="+mj-lt"/>
                <a:ea typeface="+mj-ea"/>
              </a:defRPr>
            </a:lvl7pPr>
            <a:lvl8pPr marL="3429000" indent="-228600" algn="l" rtl="0" fontAlgn="base">
              <a:spcBef>
                <a:spcPct val="20000"/>
              </a:spcBef>
              <a:spcAft>
                <a:spcPct val="0"/>
              </a:spcAft>
              <a:buChar char="»"/>
              <a:defRPr sz="2000">
                <a:solidFill>
                  <a:schemeClr val="accent2"/>
                </a:solidFill>
                <a:latin typeface="+mj-lt"/>
                <a:ea typeface="+mj-ea"/>
              </a:defRPr>
            </a:lvl8pPr>
            <a:lvl9pPr marL="3886200" indent="-228600" algn="l" rtl="0" fontAlgn="base">
              <a:spcBef>
                <a:spcPct val="20000"/>
              </a:spcBef>
              <a:spcAft>
                <a:spcPct val="0"/>
              </a:spcAft>
              <a:buChar char="»"/>
              <a:defRPr sz="2000">
                <a:solidFill>
                  <a:schemeClr val="accent2"/>
                </a:solidFill>
                <a:latin typeface="+mj-lt"/>
                <a:ea typeface="+mj-ea"/>
              </a:defRPr>
            </a:lvl9pPr>
          </a:lstStyle>
          <a:p>
            <a:pPr marL="457200" marR="0" lvl="1" indent="0" algn="l" rtl="0" eaLnBrk="0" fontAlgn="base" latinLnBrk="0" hangingPunct="0">
              <a:lnSpc>
                <a:spcPct val="100000"/>
              </a:lnSpc>
              <a:spcBef>
                <a:spcPct val="20000"/>
              </a:spcBef>
              <a:buClrTx/>
              <a:buSzTx/>
              <a:buFontTx/>
              <a:buNone/>
            </a:pPr>
            <a:r>
              <a:rPr lang="zh-CN" altLang="en-US" sz="2800" kern="0" dirty="0">
                <a:latin typeface="Segoe UI" panose="020B0502040204020203" pitchFamily="34" charset="0"/>
                <a:ea typeface="等线" panose="02010600030101010101" pitchFamily="2" charset="-122"/>
                <a:cs typeface="+mn-ea"/>
                <a:sym typeface="+mn-ea"/>
              </a:rPr>
              <a:t>在LED上加上足够的正向电压的时， LED的半导体材料的PN结中会注入的少数载流子，少数载流子与多数载流子复合时会把多余的能量以光的形式释放出来，从而把电能直接转换为光能。</a:t>
            </a:r>
            <a:endParaRPr kumimoji="0" lang="zh-CN" altLang="en-US" sz="2800" i="0" u="none" strike="noStrike" kern="0" cap="none" spc="0" normalizeH="0" baseline="0" dirty="0">
              <a:latin typeface="Segoe UI" panose="020B0502040204020203" pitchFamily="34" charset="0"/>
              <a:ea typeface="等线" panose="02010600030101010101" pitchFamily="2" charset="-122"/>
              <a:cs typeface="+mn-ea"/>
            </a:endParaRPr>
          </a:p>
          <a:p>
            <a:pPr marL="457200" marR="0" lvl="1" indent="0" algn="l" rtl="0" eaLnBrk="0" fontAlgn="base" latinLnBrk="0" hangingPunct="0">
              <a:lnSpc>
                <a:spcPct val="100000"/>
              </a:lnSpc>
              <a:spcBef>
                <a:spcPct val="20000"/>
              </a:spcBef>
              <a:buClrTx/>
              <a:buSzTx/>
              <a:buFontTx/>
              <a:buNone/>
            </a:pPr>
            <a:r>
              <a:rPr lang="zh-CN" altLang="en-US" sz="2800" kern="0" dirty="0">
                <a:latin typeface="Segoe UI" panose="020B0502040204020203" pitchFamily="34" charset="0"/>
                <a:ea typeface="等线" panose="02010600030101010101" pitchFamily="2" charset="-122"/>
                <a:cs typeface="+mn-ea"/>
                <a:sym typeface="+mn-ea"/>
              </a:rPr>
              <a:t>本实验的所用的LED:DSO对应PF9，DS1对应PF10,低电平有效。即只要将GPIOF9设置为低电平，DS0就会点亮。</a:t>
            </a:r>
            <a:endParaRPr lang="zh-CN" altLang="en-US" sz="2800" kern="0" dirty="0">
              <a:latin typeface="Segoe UI" panose="020B0502040204020203" pitchFamily="34" charset="0"/>
              <a:ea typeface="等线" panose="02010600030101010101" pitchFamily="2"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Segoe UI" panose="020B0502040204020203" pitchFamily="34" charset="0"/>
                <a:ea typeface="等线" panose="02010600030101010101" pitchFamily="2" charset="-122"/>
              </a:rPr>
              <a:t>多任务的切换与调度</a:t>
            </a:r>
          </a:p>
        </p:txBody>
      </p:sp>
      <p:sp>
        <p:nvSpPr>
          <p:cNvPr id="3" name="内容占位符 2"/>
          <p:cNvSpPr>
            <a:spLocks noGrp="1"/>
          </p:cNvSpPr>
          <p:nvPr>
            <p:ph idx="1"/>
          </p:nvPr>
        </p:nvSpPr>
        <p:spPr/>
        <p:txBody>
          <a:bodyPr/>
          <a:lstStyle/>
          <a:p>
            <a:r>
              <a:rPr lang="en-US" altLang="zh-CN" dirty="0">
                <a:latin typeface="Segoe UI" panose="020B0502040204020203" pitchFamily="34" charset="0"/>
                <a:ea typeface="等线" panose="02010600030101010101" pitchFamily="2" charset="-122"/>
                <a:sym typeface="+mn-ea"/>
              </a:rPr>
              <a:t>LED</a:t>
            </a:r>
            <a:r>
              <a:rPr lang="zh-CN" altLang="en-US" dirty="0">
                <a:latin typeface="Segoe UI" panose="020B0502040204020203" pitchFamily="34" charset="0"/>
                <a:ea typeface="等线" panose="02010600030101010101" pitchFamily="2" charset="-122"/>
                <a:sym typeface="+mn-ea"/>
              </a:rPr>
              <a:t>初始化</a:t>
            </a:r>
          </a:p>
          <a:p>
            <a:pPr marL="0" indent="0">
              <a:buNone/>
            </a:pPr>
            <a:r>
              <a:rPr lang="en-US" altLang="zh-CN" dirty="0">
                <a:latin typeface="Segoe UI" panose="020B0502040204020203" pitchFamily="34" charset="0"/>
                <a:ea typeface="等线" panose="02010600030101010101" pitchFamily="2" charset="-122"/>
                <a:sym typeface="+mn-ea"/>
              </a:rPr>
              <a:t>	</a:t>
            </a:r>
            <a:r>
              <a:rPr lang="en-US" altLang="zh-CN" sz="2800" b="0" dirty="0">
                <a:solidFill>
                  <a:schemeClr val="tx1"/>
                </a:solidFill>
                <a:latin typeface="Segoe UI" panose="020B0502040204020203" pitchFamily="34" charset="0"/>
                <a:ea typeface="等线" panose="02010600030101010101" pitchFamily="2" charset="-122"/>
                <a:cs typeface="+mn-ea"/>
                <a:sym typeface="+mn-ea"/>
              </a:rPr>
              <a:t>LED</a:t>
            </a:r>
            <a:r>
              <a:rPr lang="zh-CN" altLang="en-US" sz="2800" b="0" dirty="0">
                <a:solidFill>
                  <a:schemeClr val="tx1"/>
                </a:solidFill>
                <a:latin typeface="Segoe UI" panose="020B0502040204020203" pitchFamily="34" charset="0"/>
                <a:ea typeface="等线" panose="02010600030101010101" pitchFamily="2" charset="-122"/>
                <a:cs typeface="+mn-ea"/>
                <a:sym typeface="+mn-ea"/>
              </a:rPr>
              <a:t>初始化与蜂鸣器类似，需要配置上拉电阻；同样可以通过宏定义</a:t>
            </a:r>
            <a:r>
              <a:rPr lang="en-US" altLang="zh-CN" sz="2800" b="0" dirty="0">
                <a:solidFill>
                  <a:schemeClr val="tx1"/>
                </a:solidFill>
                <a:latin typeface="Segoe UI" panose="020B0502040204020203" pitchFamily="34" charset="0"/>
                <a:ea typeface="等线" panose="02010600030101010101" pitchFamily="2" charset="-122"/>
                <a:cs typeface="+mn-ea"/>
                <a:sym typeface="+mn-ea"/>
              </a:rPr>
              <a:t>LED</a:t>
            </a:r>
            <a:r>
              <a:rPr lang="zh-CN" altLang="en-US" sz="2800" b="0" dirty="0">
                <a:solidFill>
                  <a:schemeClr val="tx1"/>
                </a:solidFill>
                <a:latin typeface="Segoe UI" panose="020B0502040204020203" pitchFamily="34" charset="0"/>
                <a:ea typeface="等线" panose="02010600030101010101" pitchFamily="2" charset="-122"/>
                <a:cs typeface="+mn-ea"/>
                <a:sym typeface="+mn-ea"/>
              </a:rPr>
              <a:t>来方便理解与操作</a:t>
            </a:r>
          </a:p>
        </p:txBody>
      </p:sp>
      <p:pic>
        <p:nvPicPr>
          <p:cNvPr id="4" name="图片 3"/>
          <p:cNvPicPr>
            <a:picLocks noChangeAspect="1"/>
          </p:cNvPicPr>
          <p:nvPr/>
        </p:nvPicPr>
        <p:blipFill>
          <a:blip r:embed="rId2"/>
          <a:stretch>
            <a:fillRect/>
          </a:stretch>
        </p:blipFill>
        <p:spPr>
          <a:xfrm>
            <a:off x="1992009" y="3729942"/>
            <a:ext cx="8207981" cy="19532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Segoe UI" panose="020B0502040204020203" pitchFamily="34" charset="0"/>
                <a:ea typeface="等线" panose="02010600030101010101" pitchFamily="2" charset="-122"/>
              </a:rPr>
              <a:t>参考资料：基于模板工程移植</a:t>
            </a:r>
            <a:r>
              <a:rPr lang="en-US" altLang="zh-CN" dirty="0">
                <a:latin typeface="Segoe UI" panose="020B0502040204020203" pitchFamily="34" charset="0"/>
                <a:ea typeface="等线" panose="02010600030101010101" pitchFamily="2" charset="-122"/>
              </a:rPr>
              <a:t>µC/OS-II</a:t>
            </a:r>
            <a:endParaRPr lang="zh-CN" altLang="en-US" dirty="0">
              <a:latin typeface="Segoe UI" panose="020B0502040204020203" pitchFamily="34" charset="0"/>
              <a:ea typeface="等线"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向工程中添加文件</a:t>
            </a:r>
          </a:p>
        </p:txBody>
      </p:sp>
      <p:sp>
        <p:nvSpPr>
          <p:cNvPr id="3" name="内容占位符 2"/>
          <p:cNvSpPr>
            <a:spLocks noGrp="1"/>
          </p:cNvSpPr>
          <p:nvPr>
            <p:ph idx="1"/>
          </p:nvPr>
        </p:nvSpPr>
        <p:spPr/>
        <p:txBody>
          <a:bodyPr/>
          <a:lstStyle/>
          <a:p>
            <a:r>
              <a:rPr lang="en-US" altLang="zh-CN" dirty="0">
                <a:latin typeface="Segoe UI" panose="020B0502040204020203" pitchFamily="34" charset="0"/>
                <a:ea typeface="等线" panose="02010600030101010101" pitchFamily="2" charset="-122"/>
              </a:rPr>
              <a:t>1.</a:t>
            </a:r>
            <a:r>
              <a:rPr lang="zh-CN" altLang="en-US" dirty="0">
                <a:latin typeface="Segoe UI" panose="020B0502040204020203" pitchFamily="34" charset="0"/>
                <a:ea typeface="等线" panose="02010600030101010101" pitchFamily="2" charset="-122"/>
              </a:rPr>
              <a:t>建立相应文件夹</a:t>
            </a:r>
          </a:p>
        </p:txBody>
      </p:sp>
      <p:pic>
        <p:nvPicPr>
          <p:cNvPr id="5" name="图片 4"/>
          <p:cNvPicPr>
            <a:picLocks noChangeAspect="1"/>
          </p:cNvPicPr>
          <p:nvPr/>
        </p:nvPicPr>
        <p:blipFill>
          <a:blip r:embed="rId2"/>
          <a:stretch>
            <a:fillRect/>
          </a:stretch>
        </p:blipFill>
        <p:spPr>
          <a:xfrm>
            <a:off x="985520" y="2362200"/>
            <a:ext cx="3528695" cy="3689350"/>
          </a:xfrm>
          <a:prstGeom prst="rect">
            <a:avLst/>
          </a:prstGeom>
        </p:spPr>
      </p:pic>
      <p:pic>
        <p:nvPicPr>
          <p:cNvPr id="7" name="图片 6"/>
          <p:cNvPicPr>
            <a:picLocks noChangeAspect="1"/>
          </p:cNvPicPr>
          <p:nvPr/>
        </p:nvPicPr>
        <p:blipFill>
          <a:blip r:embed="rId3"/>
          <a:stretch>
            <a:fillRect/>
          </a:stretch>
        </p:blipFill>
        <p:spPr>
          <a:xfrm>
            <a:off x="5462270" y="2818130"/>
            <a:ext cx="4961255" cy="2777490"/>
          </a:xfrm>
          <a:prstGeom prst="rect">
            <a:avLst/>
          </a:prstGeom>
        </p:spPr>
      </p:pic>
      <p:sp>
        <p:nvSpPr>
          <p:cNvPr id="8" name="文本框 7"/>
          <p:cNvSpPr txBox="1"/>
          <p:nvPr/>
        </p:nvSpPr>
        <p:spPr>
          <a:xfrm>
            <a:off x="5281930" y="2210435"/>
            <a:ext cx="639635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在UCOS II文件夹下面创建三个文件夹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向工程中添加文件</a:t>
            </a:r>
          </a:p>
        </p:txBody>
      </p:sp>
      <p:sp>
        <p:nvSpPr>
          <p:cNvPr id="3" name="内容占位符 2"/>
          <p:cNvSpPr>
            <a:spLocks noGrp="1"/>
          </p:cNvSpPr>
          <p:nvPr>
            <p:ph idx="1"/>
          </p:nvPr>
        </p:nvSpPr>
        <p:spPr/>
        <p:txBody>
          <a:bodyPr/>
          <a:lstStyle/>
          <a:p>
            <a:r>
              <a:rPr lang="en-US" altLang="zh-CN" dirty="0">
                <a:latin typeface="Segoe UI" panose="020B0502040204020203" pitchFamily="34" charset="0"/>
                <a:ea typeface="等线" panose="02010600030101010101" pitchFamily="2" charset="-122"/>
              </a:rPr>
              <a:t>2.</a:t>
            </a:r>
            <a:r>
              <a:rPr lang="zh-CN" altLang="en-US" dirty="0">
                <a:latin typeface="Segoe UI" panose="020B0502040204020203" pitchFamily="34" charset="0"/>
                <a:ea typeface="等线" panose="02010600030101010101" pitchFamily="2" charset="-122"/>
              </a:rPr>
              <a:t>向新建</a:t>
            </a:r>
            <a:r>
              <a:rPr lang="en-US" altLang="zh-CN" dirty="0">
                <a:latin typeface="Segoe UI" panose="020B0502040204020203" pitchFamily="34" charset="0"/>
                <a:ea typeface="等线" panose="02010600030101010101" pitchFamily="2" charset="-122"/>
              </a:rPr>
              <a:t>CORE</a:t>
            </a:r>
            <a:r>
              <a:rPr lang="zh-CN" altLang="en-US" dirty="0">
                <a:latin typeface="Segoe UI" panose="020B0502040204020203" pitchFamily="34" charset="0"/>
                <a:ea typeface="等线" panose="02010600030101010101" pitchFamily="2" charset="-122"/>
              </a:rPr>
              <a:t>文件夹添加文件</a:t>
            </a:r>
          </a:p>
        </p:txBody>
      </p:sp>
      <p:pic>
        <p:nvPicPr>
          <p:cNvPr id="5" name="图片 4"/>
          <p:cNvPicPr>
            <a:picLocks noChangeAspect="1"/>
          </p:cNvPicPr>
          <p:nvPr/>
        </p:nvPicPr>
        <p:blipFill>
          <a:blip r:embed="rId2"/>
          <a:stretch>
            <a:fillRect/>
          </a:stretch>
        </p:blipFill>
        <p:spPr>
          <a:xfrm>
            <a:off x="4856480" y="3436620"/>
            <a:ext cx="6286500" cy="2788285"/>
          </a:xfrm>
          <a:prstGeom prst="rect">
            <a:avLst/>
          </a:prstGeom>
        </p:spPr>
      </p:pic>
      <p:sp>
        <p:nvSpPr>
          <p:cNvPr id="8" name="文本框 7"/>
          <p:cNvSpPr txBox="1"/>
          <p:nvPr/>
        </p:nvSpPr>
        <p:spPr>
          <a:xfrm>
            <a:off x="894080" y="2240280"/>
            <a:ext cx="9874250" cy="953135"/>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里面有14个文件，除了os_cfg_r.h和os_dbg_r.c外其余的12个复制到UCOSII的CORE中</a:t>
            </a:r>
          </a:p>
        </p:txBody>
      </p:sp>
      <p:pic>
        <p:nvPicPr>
          <p:cNvPr id="10" name="图片 9"/>
          <p:cNvPicPr>
            <a:picLocks noChangeAspect="1"/>
          </p:cNvPicPr>
          <p:nvPr/>
        </p:nvPicPr>
        <p:blipFill>
          <a:blip r:embed="rId3"/>
          <a:stretch>
            <a:fillRect/>
          </a:stretch>
        </p:blipFill>
        <p:spPr>
          <a:xfrm>
            <a:off x="1134110" y="3248660"/>
            <a:ext cx="3074670" cy="3164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向工程中添加文件</a:t>
            </a:r>
          </a:p>
        </p:txBody>
      </p:sp>
      <p:sp>
        <p:nvSpPr>
          <p:cNvPr id="3" name="内容占位符 2"/>
          <p:cNvSpPr>
            <a:spLocks noGrp="1"/>
          </p:cNvSpPr>
          <p:nvPr>
            <p:ph idx="1"/>
          </p:nvPr>
        </p:nvSpPr>
        <p:spPr/>
        <p:txBody>
          <a:bodyPr/>
          <a:lstStyle/>
          <a:p>
            <a:r>
              <a:rPr lang="en-US" altLang="zh-CN" dirty="0">
                <a:latin typeface="Segoe UI" panose="020B0502040204020203" pitchFamily="34" charset="0"/>
                <a:ea typeface="等线" panose="02010600030101010101" pitchFamily="2" charset="-122"/>
              </a:rPr>
              <a:t>2.</a:t>
            </a:r>
            <a:r>
              <a:rPr lang="zh-CN" altLang="en-US" dirty="0">
                <a:latin typeface="Segoe UI" panose="020B0502040204020203" pitchFamily="34" charset="0"/>
                <a:ea typeface="等线" panose="02010600030101010101" pitchFamily="2" charset="-122"/>
              </a:rPr>
              <a:t>向新建</a:t>
            </a:r>
            <a:r>
              <a:rPr lang="en-US" altLang="zh-CN" dirty="0">
                <a:latin typeface="Segoe UI" panose="020B0502040204020203" pitchFamily="34" charset="0"/>
                <a:ea typeface="等线" panose="02010600030101010101" pitchFamily="2" charset="-122"/>
              </a:rPr>
              <a:t>CORE</a:t>
            </a:r>
            <a:r>
              <a:rPr lang="zh-CN" altLang="en-US" dirty="0">
                <a:latin typeface="Segoe UI" panose="020B0502040204020203" pitchFamily="34" charset="0"/>
                <a:ea typeface="等线" panose="02010600030101010101" pitchFamily="2" charset="-122"/>
              </a:rPr>
              <a:t>文件夹添加文件</a:t>
            </a:r>
          </a:p>
        </p:txBody>
      </p:sp>
      <p:pic>
        <p:nvPicPr>
          <p:cNvPr id="10" name="图片 9"/>
          <p:cNvPicPr>
            <a:picLocks noChangeAspect="1"/>
          </p:cNvPicPr>
          <p:nvPr/>
        </p:nvPicPr>
        <p:blipFill>
          <a:blip r:embed="rId2"/>
          <a:stretch>
            <a:fillRect/>
          </a:stretch>
        </p:blipFill>
        <p:spPr>
          <a:xfrm>
            <a:off x="6835775" y="1664335"/>
            <a:ext cx="3703320" cy="4462145"/>
          </a:xfrm>
          <a:prstGeom prst="rect">
            <a:avLst/>
          </a:prstGeom>
        </p:spPr>
      </p:pic>
      <p:sp>
        <p:nvSpPr>
          <p:cNvPr id="11" name="文本框 10"/>
          <p:cNvSpPr txBox="1"/>
          <p:nvPr/>
        </p:nvSpPr>
        <p:spPr>
          <a:xfrm>
            <a:off x="693420" y="2884805"/>
            <a:ext cx="404304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添加后CORE文件结果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向工程中添加文件</a:t>
            </a:r>
          </a:p>
        </p:txBody>
      </p:sp>
      <p:sp>
        <p:nvSpPr>
          <p:cNvPr id="3" name="内容占位符 2"/>
          <p:cNvSpPr>
            <a:spLocks noGrp="1"/>
          </p:cNvSpPr>
          <p:nvPr>
            <p:ph idx="1"/>
          </p:nvPr>
        </p:nvSpPr>
        <p:spPr/>
        <p:txBody>
          <a:bodyPr/>
          <a:lstStyle/>
          <a:p>
            <a:r>
              <a:rPr lang="en-US" altLang="zh-CN" dirty="0">
                <a:latin typeface="Segoe UI" panose="020B0502040204020203" pitchFamily="34" charset="0"/>
                <a:ea typeface="等线" panose="02010600030101010101" pitchFamily="2" charset="-122"/>
              </a:rPr>
              <a:t>2.</a:t>
            </a:r>
            <a:r>
              <a:rPr lang="zh-CN" altLang="en-US" dirty="0">
                <a:latin typeface="Segoe UI" panose="020B0502040204020203" pitchFamily="34" charset="0"/>
                <a:ea typeface="等线" panose="02010600030101010101" pitchFamily="2" charset="-122"/>
              </a:rPr>
              <a:t>向新建</a:t>
            </a:r>
            <a:r>
              <a:rPr lang="en-US" altLang="zh-CN" dirty="0">
                <a:latin typeface="Segoe UI" panose="020B0502040204020203" pitchFamily="34" charset="0"/>
                <a:ea typeface="等线" panose="02010600030101010101" pitchFamily="2" charset="-122"/>
              </a:rPr>
              <a:t>CONFIG</a:t>
            </a:r>
            <a:r>
              <a:rPr lang="zh-CN" altLang="en-US" dirty="0">
                <a:latin typeface="Segoe UI" panose="020B0502040204020203" pitchFamily="34" charset="0"/>
                <a:ea typeface="等线" panose="02010600030101010101" pitchFamily="2" charset="-122"/>
              </a:rPr>
              <a:t>文件夹添加文件</a:t>
            </a:r>
          </a:p>
        </p:txBody>
      </p:sp>
      <p:pic>
        <p:nvPicPr>
          <p:cNvPr id="7" name="图片 6"/>
          <p:cNvPicPr>
            <a:picLocks noChangeAspect="1"/>
          </p:cNvPicPr>
          <p:nvPr/>
        </p:nvPicPr>
        <p:blipFill>
          <a:blip r:embed="rId2"/>
          <a:stretch>
            <a:fillRect/>
          </a:stretch>
        </p:blipFill>
        <p:spPr>
          <a:xfrm>
            <a:off x="794385" y="3001010"/>
            <a:ext cx="4692015" cy="2020570"/>
          </a:xfrm>
          <a:prstGeom prst="rect">
            <a:avLst/>
          </a:prstGeom>
        </p:spPr>
      </p:pic>
      <p:pic>
        <p:nvPicPr>
          <p:cNvPr id="9" name="图片 8"/>
          <p:cNvPicPr>
            <a:picLocks noChangeAspect="1"/>
          </p:cNvPicPr>
          <p:nvPr/>
        </p:nvPicPr>
        <p:blipFill>
          <a:blip r:embed="rId3"/>
          <a:stretch>
            <a:fillRect/>
          </a:stretch>
        </p:blipFill>
        <p:spPr>
          <a:xfrm>
            <a:off x="5707380" y="3000375"/>
            <a:ext cx="5544185" cy="2013585"/>
          </a:xfrm>
          <a:prstGeom prst="rect">
            <a:avLst/>
          </a:prstGeom>
        </p:spPr>
      </p:pic>
      <p:sp>
        <p:nvSpPr>
          <p:cNvPr id="12" name="文本框 11"/>
          <p:cNvSpPr txBox="1"/>
          <p:nvPr/>
        </p:nvSpPr>
        <p:spPr>
          <a:xfrm>
            <a:off x="884555" y="2327910"/>
            <a:ext cx="1033970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将准备文件CONFIG文件夹下的2个文件复制到工程的CONFIG中</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p:txBody>
          <a:bodyPr vert="horz" wrap="square" lIns="91440" tIns="45720" rIns="91440" bIns="45720" anchor="ctr" anchorCtr="0"/>
          <a:lstStyle/>
          <a:p>
            <a:pPr eaLnBrk="1" hangingPunct="1">
              <a:lnSpc>
                <a:spcPct val="90000"/>
              </a:lnSpc>
            </a:pPr>
            <a:br>
              <a:rPr lang="en-US" altLang="zh-CN" dirty="0">
                <a:latin typeface="Segoe UI" panose="020B0502040204020203" pitchFamily="34" charset="0"/>
                <a:ea typeface="等线" panose="02010600030101010101" pitchFamily="2" charset="-122"/>
              </a:rPr>
            </a:br>
            <a:r>
              <a:rPr lang="en-US" altLang="zh-CN" dirty="0">
                <a:latin typeface="Segoe UI" panose="020B0502040204020203" pitchFamily="34" charset="0"/>
                <a:ea typeface="等线" panose="02010600030101010101" pitchFamily="2" charset="-122"/>
              </a:rPr>
              <a:t> </a:t>
            </a:r>
            <a:r>
              <a:rPr lang="zh-CN" altLang="en-US" sz="4400" dirty="0">
                <a:latin typeface="Segoe UI" panose="020B0502040204020203" pitchFamily="34" charset="0"/>
                <a:ea typeface="等线" panose="02010600030101010101" pitchFamily="2" charset="-122"/>
              </a:rPr>
              <a:t>uC/OS任务实验</a:t>
            </a:r>
            <a:br>
              <a:rPr lang="zh-CN" altLang="en-US" dirty="0">
                <a:latin typeface="Segoe UI" panose="020B0502040204020203" pitchFamily="34" charset="0"/>
                <a:ea typeface="等线" panose="02010600030101010101" pitchFamily="2" charset="-122"/>
              </a:rPr>
            </a:br>
            <a:endParaRPr lang="en-US" altLang="zh-CN" dirty="0">
              <a:latin typeface="Segoe UI" panose="020B0502040204020203" pitchFamily="34" charset="0"/>
              <a:ea typeface="等线" panose="02010600030101010101" pitchFamily="2" charset="-122"/>
            </a:endParaRPr>
          </a:p>
        </p:txBody>
      </p:sp>
      <p:sp>
        <p:nvSpPr>
          <p:cNvPr id="3075"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latin typeface="Segoe UI" panose="020B0502040204020203" pitchFamily="34" charset="0"/>
                <a:ea typeface="等线" panose="02010600030101010101" pitchFamily="2" charset="-122"/>
              </a:rPr>
              <a:t>实验设备</a:t>
            </a:r>
          </a:p>
          <a:p>
            <a:pPr lvl="1"/>
            <a:r>
              <a:rPr lang="en-US" altLang="zh-CN" sz="3200" dirty="0">
                <a:latin typeface="Segoe UI" panose="020B0502040204020203" pitchFamily="34" charset="0"/>
                <a:ea typeface="等线" panose="02010600030101010101" pitchFamily="2" charset="-122"/>
                <a:cs typeface="+mn-ea"/>
                <a:sym typeface="+mn-ea"/>
              </a:rPr>
              <a:t>硬件：PC机，正点原子STM32F407学习板套件</a:t>
            </a:r>
            <a:r>
              <a:rPr lang="en-US" altLang="zh-CN" sz="3200" dirty="0">
                <a:latin typeface="Segoe UI" panose="020B0502040204020203" pitchFamily="34" charset="0"/>
                <a:ea typeface="等线" panose="02010600030101010101" pitchFamily="2" charset="-122"/>
                <a:cs typeface="+mn-ea"/>
              </a:rPr>
              <a:t>。</a:t>
            </a:r>
          </a:p>
          <a:p>
            <a:pPr lvl="1"/>
            <a:r>
              <a:rPr lang="en-US" altLang="zh-CN" sz="3200" dirty="0">
                <a:latin typeface="Segoe UI" panose="020B0502040204020203" pitchFamily="34" charset="0"/>
                <a:ea typeface="等线" panose="02010600030101010101" pitchFamily="2" charset="-122"/>
                <a:cs typeface="+mn-ea"/>
                <a:sym typeface="+mn-ea"/>
              </a:rPr>
              <a:t>软件：Keil uVision5 IDE集成开发环境，Windows 10</a:t>
            </a:r>
            <a:r>
              <a:rPr lang="en-US" altLang="zh-CN" sz="3200" dirty="0">
                <a:latin typeface="Segoe UI" panose="020B0502040204020203" pitchFamily="34" charset="0"/>
                <a:ea typeface="等线" panose="02010600030101010101" pitchFamily="2" charset="-122"/>
                <a:cs typeface="+mn-ea"/>
              </a:rPr>
              <a:t>。</a:t>
            </a:r>
          </a:p>
          <a:p>
            <a:pPr lvl="1" eaLnBrk="1" hangingPunct="1">
              <a:spcBef>
                <a:spcPct val="45000"/>
              </a:spcBef>
            </a:pPr>
            <a:endParaRPr lang="zh-CN" altLang="en-US" b="1" dirty="0">
              <a:latin typeface="Segoe UI" panose="020B0502040204020203" pitchFamily="34" charset="0"/>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向工程中添加文件</a:t>
            </a:r>
          </a:p>
        </p:txBody>
      </p:sp>
      <p:sp>
        <p:nvSpPr>
          <p:cNvPr id="3" name="内容占位符 2"/>
          <p:cNvSpPr>
            <a:spLocks noGrp="1"/>
          </p:cNvSpPr>
          <p:nvPr>
            <p:ph idx="1"/>
          </p:nvPr>
        </p:nvSpPr>
        <p:spPr/>
        <p:txBody>
          <a:bodyPr/>
          <a:lstStyle/>
          <a:p>
            <a:r>
              <a:rPr lang="en-US" altLang="zh-CN" dirty="0">
                <a:latin typeface="Segoe UI" panose="020B0502040204020203" pitchFamily="34" charset="0"/>
                <a:ea typeface="等线" panose="02010600030101010101" pitchFamily="2" charset="-122"/>
              </a:rPr>
              <a:t>2.</a:t>
            </a:r>
            <a:r>
              <a:rPr lang="zh-CN" altLang="en-US" dirty="0">
                <a:latin typeface="Segoe UI" panose="020B0502040204020203" pitchFamily="34" charset="0"/>
                <a:ea typeface="等线" panose="02010600030101010101" pitchFamily="2" charset="-122"/>
              </a:rPr>
              <a:t>向新建</a:t>
            </a:r>
            <a:r>
              <a:rPr lang="en-US" altLang="zh-CN" dirty="0">
                <a:latin typeface="Segoe UI" panose="020B0502040204020203" pitchFamily="34" charset="0"/>
                <a:ea typeface="等线" panose="02010600030101010101" pitchFamily="2" charset="-122"/>
              </a:rPr>
              <a:t>PORT</a:t>
            </a:r>
            <a:r>
              <a:rPr lang="zh-CN" altLang="en-US" dirty="0">
                <a:latin typeface="Segoe UI" panose="020B0502040204020203" pitchFamily="34" charset="0"/>
                <a:ea typeface="等线" panose="02010600030101010101" pitchFamily="2" charset="-122"/>
              </a:rPr>
              <a:t>文件夹添加文件</a:t>
            </a:r>
          </a:p>
        </p:txBody>
      </p:sp>
      <p:sp>
        <p:nvSpPr>
          <p:cNvPr id="12" name="文本框 11"/>
          <p:cNvSpPr txBox="1"/>
          <p:nvPr/>
        </p:nvSpPr>
        <p:spPr>
          <a:xfrm>
            <a:off x="1076325" y="2318385"/>
            <a:ext cx="987869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将准备文件PORT文件夹下的5个文件复制到工程的PORT中</a:t>
            </a:r>
          </a:p>
        </p:txBody>
      </p:sp>
      <p:pic>
        <p:nvPicPr>
          <p:cNvPr id="8" name="图片 7"/>
          <p:cNvPicPr>
            <a:picLocks noChangeAspect="1"/>
          </p:cNvPicPr>
          <p:nvPr/>
        </p:nvPicPr>
        <p:blipFill>
          <a:blip r:embed="rId2"/>
          <a:stretch>
            <a:fillRect/>
          </a:stretch>
        </p:blipFill>
        <p:spPr>
          <a:xfrm>
            <a:off x="1009015" y="2937510"/>
            <a:ext cx="3389630" cy="3093720"/>
          </a:xfrm>
          <a:prstGeom prst="rect">
            <a:avLst/>
          </a:prstGeom>
        </p:spPr>
      </p:pic>
      <p:pic>
        <p:nvPicPr>
          <p:cNvPr id="11" name="图片 10"/>
          <p:cNvPicPr>
            <a:picLocks noChangeAspect="1"/>
          </p:cNvPicPr>
          <p:nvPr/>
        </p:nvPicPr>
        <p:blipFill>
          <a:blip r:embed="rId3"/>
          <a:stretch>
            <a:fillRect/>
          </a:stretch>
        </p:blipFill>
        <p:spPr>
          <a:xfrm>
            <a:off x="5562600" y="3007995"/>
            <a:ext cx="4347210" cy="29533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将有关文件添加到</a:t>
            </a:r>
            <a:r>
              <a:rPr lang="en-US" altLang="zh-CN" dirty="0">
                <a:latin typeface="Segoe UI" panose="020B0502040204020203" pitchFamily="34" charset="0"/>
                <a:ea typeface="等线" panose="02010600030101010101" pitchFamily="2" charset="-122"/>
              </a:rPr>
              <a:t>MDK</a:t>
            </a:r>
            <a:r>
              <a:rPr lang="zh-CN" altLang="en-US" dirty="0">
                <a:latin typeface="Segoe UI" panose="020B0502040204020203" pitchFamily="34" charset="0"/>
                <a:ea typeface="等线" panose="02010600030101010101" pitchFamily="2" charset="-122"/>
              </a:rPr>
              <a:t>工程中</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添加分组</a:t>
            </a:r>
          </a:p>
        </p:txBody>
      </p:sp>
      <p:pic>
        <p:nvPicPr>
          <p:cNvPr id="4" name="内容占位符 4"/>
          <p:cNvPicPr>
            <a:picLocks noChangeAspect="1"/>
          </p:cNvPicPr>
          <p:nvPr/>
        </p:nvPicPr>
        <p:blipFill>
          <a:blip r:embed="rId2"/>
          <a:stretch>
            <a:fillRect/>
          </a:stretch>
        </p:blipFill>
        <p:spPr>
          <a:xfrm>
            <a:off x="746125" y="3688080"/>
            <a:ext cx="4385310" cy="2324100"/>
          </a:xfrm>
          <a:prstGeom prst="rect">
            <a:avLst/>
          </a:prstGeom>
        </p:spPr>
      </p:pic>
      <p:pic>
        <p:nvPicPr>
          <p:cNvPr id="5" name="图片 4"/>
          <p:cNvPicPr>
            <a:picLocks noChangeAspect="1"/>
          </p:cNvPicPr>
          <p:nvPr/>
        </p:nvPicPr>
        <p:blipFill>
          <a:blip r:embed="rId3"/>
          <a:stretch>
            <a:fillRect/>
          </a:stretch>
        </p:blipFill>
        <p:spPr>
          <a:xfrm>
            <a:off x="6311900" y="2397760"/>
            <a:ext cx="4978400" cy="3728720"/>
          </a:xfrm>
          <a:prstGeom prst="rect">
            <a:avLst/>
          </a:prstGeom>
        </p:spPr>
      </p:pic>
      <p:sp>
        <p:nvSpPr>
          <p:cNvPr id="6" name="文本框 5"/>
          <p:cNvSpPr txBox="1"/>
          <p:nvPr/>
        </p:nvSpPr>
        <p:spPr>
          <a:xfrm>
            <a:off x="659765" y="2237740"/>
            <a:ext cx="5163185" cy="1383665"/>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在工程中建立三个分组</a:t>
            </a:r>
          </a:p>
          <a:p>
            <a:r>
              <a:rPr lang="zh-CN" altLang="en-US" sz="2800" dirty="0">
                <a:latin typeface="Segoe UI" panose="020B0502040204020203" pitchFamily="34" charset="0"/>
                <a:ea typeface="等线" panose="02010600030101010101" pitchFamily="2" charset="-122"/>
              </a:rPr>
              <a:t>UCOSII-CORE UCOSII-PORT </a:t>
            </a:r>
          </a:p>
          <a:p>
            <a:r>
              <a:rPr lang="zh-CN" altLang="en-US" sz="2800" dirty="0">
                <a:latin typeface="Segoe UI" panose="020B0502040204020203" pitchFamily="34" charset="0"/>
                <a:ea typeface="等线" panose="02010600030101010101" pitchFamily="2" charset="-122"/>
              </a:rPr>
              <a:t>UCOSII-CONFIG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将有关文件添加到</a:t>
            </a:r>
            <a:r>
              <a:rPr lang="en-US" altLang="zh-CN" dirty="0">
                <a:latin typeface="Segoe UI" panose="020B0502040204020203" pitchFamily="34" charset="0"/>
                <a:ea typeface="等线" panose="02010600030101010101" pitchFamily="2" charset="-122"/>
              </a:rPr>
              <a:t>MDK</a:t>
            </a:r>
            <a:r>
              <a:rPr lang="zh-CN" altLang="en-US" dirty="0">
                <a:latin typeface="Segoe UI" panose="020B0502040204020203" pitchFamily="34" charset="0"/>
                <a:ea typeface="等线" panose="02010600030101010101" pitchFamily="2" charset="-122"/>
              </a:rPr>
              <a:t>工程中</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新建分组</a:t>
            </a:r>
            <a:r>
              <a:rPr lang="zh-CN" altLang="en-US" sz="3200" dirty="0">
                <a:latin typeface="Segoe UI" panose="020B0502040204020203" pitchFamily="34" charset="0"/>
                <a:ea typeface="等线" panose="02010600030101010101" pitchFamily="2" charset="-122"/>
              </a:rPr>
              <a:t>UCOSII-CORE</a:t>
            </a:r>
            <a:r>
              <a:rPr lang="zh-CN" altLang="en-US" dirty="0">
                <a:latin typeface="Segoe UI" panose="020B0502040204020203" pitchFamily="34" charset="0"/>
                <a:ea typeface="等线" panose="02010600030101010101" pitchFamily="2" charset="-122"/>
              </a:rPr>
              <a:t>中添加文件</a:t>
            </a:r>
          </a:p>
        </p:txBody>
      </p:sp>
      <p:pic>
        <p:nvPicPr>
          <p:cNvPr id="8" name="图片 7"/>
          <p:cNvPicPr>
            <a:picLocks noChangeAspect="1"/>
          </p:cNvPicPr>
          <p:nvPr/>
        </p:nvPicPr>
        <p:blipFill>
          <a:blip r:embed="rId2"/>
          <a:stretch>
            <a:fillRect/>
          </a:stretch>
        </p:blipFill>
        <p:spPr>
          <a:xfrm>
            <a:off x="255270" y="2309495"/>
            <a:ext cx="6635115" cy="3408045"/>
          </a:xfrm>
          <a:prstGeom prst="rect">
            <a:avLst/>
          </a:prstGeom>
        </p:spPr>
      </p:pic>
      <p:sp>
        <p:nvSpPr>
          <p:cNvPr id="9" name="文本框 8"/>
          <p:cNvSpPr txBox="1"/>
          <p:nvPr/>
        </p:nvSpPr>
        <p:spPr>
          <a:xfrm>
            <a:off x="7427595" y="2309495"/>
            <a:ext cx="4235450" cy="310769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CORE文件下有12个文件：11个c文件，1个H文件</a:t>
            </a:r>
          </a:p>
          <a:p>
            <a:r>
              <a:rPr lang="zh-CN" altLang="en-US" sz="2800" dirty="0">
                <a:latin typeface="Segoe UI" panose="020B0502040204020203" pitchFamily="34" charset="0"/>
                <a:ea typeface="等线" panose="02010600030101010101" pitchFamily="2" charset="-122"/>
              </a:rPr>
              <a:t>添加除了ucos_ii.c以外的10个c文件</a:t>
            </a:r>
          </a:p>
          <a:p>
            <a:r>
              <a:rPr lang="zh-CN" altLang="en-US" sz="2800" dirty="0">
                <a:solidFill>
                  <a:srgbClr val="FF0000"/>
                </a:solidFill>
                <a:latin typeface="Segoe UI" panose="020B0502040204020203" pitchFamily="34" charset="0"/>
                <a:ea typeface="等线" panose="02010600030101010101" pitchFamily="2" charset="-122"/>
              </a:rPr>
              <a:t>注意</a:t>
            </a:r>
            <a:r>
              <a:rPr lang="zh-CN" altLang="en-US" sz="2800" dirty="0">
                <a:latin typeface="Segoe UI" panose="020B0502040204020203" pitchFamily="34" charset="0"/>
                <a:ea typeface="等线" panose="02010600030101010101" pitchFamily="2" charset="-122"/>
              </a:rPr>
              <a:t>：一定不要把 ucos_ii.c添加进去，不然后面会有很多重复定义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将有关文件添加到</a:t>
            </a:r>
            <a:r>
              <a:rPr lang="en-US" altLang="zh-CN" dirty="0">
                <a:latin typeface="Segoe UI" panose="020B0502040204020203" pitchFamily="34" charset="0"/>
                <a:ea typeface="等线" panose="02010600030101010101" pitchFamily="2" charset="-122"/>
              </a:rPr>
              <a:t>MDK</a:t>
            </a:r>
            <a:r>
              <a:rPr lang="zh-CN" altLang="en-US" dirty="0">
                <a:latin typeface="Segoe UI" panose="020B0502040204020203" pitchFamily="34" charset="0"/>
                <a:ea typeface="等线" panose="02010600030101010101" pitchFamily="2" charset="-122"/>
              </a:rPr>
              <a:t>工程中</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新建分组</a:t>
            </a:r>
            <a:r>
              <a:rPr lang="en-US" altLang="zh-CN" dirty="0">
                <a:latin typeface="Segoe UI" panose="020B0502040204020203" pitchFamily="34" charset="0"/>
                <a:ea typeface="等线" panose="02010600030101010101" pitchFamily="2" charset="-122"/>
              </a:rPr>
              <a:t>UCOSII-PORT</a:t>
            </a:r>
            <a:r>
              <a:rPr lang="zh-CN" altLang="en-US" dirty="0">
                <a:latin typeface="Segoe UI" panose="020B0502040204020203" pitchFamily="34" charset="0"/>
                <a:ea typeface="等线" panose="02010600030101010101" pitchFamily="2" charset="-122"/>
              </a:rPr>
              <a:t>中添加文件</a:t>
            </a:r>
          </a:p>
        </p:txBody>
      </p:sp>
      <p:sp>
        <p:nvSpPr>
          <p:cNvPr id="9" name="文本框 8"/>
          <p:cNvSpPr txBox="1"/>
          <p:nvPr/>
        </p:nvSpPr>
        <p:spPr>
          <a:xfrm>
            <a:off x="8241665" y="2853690"/>
            <a:ext cx="3340735" cy="1383665"/>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注意第三步，选择All files才能显示出所有的文件</a:t>
            </a:r>
          </a:p>
        </p:txBody>
      </p:sp>
      <p:pic>
        <p:nvPicPr>
          <p:cNvPr id="5" name="图片 4"/>
          <p:cNvPicPr>
            <a:picLocks noChangeAspect="1"/>
          </p:cNvPicPr>
          <p:nvPr/>
        </p:nvPicPr>
        <p:blipFill>
          <a:blip r:embed="rId2"/>
          <a:stretch>
            <a:fillRect/>
          </a:stretch>
        </p:blipFill>
        <p:spPr>
          <a:xfrm>
            <a:off x="609600" y="2275561"/>
            <a:ext cx="6934934" cy="35547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将有关文件添加到</a:t>
            </a:r>
            <a:r>
              <a:rPr lang="en-US" altLang="zh-CN" dirty="0">
                <a:latin typeface="Segoe UI" panose="020B0502040204020203" pitchFamily="34" charset="0"/>
                <a:ea typeface="等线" panose="02010600030101010101" pitchFamily="2" charset="-122"/>
              </a:rPr>
              <a:t>MDK</a:t>
            </a:r>
            <a:r>
              <a:rPr lang="zh-CN" altLang="en-US" dirty="0">
                <a:latin typeface="Segoe UI" panose="020B0502040204020203" pitchFamily="34" charset="0"/>
                <a:ea typeface="等线" panose="02010600030101010101" pitchFamily="2" charset="-122"/>
              </a:rPr>
              <a:t>工程中</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新建分组</a:t>
            </a:r>
            <a:r>
              <a:rPr lang="en-US" altLang="zh-CN" dirty="0">
                <a:latin typeface="Segoe UI" panose="020B0502040204020203" pitchFamily="34" charset="0"/>
                <a:ea typeface="等线" panose="02010600030101010101" pitchFamily="2" charset="-122"/>
              </a:rPr>
              <a:t>UCOSII-CONFIG</a:t>
            </a:r>
            <a:r>
              <a:rPr lang="zh-CN" altLang="en-US" dirty="0">
                <a:latin typeface="Segoe UI" panose="020B0502040204020203" pitchFamily="34" charset="0"/>
                <a:ea typeface="等线" panose="02010600030101010101" pitchFamily="2" charset="-122"/>
              </a:rPr>
              <a:t>中添加文件</a:t>
            </a:r>
          </a:p>
        </p:txBody>
      </p:sp>
      <p:pic>
        <p:nvPicPr>
          <p:cNvPr id="6" name="图片 5"/>
          <p:cNvPicPr>
            <a:picLocks noChangeAspect="1"/>
          </p:cNvPicPr>
          <p:nvPr/>
        </p:nvPicPr>
        <p:blipFill>
          <a:blip r:embed="rId2"/>
          <a:stretch>
            <a:fillRect/>
          </a:stretch>
        </p:blipFill>
        <p:spPr>
          <a:xfrm>
            <a:off x="838200" y="2457576"/>
            <a:ext cx="6927642" cy="344080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将有关文件添加到</a:t>
            </a:r>
            <a:r>
              <a:rPr lang="en-US" altLang="zh-CN" dirty="0">
                <a:latin typeface="Segoe UI" panose="020B0502040204020203" pitchFamily="34" charset="0"/>
                <a:ea typeface="等线" panose="02010600030101010101" pitchFamily="2" charset="-122"/>
              </a:rPr>
              <a:t>MDK</a:t>
            </a:r>
            <a:r>
              <a:rPr lang="zh-CN" altLang="en-US" dirty="0">
                <a:latin typeface="Segoe UI" panose="020B0502040204020203" pitchFamily="34" charset="0"/>
                <a:ea typeface="等线" panose="02010600030101010101" pitchFamily="2" charset="-122"/>
              </a:rPr>
              <a:t>工程中</a:t>
            </a:r>
          </a:p>
        </p:txBody>
      </p:sp>
      <p:sp>
        <p:nvSpPr>
          <p:cNvPr id="3" name="内容占位符 2"/>
          <p:cNvSpPr>
            <a:spLocks noGrp="1"/>
          </p:cNvSpPr>
          <p:nvPr>
            <p:ph idx="1"/>
          </p:nvPr>
        </p:nvSpPr>
        <p:spPr>
          <a:xfrm>
            <a:off x="609600" y="1600200"/>
            <a:ext cx="10972800" cy="4683125"/>
          </a:xfrm>
        </p:spPr>
        <p:txBody>
          <a:bodyPr/>
          <a:lstStyle/>
          <a:p>
            <a:r>
              <a:rPr lang="zh-CN" altLang="en-US" dirty="0">
                <a:latin typeface="Segoe UI" panose="020B0502040204020203" pitchFamily="34" charset="0"/>
                <a:ea typeface="等线" panose="02010600030101010101" pitchFamily="2" charset="-122"/>
              </a:rPr>
              <a:t>新建分组添加文件结果</a:t>
            </a:r>
          </a:p>
        </p:txBody>
      </p:sp>
      <p:pic>
        <p:nvPicPr>
          <p:cNvPr id="5" name="图片 4"/>
          <p:cNvPicPr>
            <a:picLocks noChangeAspect="1"/>
          </p:cNvPicPr>
          <p:nvPr/>
        </p:nvPicPr>
        <p:blipFill>
          <a:blip r:embed="rId2"/>
          <a:stretch>
            <a:fillRect/>
          </a:stretch>
        </p:blipFill>
        <p:spPr>
          <a:xfrm>
            <a:off x="5354095" y="1690688"/>
            <a:ext cx="1750089" cy="4151374"/>
          </a:xfrm>
          <a:prstGeom prst="rect">
            <a:avLst/>
          </a:prstGeom>
        </p:spPr>
      </p:pic>
      <p:pic>
        <p:nvPicPr>
          <p:cNvPr id="8" name="图片 7"/>
          <p:cNvPicPr>
            <a:picLocks noChangeAspect="1"/>
          </p:cNvPicPr>
          <p:nvPr/>
        </p:nvPicPr>
        <p:blipFill>
          <a:blip r:embed="rId3"/>
          <a:stretch>
            <a:fillRect/>
          </a:stretch>
        </p:blipFill>
        <p:spPr>
          <a:xfrm>
            <a:off x="721995" y="2257425"/>
            <a:ext cx="4555490" cy="3368040"/>
          </a:xfrm>
          <a:prstGeom prst="rect">
            <a:avLst/>
          </a:prstGeom>
        </p:spPr>
      </p:pic>
      <p:pic>
        <p:nvPicPr>
          <p:cNvPr id="10" name="图片 9"/>
          <p:cNvPicPr>
            <a:picLocks noChangeAspect="1"/>
          </p:cNvPicPr>
          <p:nvPr/>
        </p:nvPicPr>
        <p:blipFill>
          <a:blip r:embed="rId4"/>
          <a:stretch>
            <a:fillRect/>
          </a:stretch>
        </p:blipFill>
        <p:spPr>
          <a:xfrm>
            <a:off x="8966837" y="1690687"/>
            <a:ext cx="1504791" cy="4151375"/>
          </a:xfrm>
          <a:prstGeom prst="rect">
            <a:avLst/>
          </a:prstGeom>
        </p:spPr>
      </p:pic>
      <p:sp>
        <p:nvSpPr>
          <p:cNvPr id="11" name="文本框 10"/>
          <p:cNvSpPr txBox="1"/>
          <p:nvPr/>
        </p:nvSpPr>
        <p:spPr>
          <a:xfrm>
            <a:off x="398780" y="5761355"/>
            <a:ext cx="502285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去掉CORE中文件的只读属性</a:t>
            </a:r>
          </a:p>
        </p:txBody>
      </p:sp>
      <p:sp>
        <p:nvSpPr>
          <p:cNvPr id="12" name="文本框 11"/>
          <p:cNvSpPr txBox="1"/>
          <p:nvPr/>
        </p:nvSpPr>
        <p:spPr>
          <a:xfrm>
            <a:off x="5860415" y="5866130"/>
            <a:ext cx="230060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去掉前</a:t>
            </a:r>
          </a:p>
        </p:txBody>
      </p:sp>
      <p:sp>
        <p:nvSpPr>
          <p:cNvPr id="13" name="文本框 12"/>
          <p:cNvSpPr txBox="1"/>
          <p:nvPr/>
        </p:nvSpPr>
        <p:spPr>
          <a:xfrm>
            <a:off x="9164320" y="5866130"/>
            <a:ext cx="139065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去掉后</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将有关文件添加到</a:t>
            </a:r>
            <a:r>
              <a:rPr lang="en-US" altLang="zh-CN" dirty="0">
                <a:latin typeface="Segoe UI" panose="020B0502040204020203" pitchFamily="34" charset="0"/>
                <a:ea typeface="等线" panose="02010600030101010101" pitchFamily="2" charset="-122"/>
              </a:rPr>
              <a:t>MDK</a:t>
            </a:r>
            <a:r>
              <a:rPr lang="zh-CN" altLang="en-US" dirty="0">
                <a:latin typeface="Segoe UI" panose="020B0502040204020203" pitchFamily="34" charset="0"/>
                <a:ea typeface="等线" panose="02010600030101010101" pitchFamily="2" charset="-122"/>
              </a:rPr>
              <a:t>工程中</a:t>
            </a:r>
          </a:p>
        </p:txBody>
      </p:sp>
      <p:sp>
        <p:nvSpPr>
          <p:cNvPr id="3" name="内容占位符 2"/>
          <p:cNvSpPr>
            <a:spLocks noGrp="1"/>
          </p:cNvSpPr>
          <p:nvPr>
            <p:ph idx="1"/>
          </p:nvPr>
        </p:nvSpPr>
        <p:spPr>
          <a:xfrm>
            <a:off x="609600" y="1619250"/>
            <a:ext cx="10972800" cy="4525963"/>
          </a:xfrm>
        </p:spPr>
        <p:txBody>
          <a:bodyPr/>
          <a:lstStyle/>
          <a:p>
            <a:r>
              <a:rPr lang="zh-CN" altLang="en-US" dirty="0">
                <a:latin typeface="Segoe UI" panose="020B0502040204020203" pitchFamily="34" charset="0"/>
                <a:ea typeface="等线" panose="02010600030101010101" pitchFamily="2" charset="-122"/>
              </a:rPr>
              <a:t>添加头文件路径</a:t>
            </a:r>
          </a:p>
        </p:txBody>
      </p:sp>
      <p:pic>
        <p:nvPicPr>
          <p:cNvPr id="5" name="图片 4"/>
          <p:cNvPicPr>
            <a:picLocks noChangeAspect="1"/>
          </p:cNvPicPr>
          <p:nvPr/>
        </p:nvPicPr>
        <p:blipFill>
          <a:blip r:embed="rId2"/>
          <a:stretch>
            <a:fillRect/>
          </a:stretch>
        </p:blipFill>
        <p:spPr>
          <a:xfrm>
            <a:off x="751840" y="2264974"/>
            <a:ext cx="7625537" cy="3454303"/>
          </a:xfrm>
          <a:prstGeom prst="rect">
            <a:avLst/>
          </a:prstGeom>
        </p:spPr>
      </p:pic>
      <p:sp>
        <p:nvSpPr>
          <p:cNvPr id="9" name="文本框 8"/>
          <p:cNvSpPr txBox="1"/>
          <p:nvPr/>
        </p:nvSpPr>
        <p:spPr>
          <a:xfrm>
            <a:off x="8642350" y="2740660"/>
            <a:ext cx="2877820" cy="1384995"/>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该路径是用于工程中.c文件的.h头文件的查找路径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修改文件</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测试</a:t>
            </a:r>
            <a:endParaRPr lang="en-US" altLang="zh-CN" dirty="0">
              <a:latin typeface="Segoe UI" panose="020B0502040204020203" pitchFamily="34" charset="0"/>
              <a:ea typeface="等线" panose="02010600030101010101" pitchFamily="2" charset="-122"/>
            </a:endParaRPr>
          </a:p>
          <a:p>
            <a:pPr marL="0" indent="0">
              <a:buNone/>
            </a:pPr>
            <a:endParaRPr lang="zh-CN" altLang="en-US" dirty="0">
              <a:latin typeface="Segoe UI" panose="020B0502040204020203" pitchFamily="34" charset="0"/>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935355" y="2851150"/>
            <a:ext cx="2397760" cy="1346835"/>
          </a:xfrm>
          <a:prstGeom prst="rect">
            <a:avLst/>
          </a:prstGeom>
        </p:spPr>
      </p:pic>
      <p:sp>
        <p:nvSpPr>
          <p:cNvPr id="8" name="文本框 7"/>
          <p:cNvSpPr txBox="1"/>
          <p:nvPr/>
        </p:nvSpPr>
        <p:spPr>
          <a:xfrm>
            <a:off x="838200" y="2329180"/>
            <a:ext cx="303022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1.编译</a:t>
            </a:r>
          </a:p>
        </p:txBody>
      </p:sp>
      <p:sp>
        <p:nvSpPr>
          <p:cNvPr id="9" name="文本框 8"/>
          <p:cNvSpPr txBox="1"/>
          <p:nvPr/>
        </p:nvSpPr>
        <p:spPr>
          <a:xfrm>
            <a:off x="838200" y="4222750"/>
            <a:ext cx="446532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2.出现error  双击它</a:t>
            </a:r>
          </a:p>
        </p:txBody>
      </p:sp>
      <p:pic>
        <p:nvPicPr>
          <p:cNvPr id="11" name="图片 10"/>
          <p:cNvPicPr>
            <a:picLocks noChangeAspect="1"/>
          </p:cNvPicPr>
          <p:nvPr/>
        </p:nvPicPr>
        <p:blipFill>
          <a:blip r:embed="rId3"/>
          <a:stretch>
            <a:fillRect/>
          </a:stretch>
        </p:blipFill>
        <p:spPr>
          <a:xfrm>
            <a:off x="838200" y="4850130"/>
            <a:ext cx="5742940" cy="1580515"/>
          </a:xfrm>
          <a:prstGeom prst="rect">
            <a:avLst/>
          </a:prstGeom>
        </p:spPr>
      </p:pic>
      <p:pic>
        <p:nvPicPr>
          <p:cNvPr id="13" name="图片 12"/>
          <p:cNvPicPr>
            <a:picLocks noChangeAspect="1"/>
          </p:cNvPicPr>
          <p:nvPr/>
        </p:nvPicPr>
        <p:blipFill>
          <a:blip r:embed="rId4"/>
          <a:stretch>
            <a:fillRect/>
          </a:stretch>
        </p:blipFill>
        <p:spPr>
          <a:xfrm>
            <a:off x="5883275" y="2590165"/>
            <a:ext cx="5359400" cy="2502535"/>
          </a:xfrm>
          <a:prstGeom prst="rect">
            <a:avLst/>
          </a:prstGeom>
        </p:spPr>
      </p:pic>
      <p:sp>
        <p:nvSpPr>
          <p:cNvPr id="14" name="文本框 13"/>
          <p:cNvSpPr txBox="1"/>
          <p:nvPr/>
        </p:nvSpPr>
        <p:spPr>
          <a:xfrm>
            <a:off x="5883275" y="1962785"/>
            <a:ext cx="311594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3.修改</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修改文件</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测试</a:t>
            </a:r>
            <a:endParaRPr lang="en-US" altLang="zh-CN" dirty="0">
              <a:latin typeface="Segoe UI" panose="020B0502040204020203" pitchFamily="34" charset="0"/>
              <a:ea typeface="等线" panose="02010600030101010101" pitchFamily="2" charset="-122"/>
            </a:endParaRPr>
          </a:p>
          <a:p>
            <a:pPr marL="0" indent="0">
              <a:buNone/>
            </a:pPr>
            <a:endParaRPr lang="zh-CN" altLang="en-US" dirty="0">
              <a:latin typeface="Segoe UI" panose="020B0502040204020203" pitchFamily="34" charset="0"/>
              <a:ea typeface="等线" panose="02010600030101010101" pitchFamily="2" charset="-122"/>
            </a:endParaRPr>
          </a:p>
        </p:txBody>
      </p:sp>
      <p:sp>
        <p:nvSpPr>
          <p:cNvPr id="8" name="文本框 7"/>
          <p:cNvSpPr txBox="1"/>
          <p:nvPr/>
        </p:nvSpPr>
        <p:spPr>
          <a:xfrm>
            <a:off x="838200" y="2329180"/>
            <a:ext cx="639318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4.再次编译</a:t>
            </a:r>
          </a:p>
        </p:txBody>
      </p:sp>
      <p:pic>
        <p:nvPicPr>
          <p:cNvPr id="5" name="图片 4"/>
          <p:cNvPicPr>
            <a:picLocks noChangeAspect="1"/>
          </p:cNvPicPr>
          <p:nvPr/>
        </p:nvPicPr>
        <p:blipFill>
          <a:blip r:embed="rId2"/>
          <a:stretch>
            <a:fillRect/>
          </a:stretch>
        </p:blipFill>
        <p:spPr>
          <a:xfrm>
            <a:off x="838200" y="2852744"/>
            <a:ext cx="8618967" cy="1455546"/>
          </a:xfrm>
          <a:prstGeom prst="rect">
            <a:avLst/>
          </a:prstGeom>
        </p:spPr>
      </p:pic>
      <p:sp>
        <p:nvSpPr>
          <p:cNvPr id="15" name="文本框 14"/>
          <p:cNvSpPr txBox="1"/>
          <p:nvPr/>
        </p:nvSpPr>
        <p:spPr>
          <a:xfrm>
            <a:off x="757555" y="4541520"/>
            <a:ext cx="412115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5.打开文件</a:t>
            </a:r>
          </a:p>
        </p:txBody>
      </p:sp>
      <p:pic>
        <p:nvPicPr>
          <p:cNvPr id="12" name="图片 11"/>
          <p:cNvPicPr>
            <a:picLocks noChangeAspect="1"/>
          </p:cNvPicPr>
          <p:nvPr/>
        </p:nvPicPr>
        <p:blipFill>
          <a:blip r:embed="rId3"/>
          <a:stretch>
            <a:fillRect/>
          </a:stretch>
        </p:blipFill>
        <p:spPr>
          <a:xfrm>
            <a:off x="838200" y="5063490"/>
            <a:ext cx="3366135" cy="1431925"/>
          </a:xfrm>
          <a:prstGeom prst="rect">
            <a:avLst/>
          </a:prstGeom>
        </p:spPr>
      </p:pic>
      <p:pic>
        <p:nvPicPr>
          <p:cNvPr id="17" name="图片 16"/>
          <p:cNvPicPr>
            <a:picLocks noChangeAspect="1"/>
          </p:cNvPicPr>
          <p:nvPr/>
        </p:nvPicPr>
        <p:blipFill>
          <a:blip r:embed="rId4"/>
          <a:stretch>
            <a:fillRect/>
          </a:stretch>
        </p:blipFill>
        <p:spPr>
          <a:xfrm>
            <a:off x="5852795" y="4793615"/>
            <a:ext cx="4481830" cy="1520190"/>
          </a:xfrm>
          <a:prstGeom prst="rect">
            <a:avLst/>
          </a:prstGeom>
        </p:spPr>
      </p:pic>
      <p:sp>
        <p:nvSpPr>
          <p:cNvPr id="18" name="文本框 17"/>
          <p:cNvSpPr txBox="1"/>
          <p:nvPr/>
        </p:nvSpPr>
        <p:spPr>
          <a:xfrm>
            <a:off x="5670550" y="4271645"/>
            <a:ext cx="466407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6.找到函数并注释掉</a:t>
            </a:r>
          </a:p>
        </p:txBody>
      </p:sp>
      <p:sp>
        <p:nvSpPr>
          <p:cNvPr id="4" name="文本框 3"/>
          <p:cNvSpPr txBox="1"/>
          <p:nvPr/>
        </p:nvSpPr>
        <p:spPr>
          <a:xfrm>
            <a:off x="3930650" y="2331085"/>
            <a:ext cx="672338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有2个文件中重复定义了一个函数</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修改文件</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测试</a:t>
            </a:r>
            <a:endParaRPr lang="en-US" altLang="zh-CN" dirty="0">
              <a:latin typeface="Segoe UI" panose="020B0502040204020203" pitchFamily="34" charset="0"/>
              <a:ea typeface="等线" panose="02010600030101010101" pitchFamily="2" charset="-122"/>
            </a:endParaRPr>
          </a:p>
          <a:p>
            <a:pPr marL="0" indent="0">
              <a:buNone/>
            </a:pPr>
            <a:endParaRPr lang="zh-CN" altLang="en-US" dirty="0">
              <a:latin typeface="Segoe UI" panose="020B0502040204020203" pitchFamily="34" charset="0"/>
              <a:ea typeface="等线" panose="02010600030101010101" pitchFamily="2" charset="-122"/>
            </a:endParaRPr>
          </a:p>
        </p:txBody>
      </p:sp>
      <p:sp>
        <p:nvSpPr>
          <p:cNvPr id="11" name="文本框 10"/>
          <p:cNvSpPr txBox="1"/>
          <p:nvPr/>
        </p:nvSpPr>
        <p:spPr>
          <a:xfrm>
            <a:off x="757555" y="2397125"/>
            <a:ext cx="329311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7.再次编译</a:t>
            </a:r>
          </a:p>
        </p:txBody>
      </p:sp>
      <p:pic>
        <p:nvPicPr>
          <p:cNvPr id="13" name="图片 12"/>
          <p:cNvPicPr>
            <a:picLocks noChangeAspect="1"/>
          </p:cNvPicPr>
          <p:nvPr/>
        </p:nvPicPr>
        <p:blipFill>
          <a:blip r:embed="rId2"/>
          <a:stretch>
            <a:fillRect/>
          </a:stretch>
        </p:blipFill>
        <p:spPr>
          <a:xfrm>
            <a:off x="838200" y="2901315"/>
            <a:ext cx="8610600" cy="1970405"/>
          </a:xfrm>
          <a:prstGeom prst="rect">
            <a:avLst/>
          </a:prstGeom>
        </p:spPr>
      </p:pic>
      <p:sp>
        <p:nvSpPr>
          <p:cNvPr id="4" name="文本框 3"/>
          <p:cNvSpPr txBox="1"/>
          <p:nvPr/>
        </p:nvSpPr>
        <p:spPr>
          <a:xfrm>
            <a:off x="838200" y="5287645"/>
            <a:ext cx="628332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无error，但是并没结束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nchorCtr="0"/>
          <a:lstStyle/>
          <a:p>
            <a:pPr eaLnBrk="1" hangingPunct="1">
              <a:lnSpc>
                <a:spcPct val="90000"/>
              </a:lnSpc>
            </a:pPr>
            <a:br>
              <a:rPr lang="en-US" altLang="zh-CN" dirty="0">
                <a:latin typeface="Segoe UI" panose="020B0502040204020203" pitchFamily="34" charset="0"/>
                <a:ea typeface="等线" panose="02010600030101010101" pitchFamily="2" charset="-122"/>
              </a:rPr>
            </a:br>
            <a:r>
              <a:rPr lang="en-US" altLang="zh-CN" sz="6000" dirty="0">
                <a:latin typeface="Segoe UI" panose="020B0502040204020203" pitchFamily="34" charset="0"/>
                <a:ea typeface="等线" panose="02010600030101010101" pitchFamily="2" charset="-122"/>
              </a:rPr>
              <a:t> </a:t>
            </a:r>
            <a:r>
              <a:rPr lang="zh-CN" altLang="en-US" sz="4400" dirty="0">
                <a:latin typeface="Segoe UI" panose="020B0502040204020203" pitchFamily="34" charset="0"/>
                <a:ea typeface="等线" panose="02010600030101010101" pitchFamily="2" charset="-122"/>
              </a:rPr>
              <a:t>uC/OS任务实验</a:t>
            </a:r>
            <a:br>
              <a:rPr lang="zh-CN" altLang="en-US" dirty="0">
                <a:latin typeface="Segoe UI" panose="020B0502040204020203" pitchFamily="34" charset="0"/>
                <a:ea typeface="等线" panose="02010600030101010101" pitchFamily="2" charset="-122"/>
              </a:rPr>
            </a:br>
            <a:endParaRPr lang="en-US" altLang="zh-CN" dirty="0">
              <a:latin typeface="Segoe UI" panose="020B0502040204020203" pitchFamily="34" charset="0"/>
              <a:ea typeface="等线" panose="02010600030101010101" pitchFamily="2" charset="-122"/>
            </a:endParaRPr>
          </a:p>
        </p:txBody>
      </p:sp>
      <p:sp>
        <p:nvSpPr>
          <p:cNvPr id="4099" name="Rectangle 3"/>
          <p:cNvSpPr>
            <a:spLocks noGrp="1"/>
          </p:cNvSpPr>
          <p:nvPr>
            <p:ph idx="1"/>
          </p:nvPr>
        </p:nvSpPr>
        <p:spPr/>
        <p:txBody>
          <a:bodyPr vert="horz" wrap="square" lIns="91440" tIns="45720" rIns="91440" bIns="45720" anchor="t" anchorCtr="0"/>
          <a:lstStyle/>
          <a:p>
            <a:pPr eaLnBrk="1" hangingPunct="1">
              <a:spcBef>
                <a:spcPct val="45000"/>
              </a:spcBef>
              <a:buFont typeface="Wingdings" panose="05000000000000000000" pitchFamily="2" charset="2"/>
              <a:buChar char="l"/>
              <a:defRPr/>
            </a:pPr>
            <a:r>
              <a:rPr lang="zh-CN" altLang="en-US" sz="4400" b="0" dirty="0">
                <a:latin typeface="Segoe UI" panose="020B0502040204020203" pitchFamily="34" charset="0"/>
                <a:ea typeface="等线" panose="02010600030101010101" pitchFamily="2" charset="-122"/>
              </a:rPr>
              <a:t>实验原理</a:t>
            </a:r>
          </a:p>
          <a:p>
            <a:pPr lvl="1"/>
            <a:r>
              <a:rPr lang="en-US" altLang="zh-CN" sz="3600" dirty="0">
                <a:latin typeface="Segoe UI" panose="020B0502040204020203" pitchFamily="34" charset="0"/>
                <a:ea typeface="等线" panose="02010600030101010101" pitchFamily="2" charset="-122"/>
              </a:rPr>
              <a:t>uC/OS</a:t>
            </a:r>
            <a:r>
              <a:rPr lang="zh-CN" altLang="en-US" sz="3600" dirty="0">
                <a:latin typeface="Segoe UI" panose="020B0502040204020203" pitchFamily="34" charset="0"/>
                <a:ea typeface="等线" panose="02010600030101010101" pitchFamily="2" charset="-122"/>
              </a:rPr>
              <a:t>任务与任务状态</a:t>
            </a:r>
            <a:endParaRPr lang="en-US" altLang="zh-CN" sz="3600" dirty="0">
              <a:latin typeface="Segoe UI" panose="020B0502040204020203" pitchFamily="34" charset="0"/>
              <a:ea typeface="等线" panose="02010600030101010101" pitchFamily="2" charset="-122"/>
            </a:endParaRPr>
          </a:p>
          <a:p>
            <a:pPr lvl="1"/>
            <a:r>
              <a:rPr lang="en-US" altLang="zh-CN" sz="3600" dirty="0">
                <a:latin typeface="Segoe UI" panose="020B0502040204020203" pitchFamily="34" charset="0"/>
                <a:ea typeface="等线" panose="02010600030101010101" pitchFamily="2" charset="-122"/>
              </a:rPr>
              <a:t>uC/OS</a:t>
            </a:r>
            <a:r>
              <a:rPr lang="zh-CN" altLang="en-US" sz="3600" dirty="0">
                <a:latin typeface="Segoe UI" panose="020B0502040204020203" pitchFamily="34" charset="0"/>
                <a:ea typeface="等线" panose="02010600030101010101" pitchFamily="2" charset="-122"/>
              </a:rPr>
              <a:t>任务优先级与调度</a:t>
            </a:r>
            <a:endParaRPr lang="en-US" altLang="zh-CN" sz="3600" dirty="0">
              <a:latin typeface="Segoe UI" panose="020B0502040204020203" pitchFamily="34" charset="0"/>
              <a:ea typeface="等线" panose="02010600030101010101" pitchFamily="2" charset="-122"/>
            </a:endParaRPr>
          </a:p>
          <a:p>
            <a:pPr lvl="1"/>
            <a:r>
              <a:rPr lang="en-US" altLang="zh-CN" sz="3600" dirty="0">
                <a:latin typeface="Segoe UI" panose="020B0502040204020203" pitchFamily="34" charset="0"/>
                <a:ea typeface="等线" panose="02010600030101010101" pitchFamily="2" charset="-122"/>
              </a:rPr>
              <a:t>uC/OS</a:t>
            </a:r>
            <a:r>
              <a:rPr lang="zh-CN" altLang="en-US" sz="3600" dirty="0">
                <a:latin typeface="Segoe UI" panose="020B0502040204020203" pitchFamily="34" charset="0"/>
                <a:ea typeface="等线" panose="02010600030101010101" pitchFamily="2" charset="-122"/>
              </a:rPr>
              <a:t>任务管理</a:t>
            </a:r>
            <a:endParaRPr lang="en-US" altLang="zh-CN" sz="3600" dirty="0">
              <a:latin typeface="Segoe UI" panose="020B0502040204020203" pitchFamily="34" charset="0"/>
              <a:ea typeface="等线" panose="02010600030101010101" pitchFamily="2" charset="-122"/>
            </a:endParaRPr>
          </a:p>
          <a:p>
            <a:pPr lvl="1"/>
            <a:endParaRPr lang="zh-CN" altLang="en-US" sz="3600" dirty="0">
              <a:latin typeface="Segoe UI" panose="020B0502040204020203" pitchFamily="34" charset="0"/>
              <a:ea typeface="等线" panose="02010600030101010101" pitchFamily="2" charset="-122"/>
            </a:endParaRPr>
          </a:p>
          <a:p>
            <a:pPr lvl="1"/>
            <a:endParaRPr lang="en-US" altLang="zh-CN" sz="3600"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 calcmode="lin" valueType="num">
                                      <p:cBhvr additive="base">
                                        <p:cTn id="19"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修改文件</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测试</a:t>
            </a:r>
            <a:endParaRPr lang="en-US" altLang="zh-CN" dirty="0">
              <a:latin typeface="Segoe UI" panose="020B0502040204020203" pitchFamily="34" charset="0"/>
              <a:ea typeface="等线" panose="02010600030101010101" pitchFamily="2" charset="-122"/>
            </a:endParaRPr>
          </a:p>
          <a:p>
            <a:pPr marL="0" indent="0">
              <a:buNone/>
            </a:pPr>
            <a:endParaRPr lang="zh-CN" altLang="en-US" dirty="0">
              <a:latin typeface="Segoe UI" panose="020B0502040204020203" pitchFamily="34" charset="0"/>
              <a:ea typeface="等线" panose="02010600030101010101" pitchFamily="2" charset="-122"/>
            </a:endParaRPr>
          </a:p>
        </p:txBody>
      </p:sp>
      <p:sp>
        <p:nvSpPr>
          <p:cNvPr id="7" name="文本框 6"/>
          <p:cNvSpPr txBox="1"/>
          <p:nvPr/>
        </p:nvSpPr>
        <p:spPr>
          <a:xfrm>
            <a:off x="838200" y="2318385"/>
            <a:ext cx="566039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8.修改 sys.h 文件</a:t>
            </a:r>
          </a:p>
        </p:txBody>
      </p:sp>
      <p:pic>
        <p:nvPicPr>
          <p:cNvPr id="9" name="图片 8"/>
          <p:cNvPicPr>
            <a:picLocks noChangeAspect="1"/>
          </p:cNvPicPr>
          <p:nvPr/>
        </p:nvPicPr>
        <p:blipFill>
          <a:blip r:embed="rId2"/>
          <a:stretch>
            <a:fillRect/>
          </a:stretch>
        </p:blipFill>
        <p:spPr>
          <a:xfrm>
            <a:off x="6701155" y="2951480"/>
            <a:ext cx="5353050" cy="2533650"/>
          </a:xfrm>
          <a:prstGeom prst="rect">
            <a:avLst/>
          </a:prstGeom>
        </p:spPr>
      </p:pic>
      <p:pic>
        <p:nvPicPr>
          <p:cNvPr id="5" name="图片 4"/>
          <p:cNvPicPr>
            <a:picLocks noChangeAspect="1"/>
          </p:cNvPicPr>
          <p:nvPr/>
        </p:nvPicPr>
        <p:blipFill>
          <a:blip r:embed="rId3"/>
          <a:stretch>
            <a:fillRect/>
          </a:stretch>
        </p:blipFill>
        <p:spPr>
          <a:xfrm>
            <a:off x="521335" y="2966085"/>
            <a:ext cx="6083935" cy="25044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修改文件</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测试</a:t>
            </a:r>
            <a:endParaRPr lang="en-US" altLang="zh-CN" dirty="0">
              <a:latin typeface="Segoe UI" panose="020B0502040204020203" pitchFamily="34" charset="0"/>
              <a:ea typeface="等线" panose="02010600030101010101" pitchFamily="2" charset="-122"/>
            </a:endParaRPr>
          </a:p>
          <a:p>
            <a:pPr marL="0" indent="0">
              <a:buNone/>
            </a:pPr>
            <a:endParaRPr lang="zh-CN" altLang="en-US" dirty="0">
              <a:latin typeface="Segoe UI" panose="020B0502040204020203" pitchFamily="34" charset="0"/>
              <a:ea typeface="等线" panose="02010600030101010101" pitchFamily="2" charset="-122"/>
            </a:endParaRPr>
          </a:p>
        </p:txBody>
      </p:sp>
      <p:sp>
        <p:nvSpPr>
          <p:cNvPr id="7" name="文本框 6"/>
          <p:cNvSpPr txBox="1"/>
          <p:nvPr/>
        </p:nvSpPr>
        <p:spPr>
          <a:xfrm>
            <a:off x="838200" y="2318305"/>
            <a:ext cx="2708868"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9.再次编译</a:t>
            </a:r>
          </a:p>
        </p:txBody>
      </p:sp>
      <p:pic>
        <p:nvPicPr>
          <p:cNvPr id="5" name="图片 4"/>
          <p:cNvPicPr>
            <a:picLocks noChangeAspect="1"/>
          </p:cNvPicPr>
          <p:nvPr/>
        </p:nvPicPr>
        <p:blipFill>
          <a:blip r:embed="rId2"/>
          <a:stretch>
            <a:fillRect/>
          </a:stretch>
        </p:blipFill>
        <p:spPr>
          <a:xfrm>
            <a:off x="911860" y="2840355"/>
            <a:ext cx="10132695" cy="1679575"/>
          </a:xfrm>
          <a:prstGeom prst="rect">
            <a:avLst/>
          </a:prstGeom>
        </p:spPr>
      </p:pic>
      <p:sp>
        <p:nvSpPr>
          <p:cNvPr id="6" name="文本框 5"/>
          <p:cNvSpPr txBox="1"/>
          <p:nvPr/>
        </p:nvSpPr>
        <p:spPr>
          <a:xfrm>
            <a:off x="911860" y="4882515"/>
            <a:ext cx="704088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又是1个两个文件重复定义相同函数问题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修改文件</a:t>
            </a:r>
          </a:p>
        </p:txBody>
      </p:sp>
      <p:sp>
        <p:nvSpPr>
          <p:cNvPr id="3" name="内容占位符 2"/>
          <p:cNvSpPr>
            <a:spLocks noGrp="1"/>
          </p:cNvSpPr>
          <p:nvPr>
            <p:ph idx="1"/>
          </p:nvPr>
        </p:nvSpPr>
        <p:spPr/>
        <p:txBody>
          <a:bodyPr/>
          <a:lstStyle/>
          <a:p>
            <a:r>
              <a:rPr lang="zh-CN" altLang="en-US" dirty="0">
                <a:latin typeface="Segoe UI" panose="020B0502040204020203" pitchFamily="34" charset="0"/>
                <a:ea typeface="等线" panose="02010600030101010101" pitchFamily="2" charset="-122"/>
              </a:rPr>
              <a:t>测试</a:t>
            </a:r>
            <a:endParaRPr lang="en-US" altLang="zh-CN" dirty="0">
              <a:latin typeface="Segoe UI" panose="020B0502040204020203" pitchFamily="34" charset="0"/>
              <a:ea typeface="等线" panose="02010600030101010101" pitchFamily="2" charset="-122"/>
            </a:endParaRPr>
          </a:p>
          <a:p>
            <a:pPr marL="0" indent="0">
              <a:buNone/>
            </a:pPr>
            <a:endParaRPr lang="zh-CN" altLang="en-US" dirty="0">
              <a:latin typeface="Segoe UI" panose="020B0502040204020203" pitchFamily="34" charset="0"/>
              <a:ea typeface="等线" panose="02010600030101010101" pitchFamily="2" charset="-122"/>
            </a:endParaRPr>
          </a:p>
        </p:txBody>
      </p:sp>
      <p:sp>
        <p:nvSpPr>
          <p:cNvPr id="7" name="文本框 6"/>
          <p:cNvSpPr txBox="1"/>
          <p:nvPr/>
        </p:nvSpPr>
        <p:spPr>
          <a:xfrm>
            <a:off x="838200" y="2318385"/>
            <a:ext cx="447294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10.找到函数并注释掉</a:t>
            </a:r>
          </a:p>
        </p:txBody>
      </p:sp>
      <p:pic>
        <p:nvPicPr>
          <p:cNvPr id="8" name="图片 7"/>
          <p:cNvPicPr>
            <a:picLocks noChangeAspect="1"/>
          </p:cNvPicPr>
          <p:nvPr/>
        </p:nvPicPr>
        <p:blipFill>
          <a:blip r:embed="rId2"/>
          <a:stretch>
            <a:fillRect/>
          </a:stretch>
        </p:blipFill>
        <p:spPr>
          <a:xfrm>
            <a:off x="609600" y="3069590"/>
            <a:ext cx="5293995" cy="2562860"/>
          </a:xfrm>
          <a:prstGeom prst="rect">
            <a:avLst/>
          </a:prstGeom>
        </p:spPr>
      </p:pic>
      <p:pic>
        <p:nvPicPr>
          <p:cNvPr id="10" name="图片 9"/>
          <p:cNvPicPr>
            <a:picLocks noChangeAspect="1"/>
          </p:cNvPicPr>
          <p:nvPr/>
        </p:nvPicPr>
        <p:blipFill>
          <a:blip r:embed="rId3"/>
          <a:stretch>
            <a:fillRect/>
          </a:stretch>
        </p:blipFill>
        <p:spPr>
          <a:xfrm>
            <a:off x="6044565" y="3069590"/>
            <a:ext cx="5831205" cy="1706880"/>
          </a:xfrm>
          <a:prstGeom prst="rect">
            <a:avLst/>
          </a:prstGeom>
        </p:spPr>
      </p:pic>
      <p:sp>
        <p:nvSpPr>
          <p:cNvPr id="11" name="文本框 10"/>
          <p:cNvSpPr txBox="1"/>
          <p:nvPr/>
        </p:nvSpPr>
        <p:spPr>
          <a:xfrm>
            <a:off x="5608733" y="2342495"/>
            <a:ext cx="2708868"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11.再次编译   </a:t>
            </a:r>
          </a:p>
        </p:txBody>
      </p:sp>
      <p:sp>
        <p:nvSpPr>
          <p:cNvPr id="13" name="文本框 12"/>
          <p:cNvSpPr txBox="1"/>
          <p:nvPr/>
        </p:nvSpPr>
        <p:spPr>
          <a:xfrm>
            <a:off x="5973445" y="4981575"/>
            <a:ext cx="5973445" cy="953135"/>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正常流程到这，编译应该是0 error，若有error请仔细检查以上步骤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修改配置</a:t>
            </a:r>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838200" y="1690688"/>
            <a:ext cx="4781764" cy="3848737"/>
          </a:xfrm>
          <a:prstGeom prst="rect">
            <a:avLst/>
          </a:prstGeom>
        </p:spPr>
      </p:pic>
      <p:sp>
        <p:nvSpPr>
          <p:cNvPr id="6" name="文本框 5"/>
          <p:cNvSpPr txBox="1"/>
          <p:nvPr/>
        </p:nvSpPr>
        <p:spPr>
          <a:xfrm>
            <a:off x="838200" y="5665470"/>
            <a:ext cx="6836410"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添加的内容：    __FPU_USED</a:t>
            </a:r>
          </a:p>
        </p:txBody>
      </p:sp>
      <p:pic>
        <p:nvPicPr>
          <p:cNvPr id="12" name="图片 11"/>
          <p:cNvPicPr>
            <a:picLocks noChangeAspect="1"/>
          </p:cNvPicPr>
          <p:nvPr/>
        </p:nvPicPr>
        <p:blipFill>
          <a:blip r:embed="rId3"/>
          <a:stretch>
            <a:fillRect/>
          </a:stretch>
        </p:blipFill>
        <p:spPr>
          <a:xfrm>
            <a:off x="5925820" y="1703070"/>
            <a:ext cx="5117465" cy="38366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调试</a:t>
            </a:r>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zh-CN" altLang="en-US" dirty="0"/>
          </a:p>
        </p:txBody>
      </p:sp>
      <p:sp>
        <p:nvSpPr>
          <p:cNvPr id="4" name="文本框 3"/>
          <p:cNvSpPr txBox="1"/>
          <p:nvPr/>
        </p:nvSpPr>
        <p:spPr>
          <a:xfrm>
            <a:off x="821690" y="1598295"/>
            <a:ext cx="10518140" cy="1383665"/>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1.将文件夹中的下载验证程序复制到工程main.c中</a:t>
            </a:r>
          </a:p>
          <a:p>
            <a:r>
              <a:rPr lang="zh-CN" altLang="en-US" sz="2800" dirty="0">
                <a:latin typeface="Segoe UI" panose="020B0502040204020203" pitchFamily="34" charset="0"/>
                <a:ea typeface="等线" panose="02010600030101010101" pitchFamily="2" charset="-122"/>
              </a:rPr>
              <a:t>2.编译，无error</a:t>
            </a:r>
          </a:p>
          <a:p>
            <a:r>
              <a:rPr lang="zh-CN" altLang="en-US" sz="2800" dirty="0">
                <a:latin typeface="Segoe UI" panose="020B0502040204020203" pitchFamily="34" charset="0"/>
                <a:ea typeface="等线" panose="02010600030101010101" pitchFamily="2" charset="-122"/>
              </a:rPr>
              <a:t>3.进行调试</a:t>
            </a:r>
          </a:p>
        </p:txBody>
      </p:sp>
      <p:pic>
        <p:nvPicPr>
          <p:cNvPr id="8" name="图片 7"/>
          <p:cNvPicPr>
            <a:picLocks noChangeAspect="1"/>
          </p:cNvPicPr>
          <p:nvPr/>
        </p:nvPicPr>
        <p:blipFill>
          <a:blip r:embed="rId2"/>
          <a:stretch>
            <a:fillRect/>
          </a:stretch>
        </p:blipFill>
        <p:spPr>
          <a:xfrm>
            <a:off x="879475" y="2981960"/>
            <a:ext cx="4504690" cy="3352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egoe UI" panose="020B0502040204020203" pitchFamily="34" charset="0"/>
                <a:ea typeface="等线" panose="02010600030101010101" pitchFamily="2" charset="-122"/>
              </a:rPr>
              <a:t>调试</a:t>
            </a:r>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zh-CN" altLang="en-US" dirty="0"/>
          </a:p>
        </p:txBody>
      </p:sp>
      <p:sp>
        <p:nvSpPr>
          <p:cNvPr id="14" name="文本框 13"/>
          <p:cNvSpPr txBox="1"/>
          <p:nvPr/>
        </p:nvSpPr>
        <p:spPr>
          <a:xfrm>
            <a:off x="609600" y="2583815"/>
            <a:ext cx="552894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4.设置断点</a:t>
            </a:r>
          </a:p>
        </p:txBody>
      </p:sp>
      <p:sp>
        <p:nvSpPr>
          <p:cNvPr id="15" name="文本框 14"/>
          <p:cNvSpPr txBox="1"/>
          <p:nvPr/>
        </p:nvSpPr>
        <p:spPr>
          <a:xfrm>
            <a:off x="5595620" y="2583815"/>
            <a:ext cx="535622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5.运行到断点处，查看汇编代码</a:t>
            </a: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620" y="3738880"/>
            <a:ext cx="6185535" cy="1275080"/>
          </a:xfrm>
          <a:prstGeom prst="rect">
            <a:avLst/>
          </a:prstGeom>
        </p:spPr>
      </p:pic>
      <p:sp>
        <p:nvSpPr>
          <p:cNvPr id="18" name="文本框 17"/>
          <p:cNvSpPr txBox="1"/>
          <p:nvPr/>
        </p:nvSpPr>
        <p:spPr>
          <a:xfrm>
            <a:off x="2205990" y="5398770"/>
            <a:ext cx="7967345" cy="521970"/>
          </a:xfrm>
          <a:prstGeom prst="rect">
            <a:avLst/>
          </a:prstGeom>
          <a:noFill/>
        </p:spPr>
        <p:txBody>
          <a:bodyPr wrap="square" rtlCol="0">
            <a:spAutoFit/>
          </a:bodyPr>
          <a:lstStyle/>
          <a:p>
            <a:r>
              <a:rPr lang="zh-CN" altLang="en-US" sz="2800" dirty="0">
                <a:latin typeface="Segoe UI" panose="020B0502040204020203" pitchFamily="34" charset="0"/>
                <a:ea typeface="等线" panose="02010600030101010101" pitchFamily="2" charset="-122"/>
              </a:rPr>
              <a:t>出现了LDR,VLDR,VADD等指令，说明移植成功</a:t>
            </a:r>
          </a:p>
        </p:txBody>
      </p:sp>
      <p:pic>
        <p:nvPicPr>
          <p:cNvPr id="5" name="图片 4"/>
          <p:cNvPicPr>
            <a:picLocks noChangeAspect="1"/>
          </p:cNvPicPr>
          <p:nvPr/>
        </p:nvPicPr>
        <p:blipFill>
          <a:blip r:embed="rId3"/>
          <a:stretch>
            <a:fillRect/>
          </a:stretch>
        </p:blipFill>
        <p:spPr>
          <a:xfrm>
            <a:off x="609600" y="3327400"/>
            <a:ext cx="4480560" cy="168656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idx="4294967295"/>
          </p:nvPr>
        </p:nvSpPr>
        <p:spPr>
          <a:xfrm>
            <a:off x="609600" y="274955"/>
            <a:ext cx="10972800" cy="5613400"/>
          </a:xfrm>
        </p:spPr>
        <p:txBody>
          <a:bodyPr vert="horz" wrap="square" lIns="91440" tIns="45720" rIns="91440" bIns="45720" anchor="ctr" anchorCtr="0"/>
          <a:lstStyle/>
          <a:p>
            <a:r>
              <a:rPr lang="en-US" altLang="zh-CN" sz="4800" noProof="0" dirty="0" err="1">
                <a:ln>
                  <a:noFill/>
                </a:ln>
                <a:solidFill>
                  <a:srgbClr val="FF0000"/>
                </a:solidFill>
                <a:effectLst/>
                <a:uLnTx/>
                <a:uFillTx/>
                <a:latin typeface="Segoe UI" panose="020B0502040204020203" pitchFamily="34" charset="0"/>
                <a:ea typeface="等线" panose="02010600030101010101" pitchFamily="2" charset="-122"/>
                <a:cs typeface="+mn-ea"/>
                <a:sym typeface="+mn-ea"/>
              </a:rPr>
              <a:t>2.uC</a:t>
            </a:r>
            <a:r>
              <a:rPr lang="en-US" altLang="zh-CN" sz="4800" noProof="0" dirty="0">
                <a:ln>
                  <a:noFill/>
                </a:ln>
                <a:solidFill>
                  <a:srgbClr val="FF0000"/>
                </a:solidFill>
                <a:effectLst/>
                <a:uLnTx/>
                <a:uFillTx/>
                <a:latin typeface="Segoe UI" panose="020B0502040204020203" pitchFamily="34" charset="0"/>
                <a:ea typeface="等线" panose="02010600030101010101" pitchFamily="2" charset="-122"/>
                <a:cs typeface="+mn-ea"/>
                <a:sym typeface="+mn-ea"/>
              </a:rPr>
              <a:t>/OS</a:t>
            </a:r>
            <a:r>
              <a:rPr lang="zh-CN" altLang="en-US" sz="4800" dirty="0">
                <a:solidFill>
                  <a:srgbClr val="FF0000"/>
                </a:solidFill>
                <a:latin typeface="Segoe UI" panose="020B0502040204020203" pitchFamily="34" charset="0"/>
                <a:ea typeface="等线" panose="02010600030101010101" pitchFamily="2" charset="-122"/>
              </a:rPr>
              <a:t>下通过信号量实现任务协同</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lang="en-US" altLang="zh-CN" sz="4400" noProof="0" dirty="0" err="1">
                <a:ln>
                  <a:noFill/>
                </a:ln>
                <a:effectLst/>
                <a:uLnTx/>
                <a:uFillTx/>
                <a:latin typeface="Segoe UI" panose="020B0502040204020203" pitchFamily="34" charset="0"/>
                <a:ea typeface="等线" panose="02010600030101010101" pitchFamily="2" charset="-122"/>
                <a:cs typeface="+mn-ea"/>
                <a:sym typeface="+mn-ea"/>
              </a:rPr>
              <a:t>uC</a:t>
            </a:r>
            <a:r>
              <a:rPr lang="en-US" altLang="zh-CN" sz="4400" noProof="0" dirty="0">
                <a:ln>
                  <a:noFill/>
                </a:ln>
                <a:effectLst/>
                <a:uLnTx/>
                <a:uFillTx/>
                <a:latin typeface="Segoe UI" panose="020B0502040204020203" pitchFamily="34" charset="0"/>
                <a:ea typeface="等线" panose="02010600030101010101" pitchFamily="2" charset="-122"/>
                <a:cs typeface="+mn-ea"/>
                <a:sym typeface="+mn-ea"/>
              </a:rPr>
              <a:t>/OS</a:t>
            </a:r>
            <a:r>
              <a:rPr lang="zh-CN" altLang="en-US" dirty="0">
                <a:latin typeface="Segoe UI" panose="020B0502040204020203" pitchFamily="34" charset="0"/>
                <a:ea typeface="等线" panose="02010600030101010101" pitchFamily="2" charset="-122"/>
              </a:rPr>
              <a:t>下通过信号量实现任务协同</a:t>
            </a:r>
            <a:endPar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endParaRPr>
          </a:p>
        </p:txBody>
      </p:sp>
      <p:sp>
        <p:nvSpPr>
          <p:cNvPr id="133123"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latin typeface="Segoe UI" panose="020B0502040204020203" pitchFamily="34" charset="0"/>
                <a:ea typeface="等线" panose="02010600030101010101" pitchFamily="2" charset="-122"/>
              </a:rPr>
              <a:t>实验目的</a:t>
            </a:r>
          </a:p>
          <a:p>
            <a:pPr lvl="1" algn="l">
              <a:buClrTx/>
              <a:buSzTx/>
              <a:buFontTx/>
            </a:pPr>
            <a:r>
              <a:rPr lang="en-US" altLang="zh-CN" sz="3200" noProof="0" dirty="0">
                <a:ln>
                  <a:noFill/>
                </a:ln>
                <a:effectLst/>
                <a:uLnTx/>
                <a:uFillTx/>
                <a:latin typeface="Segoe UI" panose="020B0502040204020203" pitchFamily="34" charset="0"/>
                <a:ea typeface="等线" panose="02010600030101010101" pitchFamily="2" charset="-122"/>
                <a:cs typeface="+mn-ea"/>
                <a:sym typeface="+mn-ea"/>
              </a:rPr>
              <a:t>了解在主流嵌入式操作系统中应用程序如何访问硬件</a:t>
            </a:r>
            <a:r>
              <a:rPr lang="en-US" altLang="zh-CN" sz="3200" noProof="0" dirty="0">
                <a:ln>
                  <a:noFill/>
                </a:ln>
                <a:effectLst/>
                <a:uLnTx/>
                <a:uFillTx/>
                <a:latin typeface="Segoe UI" panose="020B0502040204020203" pitchFamily="34" charset="0"/>
                <a:ea typeface="等线" panose="02010600030101010101" pitchFamily="2" charset="-122"/>
                <a:cs typeface="+mn-ea"/>
              </a:rPr>
              <a:t>。</a:t>
            </a:r>
          </a:p>
          <a:p>
            <a:pPr lvl="1"/>
            <a:r>
              <a:rPr lang="en-US" altLang="zh-CN" sz="3200" noProof="0" dirty="0">
                <a:ln>
                  <a:noFill/>
                </a:ln>
                <a:effectLst/>
                <a:uLnTx/>
                <a:uFillTx/>
                <a:latin typeface="Segoe UI" panose="020B0502040204020203" pitchFamily="34" charset="0"/>
                <a:ea typeface="等线" panose="02010600030101010101" pitchFamily="2" charset="-122"/>
                <a:cs typeface="+mn-ea"/>
                <a:sym typeface="+mn-ea"/>
              </a:rPr>
              <a:t>掌握uC/OS-II信号量原理及使用方法</a:t>
            </a:r>
          </a:p>
          <a:p>
            <a:pPr lvl="1"/>
            <a:r>
              <a:rPr lang="zh-CN" altLang="en-US" sz="3200" noProof="0" dirty="0">
                <a:ln>
                  <a:noFill/>
                </a:ln>
                <a:effectLst/>
                <a:uLnTx/>
                <a:uFillTx/>
                <a:latin typeface="Segoe UI" panose="020B0502040204020203" pitchFamily="34" charset="0"/>
                <a:ea typeface="等线" panose="02010600030101010101" pitchFamily="2" charset="-122"/>
                <a:cs typeface="+mn-ea"/>
              </a:rPr>
              <a:t>掌握串口输入的轮询方式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lang="en-US" altLang="zh-CN" sz="4400" noProof="0" dirty="0" err="1">
                <a:ln>
                  <a:noFill/>
                </a:ln>
                <a:effectLst/>
                <a:uLnTx/>
                <a:uFillTx/>
                <a:latin typeface="Segoe UI" panose="020B0502040204020203" pitchFamily="34" charset="0"/>
                <a:ea typeface="等线" panose="02010600030101010101" pitchFamily="2" charset="-122"/>
                <a:cs typeface="+mn-ea"/>
                <a:sym typeface="+mn-ea"/>
              </a:rPr>
              <a:t>uC</a:t>
            </a:r>
            <a:r>
              <a:rPr lang="en-US" altLang="zh-CN" sz="4400" noProof="0" dirty="0">
                <a:ln>
                  <a:noFill/>
                </a:ln>
                <a:effectLst/>
                <a:uLnTx/>
                <a:uFillTx/>
                <a:latin typeface="Segoe UI" panose="020B0502040204020203" pitchFamily="34" charset="0"/>
                <a:ea typeface="等线" panose="02010600030101010101" pitchFamily="2" charset="-122"/>
                <a:cs typeface="+mn-ea"/>
                <a:sym typeface="+mn-ea"/>
              </a:rPr>
              <a:t>/OS</a:t>
            </a:r>
            <a:r>
              <a:rPr lang="zh-CN" altLang="en-US" dirty="0">
                <a:latin typeface="Segoe UI" panose="020B0502040204020203" pitchFamily="34" charset="0"/>
                <a:ea typeface="等线" panose="02010600030101010101" pitchFamily="2" charset="-122"/>
              </a:rPr>
              <a:t>下通过信号量实现任务协同</a:t>
            </a:r>
            <a:endPar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endParaRPr>
          </a:p>
        </p:txBody>
      </p:sp>
      <p:sp>
        <p:nvSpPr>
          <p:cNvPr id="133123"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latin typeface="Segoe UI" panose="020B0502040204020203" pitchFamily="34" charset="0"/>
                <a:ea typeface="等线" panose="02010600030101010101" pitchFamily="2" charset="-122"/>
              </a:rPr>
              <a:t>实验设备</a:t>
            </a:r>
          </a:p>
          <a:p>
            <a:pPr lvl="1" algn="l">
              <a:buClrTx/>
              <a:buSzTx/>
              <a:buFontTx/>
            </a:pPr>
            <a:r>
              <a:rPr lang="en-US" altLang="zh-CN" sz="3200" noProof="0" dirty="0">
                <a:ln>
                  <a:noFill/>
                </a:ln>
                <a:effectLst/>
                <a:uLnTx/>
                <a:uFillTx/>
                <a:latin typeface="Segoe UI" panose="020B0502040204020203" pitchFamily="34" charset="0"/>
                <a:ea typeface="等线" panose="02010600030101010101" pitchFamily="2" charset="-122"/>
                <a:cs typeface="+mn-ea"/>
              </a:rPr>
              <a:t>硬件：PC机，正点原子STM32F407学习板套件。</a:t>
            </a:r>
          </a:p>
          <a:p>
            <a:pPr lvl="1" algn="l">
              <a:buClrTx/>
              <a:buSzTx/>
              <a:buFontTx/>
            </a:pPr>
            <a:r>
              <a:rPr lang="en-US" altLang="zh-CN" sz="3200" noProof="0" dirty="0">
                <a:ln>
                  <a:noFill/>
                </a:ln>
                <a:effectLst/>
                <a:uLnTx/>
                <a:uFillTx/>
                <a:latin typeface="Segoe UI" panose="020B0502040204020203" pitchFamily="34" charset="0"/>
                <a:ea typeface="等线" panose="02010600030101010101" pitchFamily="2" charset="-122"/>
                <a:cs typeface="+mn-ea"/>
              </a:rPr>
              <a:t>软件：Keil uVision5 IDE集成开发环境，Windows 10。</a:t>
            </a:r>
          </a:p>
          <a:p>
            <a:pPr lvl="1" eaLnBrk="1" hangingPunct="1">
              <a:spcBef>
                <a:spcPct val="45000"/>
              </a:spcBef>
            </a:pPr>
            <a:endParaRPr lang="zh-CN" altLang="en-US" b="1"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lang="en-US" altLang="zh-CN" sz="4400" noProof="0" dirty="0" err="1">
                <a:ln>
                  <a:noFill/>
                </a:ln>
                <a:effectLst/>
                <a:uLnTx/>
                <a:uFillTx/>
                <a:latin typeface="Segoe UI" panose="020B0502040204020203" pitchFamily="34" charset="0"/>
                <a:ea typeface="等线" panose="02010600030101010101" pitchFamily="2" charset="-122"/>
                <a:cs typeface="+mn-ea"/>
                <a:sym typeface="+mn-ea"/>
              </a:rPr>
              <a:t>uC</a:t>
            </a:r>
            <a:r>
              <a:rPr lang="en-US" altLang="zh-CN" sz="4400" noProof="0" dirty="0">
                <a:ln>
                  <a:noFill/>
                </a:ln>
                <a:effectLst/>
                <a:uLnTx/>
                <a:uFillTx/>
                <a:latin typeface="Segoe UI" panose="020B0502040204020203" pitchFamily="34" charset="0"/>
                <a:ea typeface="等线" panose="02010600030101010101" pitchFamily="2" charset="-122"/>
                <a:cs typeface="+mn-ea"/>
                <a:sym typeface="+mn-ea"/>
              </a:rPr>
              <a:t>/OS</a:t>
            </a:r>
            <a:r>
              <a:rPr lang="zh-CN" altLang="en-US" dirty="0">
                <a:latin typeface="Segoe UI" panose="020B0502040204020203" pitchFamily="34" charset="0"/>
                <a:ea typeface="等线" panose="02010600030101010101" pitchFamily="2" charset="-122"/>
              </a:rPr>
              <a:t>下通过信号量实现任务协同</a:t>
            </a:r>
            <a:endPar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endParaRPr>
          </a:p>
        </p:txBody>
      </p:sp>
      <p:sp>
        <p:nvSpPr>
          <p:cNvPr id="133123"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latin typeface="Segoe UI" panose="020B0502040204020203" pitchFamily="34" charset="0"/>
                <a:ea typeface="等线" panose="02010600030101010101" pitchFamily="2" charset="-122"/>
              </a:rPr>
              <a:t>实验原理</a:t>
            </a:r>
          </a:p>
          <a:p>
            <a:pPr lvl="1" algn="l">
              <a:buClrTx/>
              <a:buSzTx/>
              <a:buFontTx/>
            </a:pPr>
            <a:r>
              <a:rPr lang="en-US" altLang="zh-CN" sz="3200" noProof="0" dirty="0">
                <a:ln>
                  <a:noFill/>
                </a:ln>
                <a:effectLst/>
                <a:uLnTx/>
                <a:uFillTx/>
                <a:latin typeface="Segoe UI" panose="020B0502040204020203" pitchFamily="34" charset="0"/>
                <a:ea typeface="等线" panose="02010600030101010101" pitchFamily="2" charset="-122"/>
                <a:cs typeface="+mn-ea"/>
                <a:sym typeface="+mn-ea"/>
              </a:rPr>
              <a:t>应用程序如何访问硬件</a:t>
            </a:r>
            <a:r>
              <a:rPr lang="en-US" altLang="zh-CN" sz="3200" noProof="0" dirty="0">
                <a:ln>
                  <a:noFill/>
                </a:ln>
                <a:effectLst/>
                <a:uLnTx/>
                <a:uFillTx/>
                <a:latin typeface="Segoe UI" panose="020B0502040204020203" pitchFamily="34" charset="0"/>
                <a:ea typeface="等线" panose="02010600030101010101" pitchFamily="2" charset="-122"/>
                <a:cs typeface="+mn-ea"/>
              </a:rPr>
              <a:t>。</a:t>
            </a:r>
          </a:p>
          <a:p>
            <a:pPr lvl="1" algn="l">
              <a:buClrTx/>
              <a:buSzTx/>
              <a:buFontTx/>
            </a:pPr>
            <a:r>
              <a:rPr lang="en-US" altLang="zh-CN" sz="3200" noProof="0" dirty="0">
                <a:ln>
                  <a:noFill/>
                </a:ln>
                <a:effectLst/>
                <a:uLnTx/>
                <a:uFillTx/>
                <a:latin typeface="Segoe UI" panose="020B0502040204020203" pitchFamily="34" charset="0"/>
                <a:ea typeface="等线" panose="02010600030101010101" pitchFamily="2" charset="-122"/>
                <a:cs typeface="+mn-ea"/>
              </a:rPr>
              <a:t>信号量</a:t>
            </a:r>
          </a:p>
          <a:p>
            <a:pPr lvl="1" eaLnBrk="1" hangingPunct="1">
              <a:spcBef>
                <a:spcPct val="45000"/>
              </a:spcBef>
            </a:pPr>
            <a:endParaRPr lang="zh-CN" altLang="en-US" b="1"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286000" y="274638"/>
            <a:ext cx="8229600" cy="1143000"/>
          </a:xfrm>
        </p:spPr>
        <p:txBody>
          <a:bodyPr/>
          <a:lstStyle/>
          <a:p>
            <a:pPr eaLnBrk="1" hangingPunct="1"/>
            <a:r>
              <a:rPr lang="zh-CN" altLang="en-US" sz="4000">
                <a:latin typeface="Segoe UI" panose="020B0502040204020203" pitchFamily="34" charset="0"/>
                <a:ea typeface="等线" panose="02010600030101010101" pitchFamily="2" charset="-122"/>
              </a:rPr>
              <a:t>嵌入式实时操作系统</a:t>
            </a:r>
            <a:r>
              <a:rPr lang="en-US" altLang="zh-CN" sz="4000">
                <a:latin typeface="Segoe UI" panose="020B0502040204020203" pitchFamily="34" charset="0"/>
                <a:ea typeface="等线" panose="02010600030101010101" pitchFamily="2" charset="-122"/>
              </a:rPr>
              <a:t>µC/OS-II</a:t>
            </a:r>
            <a:r>
              <a:rPr lang="zh-CN" altLang="en-US" sz="4000">
                <a:latin typeface="Segoe UI" panose="020B0502040204020203" pitchFamily="34" charset="0"/>
                <a:ea typeface="等线" panose="02010600030101010101" pitchFamily="2" charset="-122"/>
              </a:rPr>
              <a:t>简介</a:t>
            </a:r>
          </a:p>
        </p:txBody>
      </p:sp>
      <p:sp>
        <p:nvSpPr>
          <p:cNvPr id="123907" name="Rectangle 3"/>
          <p:cNvSpPr>
            <a:spLocks noGrp="1" noChangeArrowheads="1"/>
          </p:cNvSpPr>
          <p:nvPr>
            <p:ph type="body" idx="1"/>
          </p:nvPr>
        </p:nvSpPr>
        <p:spPr>
          <a:xfrm>
            <a:off x="364209" y="1295400"/>
            <a:ext cx="11182027" cy="5029200"/>
          </a:xfrm>
        </p:spPr>
        <p:txBody>
          <a:bodyPr/>
          <a:lstStyle/>
          <a:p>
            <a:pPr eaLnBrk="1" hangingPunct="1">
              <a:lnSpc>
                <a:spcPct val="105000"/>
              </a:lnSpc>
            </a:pPr>
            <a:r>
              <a:rPr lang="en-US" altLang="zh-CN" dirty="0">
                <a:latin typeface="Segoe UI" panose="020B0502040204020203" pitchFamily="34" charset="0"/>
                <a:ea typeface="等线" panose="02010600030101010101" pitchFamily="2" charset="-122"/>
              </a:rPr>
              <a:t>µC/OS-II</a:t>
            </a:r>
            <a:r>
              <a:rPr lang="zh-CN" altLang="en-US" dirty="0">
                <a:latin typeface="Segoe UI" panose="020B0502040204020203" pitchFamily="34" charset="0"/>
                <a:ea typeface="等线" panose="02010600030101010101" pitchFamily="2" charset="-122"/>
              </a:rPr>
              <a:t>是一个抢占式实时多任务内核。它是用</a:t>
            </a:r>
            <a:r>
              <a:rPr lang="en-US" altLang="zh-CN" dirty="0">
                <a:latin typeface="Segoe UI" panose="020B0502040204020203" pitchFamily="34" charset="0"/>
                <a:ea typeface="等线" panose="02010600030101010101" pitchFamily="2" charset="-122"/>
              </a:rPr>
              <a:t>ANSI</a:t>
            </a:r>
            <a:r>
              <a:rPr lang="zh-CN" altLang="en-US" dirty="0">
                <a:latin typeface="Segoe UI" panose="020B0502040204020203" pitchFamily="34" charset="0"/>
                <a:ea typeface="等线" panose="02010600030101010101" pitchFamily="2" charset="-122"/>
              </a:rPr>
              <a:t>的</a:t>
            </a:r>
            <a:r>
              <a:rPr lang="en-US" altLang="zh-CN" dirty="0">
                <a:latin typeface="Segoe UI" panose="020B0502040204020203" pitchFamily="34" charset="0"/>
                <a:ea typeface="等线" panose="02010600030101010101" pitchFamily="2" charset="-122"/>
              </a:rPr>
              <a:t>C</a:t>
            </a:r>
            <a:r>
              <a:rPr lang="zh-CN" altLang="en-US" dirty="0">
                <a:latin typeface="Segoe UI" panose="020B0502040204020203" pitchFamily="34" charset="0"/>
                <a:ea typeface="等线" panose="02010600030101010101" pitchFamily="2" charset="-122"/>
              </a:rPr>
              <a:t>语言编写的，包含一小部分汇编语言代码，使之可以提供给不同架构的微处理器使用。</a:t>
            </a:r>
            <a:endParaRPr lang="en-US" altLang="zh-CN" dirty="0">
              <a:latin typeface="Segoe UI" panose="020B0502040204020203" pitchFamily="34" charset="0"/>
              <a:ea typeface="等线" panose="02010600030101010101" pitchFamily="2" charset="-122"/>
            </a:endParaRPr>
          </a:p>
          <a:p>
            <a:pPr eaLnBrk="1" hangingPunct="1"/>
            <a:r>
              <a:rPr lang="en-US" altLang="zh-CN" dirty="0">
                <a:latin typeface="Segoe UI" panose="020B0502040204020203" pitchFamily="34" charset="0"/>
                <a:ea typeface="等线" panose="02010600030101010101" pitchFamily="2" charset="-122"/>
              </a:rPr>
              <a:t>µC/OS-II</a:t>
            </a:r>
            <a:r>
              <a:rPr lang="zh-CN" altLang="en-US" dirty="0">
                <a:latin typeface="Segoe UI" panose="020B0502040204020203" pitchFamily="34" charset="0"/>
                <a:ea typeface="等线" panose="02010600030101010101" pitchFamily="2" charset="-122"/>
              </a:rPr>
              <a:t>全部以源代码的方式提供，大约有</a:t>
            </a:r>
            <a:r>
              <a:rPr lang="en-US" altLang="zh-CN" dirty="0">
                <a:latin typeface="Segoe UI" panose="020B0502040204020203" pitchFamily="34" charset="0"/>
                <a:ea typeface="等线" panose="02010600030101010101" pitchFamily="2" charset="-122"/>
              </a:rPr>
              <a:t>5500</a:t>
            </a:r>
            <a:r>
              <a:rPr lang="zh-CN" altLang="en-US" dirty="0">
                <a:latin typeface="Segoe UI" panose="020B0502040204020203" pitchFamily="34" charset="0"/>
                <a:ea typeface="等线" panose="02010600030101010101" pitchFamily="2" charset="-122"/>
              </a:rPr>
              <a:t>行。</a:t>
            </a:r>
          </a:p>
          <a:p>
            <a:pPr eaLnBrk="1" hangingPunct="1"/>
            <a:r>
              <a:rPr lang="en-US" altLang="zh-CN" dirty="0">
                <a:latin typeface="Segoe UI" panose="020B0502040204020203" pitchFamily="34" charset="0"/>
                <a:ea typeface="等线" panose="02010600030101010101" pitchFamily="2" charset="-122"/>
              </a:rPr>
              <a:t>µC/OS-II</a:t>
            </a:r>
            <a:r>
              <a:rPr lang="zh-CN" altLang="en-US" dirty="0">
                <a:latin typeface="Segoe UI" panose="020B0502040204020203" pitchFamily="34" charset="0"/>
                <a:ea typeface="等线" panose="02010600030101010101" pitchFamily="2" charset="-122"/>
              </a:rPr>
              <a:t>可以很容易地移植到不同架构的嵌入式微处理器上，至今，从</a:t>
            </a:r>
            <a:r>
              <a:rPr lang="en-US" altLang="zh-CN" dirty="0">
                <a:latin typeface="Segoe UI" panose="020B0502040204020203" pitchFamily="34" charset="0"/>
                <a:ea typeface="等线" panose="02010600030101010101" pitchFamily="2" charset="-122"/>
              </a:rPr>
              <a:t>8</a:t>
            </a:r>
            <a:r>
              <a:rPr lang="zh-CN" altLang="en-US" dirty="0">
                <a:latin typeface="Segoe UI" panose="020B0502040204020203" pitchFamily="34" charset="0"/>
                <a:ea typeface="等线" panose="02010600030101010101" pitchFamily="2" charset="-122"/>
              </a:rPr>
              <a:t>位到</a:t>
            </a:r>
            <a:r>
              <a:rPr lang="en-US" altLang="zh-CN" dirty="0">
                <a:latin typeface="Segoe UI" panose="020B0502040204020203" pitchFamily="34" charset="0"/>
                <a:ea typeface="等线" panose="02010600030101010101" pitchFamily="2" charset="-122"/>
              </a:rPr>
              <a:t>64</a:t>
            </a:r>
            <a:r>
              <a:rPr lang="zh-CN" altLang="en-US" dirty="0">
                <a:latin typeface="Segoe UI" panose="020B0502040204020203" pitchFamily="34" charset="0"/>
                <a:ea typeface="等线" panose="02010600030101010101" pitchFamily="2" charset="-122"/>
              </a:rPr>
              <a:t>位，</a:t>
            </a:r>
            <a:r>
              <a:rPr lang="en-US" altLang="zh-CN" dirty="0">
                <a:latin typeface="Segoe UI" panose="020B0502040204020203" pitchFamily="34" charset="0"/>
                <a:ea typeface="等线" panose="02010600030101010101" pitchFamily="2" charset="-122"/>
              </a:rPr>
              <a:t>µC/OS-II</a:t>
            </a:r>
            <a:r>
              <a:rPr lang="zh-CN" altLang="en-US" dirty="0">
                <a:latin typeface="Segoe UI" panose="020B0502040204020203" pitchFamily="34" charset="0"/>
                <a:ea typeface="等线" panose="02010600030101010101" pitchFamily="2" charset="-122"/>
              </a:rPr>
              <a:t>已经在</a:t>
            </a:r>
            <a:r>
              <a:rPr lang="en-US" altLang="zh-CN" dirty="0">
                <a:latin typeface="Segoe UI" panose="020B0502040204020203" pitchFamily="34" charset="0"/>
                <a:ea typeface="等线" panose="02010600030101010101" pitchFamily="2" charset="-122"/>
              </a:rPr>
              <a:t>40</a:t>
            </a:r>
            <a:r>
              <a:rPr lang="zh-CN" altLang="en-US" dirty="0">
                <a:latin typeface="Segoe UI" panose="020B0502040204020203" pitchFamily="34" charset="0"/>
                <a:ea typeface="等线" panose="02010600030101010101" pitchFamily="2" charset="-122"/>
              </a:rPr>
              <a:t>多种不同架构的微处理器上使用。</a:t>
            </a:r>
          </a:p>
          <a:p>
            <a:pPr eaLnBrk="1" hangingPunct="1">
              <a:lnSpc>
                <a:spcPct val="105000"/>
              </a:lnSpc>
            </a:pPr>
            <a:r>
              <a:rPr lang="zh-CN" altLang="en-US" dirty="0">
                <a:latin typeface="Segoe UI" panose="020B0502040204020203" pitchFamily="34" charset="0"/>
                <a:ea typeface="等线" panose="02010600030101010101" pitchFamily="2" charset="-122"/>
              </a:rPr>
              <a:t>使用</a:t>
            </a:r>
            <a:r>
              <a:rPr lang="en-US" altLang="zh-CN" dirty="0">
                <a:latin typeface="Segoe UI" panose="020B0502040204020203" pitchFamily="34" charset="0"/>
                <a:ea typeface="等线" panose="02010600030101010101" pitchFamily="2" charset="-122"/>
              </a:rPr>
              <a:t>µC/OS</a:t>
            </a:r>
            <a:r>
              <a:rPr lang="zh-CN" altLang="en-US" dirty="0">
                <a:latin typeface="Segoe UI" panose="020B0502040204020203" pitchFamily="34" charset="0"/>
                <a:ea typeface="等线" panose="02010600030101010101" pitchFamily="2" charset="-122"/>
              </a:rPr>
              <a:t>的领域包括：照相机行业、航空业、医疗器械、网络设备、自动提款机以及工业机器人等。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Windows CE/Linux</a:t>
            </a:r>
            <a:r>
              <a:rPr kumimoji="0" lang="zh-CN" altLang="en-US"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下的硬件访问</a:t>
            </a:r>
          </a:p>
        </p:txBody>
      </p:sp>
      <p:sp>
        <p:nvSpPr>
          <p:cNvPr id="6147" name="内容占位符 2"/>
          <p:cNvSpPr>
            <a:spLocks noGrp="1"/>
          </p:cNvSpPr>
          <p:nvPr>
            <p:ph idx="1"/>
          </p:nvPr>
        </p:nvSpPr>
        <p:spPr/>
        <p:txBody>
          <a:bodyPr vert="horz" wrap="square" lIns="91440" tIns="45720" rIns="91440" bIns="45720" anchor="t" anchorCtr="0"/>
          <a:lstStyle/>
          <a:p>
            <a:r>
              <a:rPr lang="zh-CN" altLang="en-US" dirty="0">
                <a:latin typeface="Segoe UI" panose="020B0502040204020203" pitchFamily="34" charset="0"/>
                <a:ea typeface="等线" panose="02010600030101010101" pitchFamily="2" charset="-122"/>
              </a:rPr>
              <a:t>应用程序通过驱动程序提供的能力来操作硬件设备</a:t>
            </a:r>
            <a:endParaRPr lang="en-US" altLang="zh-CN" dirty="0">
              <a:latin typeface="Segoe UI" panose="020B0502040204020203" pitchFamily="34" charset="0"/>
              <a:ea typeface="等线" panose="02010600030101010101" pitchFamily="2" charset="-122"/>
            </a:endParaRPr>
          </a:p>
          <a:p>
            <a:pPr lvl="1"/>
            <a:r>
              <a:rPr lang="zh-CN" altLang="en-US" dirty="0">
                <a:latin typeface="Segoe UI" panose="020B0502040204020203" pitchFamily="34" charset="0"/>
                <a:ea typeface="等线" panose="02010600030101010101" pitchFamily="2" charset="-122"/>
              </a:rPr>
              <a:t>用户态</a:t>
            </a:r>
            <a:r>
              <a:rPr lang="en-US" altLang="zh-CN" dirty="0">
                <a:latin typeface="Segoe UI" panose="020B0502040204020203" pitchFamily="34" charset="0"/>
                <a:ea typeface="等线" panose="02010600030101010101" pitchFamily="2" charset="-122"/>
              </a:rPr>
              <a:t>/</a:t>
            </a:r>
            <a:r>
              <a:rPr lang="zh-CN" altLang="en-US" dirty="0">
                <a:latin typeface="Segoe UI" panose="020B0502040204020203" pitchFamily="34" charset="0"/>
                <a:ea typeface="等线" panose="02010600030101010101" pitchFamily="2" charset="-122"/>
              </a:rPr>
              <a:t>核心态的区别</a:t>
            </a:r>
            <a:endParaRPr lang="en-US" altLang="zh-CN" dirty="0">
              <a:latin typeface="Segoe UI" panose="020B0502040204020203" pitchFamily="34" charset="0"/>
              <a:ea typeface="等线" panose="02010600030101010101" pitchFamily="2" charset="-122"/>
            </a:endParaRPr>
          </a:p>
          <a:p>
            <a:pPr lvl="1"/>
            <a:r>
              <a:rPr lang="zh-CN" altLang="en-US" dirty="0">
                <a:latin typeface="Segoe UI" panose="020B0502040204020203" pitchFamily="34" charset="0"/>
                <a:ea typeface="等线" panose="02010600030101010101" pitchFamily="2" charset="-122"/>
              </a:rPr>
              <a:t>虚拟地址和地址保护</a:t>
            </a:r>
            <a:endParaRPr lang="en-US" altLang="zh-CN" dirty="0">
              <a:latin typeface="Segoe UI" panose="020B0502040204020203" pitchFamily="34" charset="0"/>
              <a:ea typeface="等线" panose="02010600030101010101" pitchFamily="2" charset="-122"/>
            </a:endParaRPr>
          </a:p>
          <a:p>
            <a:pPr lvl="1"/>
            <a:endParaRPr lang="en-US" altLang="zh-CN" dirty="0">
              <a:latin typeface="Segoe UI" panose="020B0502040204020203" pitchFamily="34" charset="0"/>
              <a:ea typeface="等线" panose="02010600030101010101" pitchFamily="2" charset="-122"/>
            </a:endParaRPr>
          </a:p>
          <a:p>
            <a:endParaRPr lang="zh-CN" altLang="en-US" dirty="0">
              <a:latin typeface="Segoe UI" panose="020B0502040204020203" pitchFamily="34" charset="0"/>
              <a:ea typeface="等线" panose="02010600030101010101" pitchFamily="2" charset="-122"/>
            </a:endParaRPr>
          </a:p>
        </p:txBody>
      </p:sp>
      <p:pic>
        <p:nvPicPr>
          <p:cNvPr id="4" name="Picture 4" descr="stream interface driver(architecture)"/>
          <p:cNvPicPr>
            <a:picLocks noChangeAspect="1"/>
          </p:cNvPicPr>
          <p:nvPr/>
        </p:nvPicPr>
        <p:blipFill>
          <a:blip r:embed="rId2"/>
          <a:srcRect/>
          <a:stretch>
            <a:fillRect/>
          </a:stretch>
        </p:blipFill>
        <p:spPr>
          <a:xfrm>
            <a:off x="609600" y="3385091"/>
            <a:ext cx="4682540" cy="3198271"/>
          </a:xfrm>
          <a:prstGeom prst="rect">
            <a:avLst/>
          </a:prstGeom>
          <a:noFill/>
          <a:ln w="9525">
            <a:no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570" y="3545629"/>
            <a:ext cx="6815412" cy="247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rPr>
              <a:t>uC/OS</a:t>
            </a:r>
            <a:r>
              <a:rPr lang="zh-CN" altLang="en-US" dirty="0">
                <a:latin typeface="Segoe UI" panose="020B0502040204020203" pitchFamily="34" charset="0"/>
                <a:ea typeface="等线" panose="02010600030101010101" pitchFamily="2" charset="-122"/>
              </a:rPr>
              <a:t>下的硬件操作</a:t>
            </a:r>
          </a:p>
        </p:txBody>
      </p:sp>
      <p:sp>
        <p:nvSpPr>
          <p:cNvPr id="9219" name="内容占位符 2"/>
          <p:cNvSpPr>
            <a:spLocks noGrp="1"/>
          </p:cNvSpPr>
          <p:nvPr>
            <p:ph idx="1"/>
          </p:nvPr>
        </p:nvSpPr>
        <p:spPr/>
        <p:txBody>
          <a:bodyPr vert="horz" wrap="square" lIns="91440" tIns="45720" rIns="91440" bIns="45720" anchor="t" anchorCtr="0"/>
          <a:lstStyle/>
          <a:p>
            <a:r>
              <a:rPr lang="en-US" altLang="zh-CN" dirty="0">
                <a:latin typeface="Segoe UI" panose="020B0502040204020203" pitchFamily="34" charset="0"/>
                <a:ea typeface="等线" panose="02010600030101010101" pitchFamily="2" charset="-122"/>
              </a:rPr>
              <a:t>uC/OS</a:t>
            </a:r>
            <a:r>
              <a:rPr lang="zh-CN" altLang="en-US" dirty="0">
                <a:latin typeface="Segoe UI" panose="020B0502040204020203" pitchFamily="34" charset="0"/>
                <a:ea typeface="等线" panose="02010600030101010101" pitchFamily="2" charset="-122"/>
              </a:rPr>
              <a:t>没有区分用户态和核心态</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uC/OS</a:t>
            </a:r>
            <a:r>
              <a:rPr lang="zh-CN" altLang="en-US" dirty="0">
                <a:latin typeface="Segoe UI" panose="020B0502040204020203" pitchFamily="34" charset="0"/>
                <a:ea typeface="等线" panose="02010600030101010101" pitchFamily="2" charset="-122"/>
              </a:rPr>
              <a:t>没有虚拟地址映射</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uC/OS</a:t>
            </a:r>
            <a:r>
              <a:rPr lang="zh-CN" altLang="en-US" dirty="0">
                <a:latin typeface="Segoe UI" panose="020B0502040204020203" pitchFamily="34" charset="0"/>
                <a:ea typeface="等线" panose="02010600030101010101" pitchFamily="2" charset="-122"/>
              </a:rPr>
              <a:t>下应用程序可以直接访问</a:t>
            </a:r>
            <a:r>
              <a:rPr lang="en-US" altLang="zh-CN" dirty="0">
                <a:latin typeface="Segoe UI" panose="020B0502040204020203" pitchFamily="34" charset="0"/>
                <a:ea typeface="等线" panose="02010600030101010101" pitchFamily="2" charset="-122"/>
              </a:rPr>
              <a:t>SOC</a:t>
            </a:r>
            <a:r>
              <a:rPr lang="zh-CN" altLang="en-US" dirty="0">
                <a:latin typeface="Segoe UI" panose="020B0502040204020203" pitchFamily="34" charset="0"/>
                <a:ea typeface="等线" panose="02010600030101010101" pitchFamily="2" charset="-122"/>
              </a:rPr>
              <a:t>的寄存器</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ctr" anchorCtr="0"/>
          <a:lstStyle/>
          <a:p>
            <a:r>
              <a:rPr lang="en-US" altLang="zh-CN" dirty="0" err="1">
                <a:latin typeface="Segoe UI" panose="020B0502040204020203" pitchFamily="34" charset="0"/>
                <a:ea typeface="等线" panose="02010600030101010101" pitchFamily="2" charset="-122"/>
              </a:rPr>
              <a:t>uC</a:t>
            </a:r>
            <a:r>
              <a:rPr lang="en-US" altLang="zh-CN" dirty="0">
                <a:latin typeface="Segoe UI" panose="020B0502040204020203" pitchFamily="34" charset="0"/>
                <a:ea typeface="等线" panose="02010600030101010101" pitchFamily="2" charset="-122"/>
              </a:rPr>
              <a:t>/OS</a:t>
            </a:r>
            <a:r>
              <a:rPr lang="zh-CN" altLang="en-US" dirty="0">
                <a:latin typeface="Segoe UI" panose="020B0502040204020203" pitchFamily="34" charset="0"/>
                <a:ea typeface="等线" panose="02010600030101010101" pitchFamily="2" charset="-122"/>
                <a:sym typeface="+mn-ea"/>
              </a:rPr>
              <a:t>信号量机制</a:t>
            </a:r>
            <a:endParaRPr lang="zh-CN" altLang="en-US" dirty="0">
              <a:latin typeface="Segoe UI" panose="020B0502040204020203" pitchFamily="34" charset="0"/>
              <a:ea typeface="等线" panose="02010600030101010101" pitchFamily="2" charset="-122"/>
            </a:endParaRPr>
          </a:p>
        </p:txBody>
      </p:sp>
      <p:sp>
        <p:nvSpPr>
          <p:cNvPr id="9219" name="内容占位符 2"/>
          <p:cNvSpPr>
            <a:spLocks noGrp="1"/>
          </p:cNvSpPr>
          <p:nvPr>
            <p:ph idx="1"/>
          </p:nvPr>
        </p:nvSpPr>
        <p:spPr/>
        <p:txBody>
          <a:bodyPr vert="horz" wrap="square" lIns="91440" tIns="45720" rIns="91440" bIns="45720" anchor="t" anchorCtr="0"/>
          <a:lstStyle/>
          <a:p>
            <a:r>
              <a:rPr lang="zh-CN" altLang="en-US" dirty="0">
                <a:latin typeface="Segoe UI" panose="020B0502040204020203" pitchFamily="34" charset="0"/>
                <a:ea typeface="等线" panose="02010600030101010101" pitchFamily="2" charset="-122"/>
              </a:rPr>
              <a:t>信号量用于实现任务与任务之间、任务与中断处理程序之间的同步与互斥。信号量一般分为两种:</a:t>
            </a:r>
          </a:p>
          <a:p>
            <a:r>
              <a:rPr lang="zh-CN" altLang="en-US" dirty="0">
                <a:latin typeface="Segoe UI" panose="020B0502040204020203" pitchFamily="34" charset="0"/>
                <a:ea typeface="等线" panose="02010600030101010101" pitchFamily="2" charset="-122"/>
              </a:rPr>
              <a:t>互斥信号量:用于解决互斥问题，可能会引起优先级反转问题。</a:t>
            </a:r>
          </a:p>
          <a:p>
            <a:r>
              <a:rPr lang="zh-CN" altLang="en-US" dirty="0">
                <a:latin typeface="Segoe UI" panose="020B0502040204020203" pitchFamily="34" charset="0"/>
                <a:ea typeface="等线" panose="02010600030101010101" pitchFamily="2" charset="-122"/>
              </a:rPr>
              <a:t>计数信号量:用于解决资源计数问题</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ucos</a:t>
            </a:r>
            <a:r>
              <a:rPr lang="zh-CN" altLang="en-US" dirty="0">
                <a:latin typeface="Segoe UI" panose="020B0502040204020203" pitchFamily="34" charset="0"/>
                <a:ea typeface="等线" panose="02010600030101010101" pitchFamily="2" charset="-122"/>
                <a:sym typeface="+mn-ea"/>
              </a:rPr>
              <a:t>信号量机制</a:t>
            </a:r>
            <a:endParaRPr lang="zh-CN" altLang="en-US" dirty="0">
              <a:latin typeface="Segoe UI" panose="020B0502040204020203" pitchFamily="34" charset="0"/>
              <a:ea typeface="等线" panose="02010600030101010101" pitchFamily="2" charset="-122"/>
            </a:endParaRPr>
          </a:p>
        </p:txBody>
      </p:sp>
      <p:sp>
        <p:nvSpPr>
          <p:cNvPr id="9219" name="内容占位符 2"/>
          <p:cNvSpPr>
            <a:spLocks noGrp="1"/>
          </p:cNvSpPr>
          <p:nvPr>
            <p:ph idx="1"/>
          </p:nvPr>
        </p:nvSpPr>
        <p:spPr/>
        <p:txBody>
          <a:bodyPr vert="horz" wrap="square" lIns="91440" tIns="45720" rIns="91440" bIns="45720" anchor="t" anchorCtr="0"/>
          <a:lstStyle/>
          <a:p>
            <a:r>
              <a:rPr lang="zh-CN" altLang="en-US" dirty="0">
                <a:latin typeface="Segoe UI" panose="020B0502040204020203" pitchFamily="34" charset="0"/>
                <a:ea typeface="等线" panose="02010600030101010101" pitchFamily="2" charset="-122"/>
              </a:rPr>
              <a:t>互斥信号量</a:t>
            </a:r>
            <a:r>
              <a:rPr lang="en-US" altLang="zh-CN" dirty="0">
                <a:latin typeface="Segoe UI" panose="020B0502040204020203" pitchFamily="34" charset="0"/>
                <a:ea typeface="等线" panose="02010600030101010101" pitchFamily="2" charset="-122"/>
              </a:rPr>
              <a:t>     </a:t>
            </a:r>
            <a:r>
              <a:rPr lang="zh-CN" altLang="en-US" dirty="0">
                <a:latin typeface="Segoe UI" panose="020B0502040204020203" pitchFamily="34" charset="0"/>
                <a:ea typeface="等线" panose="02010600030101010101" pitchFamily="2" charset="-122"/>
              </a:rPr>
              <a:t>具体参数查看</a:t>
            </a:r>
            <a:r>
              <a:rPr lang="en-US" altLang="zh-CN" dirty="0">
                <a:latin typeface="Segoe UI" panose="020B0502040204020203" pitchFamily="34" charset="0"/>
                <a:ea typeface="等线" panose="02010600030101010101" pitchFamily="2" charset="-122"/>
              </a:rPr>
              <a:t>os_mutex.c</a:t>
            </a:r>
            <a:r>
              <a:rPr lang="zh-CN" altLang="en-US" dirty="0">
                <a:latin typeface="Segoe UI" panose="020B0502040204020203" pitchFamily="34" charset="0"/>
                <a:ea typeface="等线" panose="02010600030101010101" pitchFamily="2" charset="-122"/>
              </a:rPr>
              <a:t>文件</a:t>
            </a:r>
          </a:p>
          <a:p>
            <a:r>
              <a:rPr lang="zh-CN" altLang="en-US" dirty="0">
                <a:latin typeface="Segoe UI" panose="020B0502040204020203" pitchFamily="34" charset="0"/>
                <a:ea typeface="等线" panose="02010600030101010101" pitchFamily="2" charset="-122"/>
              </a:rPr>
              <a:t>OSMutexCreate</a:t>
            </a:r>
            <a:r>
              <a:rPr lang="en-US" altLang="zh-CN" dirty="0">
                <a:latin typeface="Segoe UI" panose="020B0502040204020203" pitchFamily="34" charset="0"/>
                <a:ea typeface="等线" panose="02010600030101010101" pitchFamily="2" charset="-122"/>
              </a:rPr>
              <a:t>()   </a:t>
            </a:r>
            <a:r>
              <a:rPr lang="zh-CN" altLang="en-US" dirty="0">
                <a:latin typeface="Segoe UI" panose="020B0502040204020203" pitchFamily="34" charset="0"/>
                <a:ea typeface="等线" panose="02010600030101010101" pitchFamily="2" charset="-122"/>
              </a:rPr>
              <a:t>创建一个互斥信号量</a:t>
            </a:r>
          </a:p>
          <a:p>
            <a:r>
              <a:rPr lang="en-US" altLang="zh-CN" dirty="0">
                <a:latin typeface="Segoe UI" panose="020B0502040204020203" pitchFamily="34" charset="0"/>
                <a:ea typeface="等线" panose="02010600030101010101" pitchFamily="2" charset="-122"/>
              </a:rPr>
              <a:t>OSMutexDel()      </a:t>
            </a:r>
            <a:r>
              <a:rPr lang="zh-CN" altLang="en-US" dirty="0">
                <a:latin typeface="Segoe UI" panose="020B0502040204020203" pitchFamily="34" charset="0"/>
                <a:ea typeface="等线" panose="02010600030101010101" pitchFamily="2" charset="-122"/>
              </a:rPr>
              <a:t>删除一个互斥信号量</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OSMutexPend()     </a:t>
            </a:r>
            <a:r>
              <a:rPr lang="zh-CN" altLang="en-US" dirty="0">
                <a:latin typeface="Segoe UI" panose="020B0502040204020203" pitchFamily="34" charset="0"/>
                <a:ea typeface="等线" panose="02010600030101010101" pitchFamily="2" charset="-122"/>
              </a:rPr>
              <a:t>等待一个互斥信号量</a:t>
            </a:r>
            <a:r>
              <a:rPr lang="en-US" altLang="zh-CN" dirty="0">
                <a:latin typeface="Segoe UI" panose="020B0502040204020203" pitchFamily="34" charset="0"/>
                <a:ea typeface="等线" panose="02010600030101010101" pitchFamily="2" charset="-122"/>
              </a:rPr>
              <a:t>	    </a:t>
            </a:r>
          </a:p>
          <a:p>
            <a:r>
              <a:rPr lang="en-US" altLang="zh-CN" dirty="0">
                <a:latin typeface="Segoe UI" panose="020B0502040204020203" pitchFamily="34" charset="0"/>
                <a:ea typeface="等线" panose="02010600030101010101" pitchFamily="2" charset="-122"/>
              </a:rPr>
              <a:t>OSMutexPost()     </a:t>
            </a:r>
            <a:r>
              <a:rPr lang="zh-CN" altLang="en-US" dirty="0">
                <a:latin typeface="Segoe UI" panose="020B0502040204020203" pitchFamily="34" charset="0"/>
                <a:ea typeface="等线" panose="02010600030101010101" pitchFamily="2" charset="-122"/>
              </a:rPr>
              <a:t>释放一个互斥信号量</a:t>
            </a:r>
            <a:r>
              <a:rPr lang="en-US" altLang="zh-CN" dirty="0">
                <a:latin typeface="Segoe UI" panose="020B0502040204020203" pitchFamily="34" charset="0"/>
                <a:ea typeface="等线" panose="02010600030101010101" pitchFamily="2" charset="-122"/>
              </a:rPr>
              <a:t> </a:t>
            </a:r>
          </a:p>
          <a:p>
            <a:r>
              <a:rPr lang="en-US" altLang="zh-CN" dirty="0">
                <a:latin typeface="Segoe UI" panose="020B0502040204020203" pitchFamily="34" charset="0"/>
                <a:ea typeface="等线" panose="02010600030101010101" pitchFamily="2" charset="-122"/>
              </a:rPr>
              <a:t>OSMutexQuery()    </a:t>
            </a:r>
            <a:r>
              <a:rPr lang="zh-CN" altLang="en-US" dirty="0">
                <a:latin typeface="Segoe UI" panose="020B0502040204020203" pitchFamily="34" charset="0"/>
                <a:ea typeface="等线" panose="02010600030101010101" pitchFamily="2" charset="-122"/>
              </a:rPr>
              <a:t>获取互斥信号量的当前状态信息</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ucos</a:t>
            </a:r>
            <a:r>
              <a:rPr lang="zh-CN" altLang="en-US" dirty="0">
                <a:latin typeface="Segoe UI" panose="020B0502040204020203" pitchFamily="34" charset="0"/>
                <a:ea typeface="等线" panose="02010600030101010101" pitchFamily="2" charset="-122"/>
                <a:sym typeface="+mn-ea"/>
              </a:rPr>
              <a:t>信号量机制</a:t>
            </a:r>
            <a:endParaRPr lang="zh-CN" altLang="en-US" dirty="0">
              <a:latin typeface="Segoe UI" panose="020B0502040204020203" pitchFamily="34" charset="0"/>
              <a:ea typeface="等线" panose="02010600030101010101" pitchFamily="2" charset="-122"/>
            </a:endParaRPr>
          </a:p>
        </p:txBody>
      </p:sp>
      <p:sp>
        <p:nvSpPr>
          <p:cNvPr id="9219" name="内容占位符 2"/>
          <p:cNvSpPr>
            <a:spLocks noGrp="1"/>
          </p:cNvSpPr>
          <p:nvPr>
            <p:ph idx="1"/>
          </p:nvPr>
        </p:nvSpPr>
        <p:spPr/>
        <p:txBody>
          <a:bodyPr vert="horz" wrap="square" lIns="91440" tIns="45720" rIns="91440" bIns="45720" anchor="t" anchorCtr="0"/>
          <a:lstStyle/>
          <a:p>
            <a:r>
              <a:rPr lang="zh-CN" altLang="en-US" dirty="0">
                <a:latin typeface="Segoe UI" panose="020B0502040204020203" pitchFamily="34" charset="0"/>
                <a:ea typeface="等线" panose="02010600030101010101" pitchFamily="2" charset="-122"/>
              </a:rPr>
              <a:t>计数信号量</a:t>
            </a:r>
            <a:r>
              <a:rPr lang="en-US" altLang="zh-CN" dirty="0">
                <a:latin typeface="Segoe UI" panose="020B0502040204020203" pitchFamily="34" charset="0"/>
                <a:ea typeface="等线" panose="02010600030101010101" pitchFamily="2" charset="-122"/>
              </a:rPr>
              <a:t>     </a:t>
            </a:r>
            <a:r>
              <a:rPr lang="zh-CN" altLang="en-US" dirty="0">
                <a:latin typeface="Segoe UI" panose="020B0502040204020203" pitchFamily="34" charset="0"/>
                <a:ea typeface="等线" panose="02010600030101010101" pitchFamily="2" charset="-122"/>
                <a:sym typeface="+mn-ea"/>
              </a:rPr>
              <a:t>具体参数查看</a:t>
            </a:r>
            <a:r>
              <a:rPr lang="en-US" altLang="zh-CN" dirty="0">
                <a:latin typeface="Segoe UI" panose="020B0502040204020203" pitchFamily="34" charset="0"/>
                <a:ea typeface="等线" panose="02010600030101010101" pitchFamily="2" charset="-122"/>
                <a:sym typeface="+mn-ea"/>
              </a:rPr>
              <a:t>os_sem.c</a:t>
            </a:r>
            <a:r>
              <a:rPr lang="zh-CN" altLang="en-US" dirty="0">
                <a:latin typeface="Segoe UI" panose="020B0502040204020203" pitchFamily="34" charset="0"/>
                <a:ea typeface="等线" panose="02010600030101010101" pitchFamily="2" charset="-122"/>
                <a:sym typeface="+mn-ea"/>
              </a:rPr>
              <a:t>文件</a:t>
            </a:r>
            <a:endParaRPr lang="zh-CN" altLang="en-US" dirty="0">
              <a:latin typeface="Segoe UI" panose="020B0502040204020203" pitchFamily="34" charset="0"/>
              <a:ea typeface="等线" panose="02010600030101010101" pitchFamily="2" charset="-122"/>
            </a:endParaRPr>
          </a:p>
          <a:p>
            <a:r>
              <a:rPr dirty="0">
                <a:latin typeface="Segoe UI" panose="020B0502040204020203" pitchFamily="34" charset="0"/>
                <a:ea typeface="等线" panose="02010600030101010101" pitchFamily="2" charset="-122"/>
              </a:rPr>
              <a:t>OSSemCreate()      建立一个信号量</a:t>
            </a:r>
          </a:p>
          <a:p>
            <a:r>
              <a:rPr dirty="0">
                <a:latin typeface="Segoe UI" panose="020B0502040204020203" pitchFamily="34" charset="0"/>
                <a:ea typeface="等线" panose="02010600030101010101" pitchFamily="2" charset="-122"/>
              </a:rPr>
              <a:t>OSSemDel()         删除一个信号量</a:t>
            </a:r>
          </a:p>
          <a:p>
            <a:r>
              <a:rPr dirty="0">
                <a:latin typeface="Segoe UI" panose="020B0502040204020203" pitchFamily="34" charset="0"/>
                <a:ea typeface="等线" panose="02010600030101010101" pitchFamily="2" charset="-122"/>
              </a:rPr>
              <a:t>OSSemPend()       </a:t>
            </a:r>
            <a:r>
              <a:rPr lang="en-US" dirty="0">
                <a:latin typeface="Segoe UI" panose="020B0502040204020203" pitchFamily="34" charset="0"/>
                <a:ea typeface="等线" panose="02010600030101010101" pitchFamily="2" charset="-122"/>
              </a:rPr>
              <a:t> </a:t>
            </a:r>
            <a:r>
              <a:rPr dirty="0">
                <a:latin typeface="Segoe UI" panose="020B0502040204020203" pitchFamily="34" charset="0"/>
                <a:ea typeface="等线" panose="02010600030101010101" pitchFamily="2" charset="-122"/>
              </a:rPr>
              <a:t>等待一个信号量</a:t>
            </a:r>
          </a:p>
          <a:p>
            <a:r>
              <a:rPr dirty="0" err="1">
                <a:latin typeface="Segoe UI" panose="020B0502040204020203" pitchFamily="34" charset="0"/>
                <a:ea typeface="等线" panose="02010600030101010101" pitchFamily="2" charset="-122"/>
              </a:rPr>
              <a:t>OSSemPendAbo</a:t>
            </a:r>
            <a:r>
              <a:rPr lang="en-US" altLang="zh-CN" dirty="0" err="1">
                <a:latin typeface="Segoe UI" panose="020B0502040204020203" pitchFamily="34" charset="0"/>
                <a:ea typeface="等线" panose="02010600030101010101" pitchFamily="2" charset="-122"/>
              </a:rPr>
              <a:t>r</a:t>
            </a:r>
            <a:r>
              <a:rPr dirty="0" err="1">
                <a:latin typeface="Segoe UI" panose="020B0502040204020203" pitchFamily="34" charset="0"/>
                <a:ea typeface="等线" panose="02010600030101010101" pitchFamily="2" charset="-122"/>
              </a:rPr>
              <a:t>t</a:t>
            </a:r>
            <a:r>
              <a:rPr dirty="0">
                <a:latin typeface="Segoe UI" panose="020B0502040204020203" pitchFamily="34" charset="0"/>
                <a:ea typeface="等线" panose="02010600030101010101" pitchFamily="2" charset="-122"/>
              </a:rPr>
              <a:t>()   取消等待</a:t>
            </a:r>
          </a:p>
          <a:p>
            <a:r>
              <a:rPr dirty="0">
                <a:latin typeface="Segoe UI" panose="020B0502040204020203" pitchFamily="34" charset="0"/>
                <a:ea typeface="等线" panose="02010600030101010101" pitchFamily="2" charset="-122"/>
              </a:rPr>
              <a:t>OSSemPost()        释放或者发出一个信号量</a:t>
            </a:r>
          </a:p>
          <a:p>
            <a:r>
              <a:rPr dirty="0">
                <a:latin typeface="Segoe UI" panose="020B0502040204020203" pitchFamily="34" charset="0"/>
                <a:ea typeface="等线" panose="02010600030101010101" pitchFamily="2" charset="-122"/>
              </a:rPr>
              <a:t>OSSemSet()         强制设置一个信号量的值</a:t>
            </a:r>
          </a:p>
          <a:p>
            <a:pPr marL="0" indent="0">
              <a:buNone/>
            </a:pPr>
            <a:endParaRPr dirty="0">
              <a:latin typeface="Segoe UI" panose="020B0502040204020203" pitchFamily="34" charset="0"/>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ctr" anchorCtr="0"/>
          <a:lstStyle/>
          <a:p>
            <a:r>
              <a:rPr lang="zh-CN" altLang="en-US" dirty="0">
                <a:latin typeface="Segoe UI" panose="020B0502040204020203" pitchFamily="34" charset="0"/>
                <a:ea typeface="等线" panose="02010600030101010101" pitchFamily="2" charset="-122"/>
              </a:rPr>
              <a:t>串口输入</a:t>
            </a:r>
          </a:p>
        </p:txBody>
      </p:sp>
      <p:pic>
        <p:nvPicPr>
          <p:cNvPr id="2" name="内容占位符 1"/>
          <p:cNvPicPr>
            <a:picLocks noGrp="1" noChangeAspect="1"/>
          </p:cNvPicPr>
          <p:nvPr>
            <p:ph idx="1"/>
            <p:custDataLst>
              <p:tags r:id="rId1"/>
            </p:custDataLst>
          </p:nvPr>
        </p:nvPicPr>
        <p:blipFill>
          <a:blip r:embed="rId3"/>
          <a:stretch>
            <a:fillRect/>
          </a:stretch>
        </p:blipFill>
        <p:spPr>
          <a:xfrm>
            <a:off x="494665" y="1254125"/>
            <a:ext cx="10972800" cy="2380615"/>
          </a:xfrm>
          <a:prstGeom prst="rect">
            <a:avLst/>
          </a:prstGeom>
        </p:spPr>
      </p:pic>
      <p:sp>
        <p:nvSpPr>
          <p:cNvPr id="3" name="文本框 2"/>
          <p:cNvSpPr txBox="1"/>
          <p:nvPr/>
        </p:nvSpPr>
        <p:spPr>
          <a:xfrm>
            <a:off x="794385" y="3821430"/>
            <a:ext cx="10438130" cy="1814830"/>
          </a:xfrm>
          <a:prstGeom prst="rect">
            <a:avLst/>
          </a:prstGeom>
          <a:noFill/>
        </p:spPr>
        <p:txBody>
          <a:bodyPr wrap="square" rtlCol="0">
            <a:spAutoFit/>
          </a:bodyPr>
          <a:lstStyle/>
          <a:p>
            <a:pPr lvl="1" indent="0" algn="l" eaLnBrk="0" fontAlgn="base" hangingPunct="0">
              <a:spcBef>
                <a:spcPct val="20000"/>
              </a:spcBef>
              <a:buClrTx/>
              <a:buSzTx/>
              <a:buFontTx/>
              <a:buNone/>
            </a:pPr>
            <a:r>
              <a:rPr lang="zh-CN" altLang="en-US" sz="2800" kern="0" dirty="0">
                <a:latin typeface="Segoe UI" panose="020B0502040204020203" pitchFamily="34" charset="0"/>
                <a:ea typeface="等线" panose="02010600030101010101" pitchFamily="2" charset="-122"/>
                <a:cs typeface="+mn-ea"/>
              </a:rPr>
              <a:t>串口</a:t>
            </a:r>
            <a:r>
              <a:rPr lang="en-US" altLang="zh-CN" sz="2800" kern="0" dirty="0">
                <a:latin typeface="Segoe UI" panose="020B0502040204020203" pitchFamily="34" charset="0"/>
                <a:ea typeface="等线" panose="02010600030101010101" pitchFamily="2" charset="-122"/>
                <a:cs typeface="+mn-ea"/>
              </a:rPr>
              <a:t>SR</a:t>
            </a:r>
            <a:r>
              <a:rPr lang="zh-CN" altLang="en-US" sz="2800" kern="0">
                <a:latin typeface="Segoe UI" panose="020B0502040204020203" pitchFamily="34" charset="0"/>
                <a:ea typeface="等线" panose="02010600030101010101" pitchFamily="2" charset="-122"/>
                <a:cs typeface="+mn-ea"/>
              </a:rPr>
              <a:t>寄存器RXNE </a:t>
            </a:r>
            <a:r>
              <a:rPr lang="zh-CN" altLang="en-US" sz="2800" kern="0" dirty="0">
                <a:latin typeface="Segoe UI" panose="020B0502040204020203" pitchFamily="34" charset="0"/>
                <a:ea typeface="等线" panose="02010600030101010101" pitchFamily="2" charset="-122"/>
                <a:cs typeface="+mn-ea"/>
              </a:rPr>
              <a:t>( 读数据寄存器非空)，当该位被置1的时候，就是提示已经有数据被接收到了，并且可以读出来了。这时候我们要做的就是尽快去读取USART_ DR，通过读USART_ DR可以将该位清零，也可以向该位写0，直接清除。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ctr" anchorCtr="0"/>
          <a:lstStyle/>
          <a:p>
            <a:r>
              <a:rPr lang="zh-CN" altLang="en-US" dirty="0">
                <a:latin typeface="Segoe UI" panose="020B0502040204020203" pitchFamily="34" charset="0"/>
                <a:ea typeface="等线" panose="02010600030101010101" pitchFamily="2" charset="-122"/>
              </a:rPr>
              <a:t>串口输入</a:t>
            </a:r>
          </a:p>
        </p:txBody>
      </p:sp>
      <p:sp>
        <p:nvSpPr>
          <p:cNvPr id="5" name="内容占位符 4"/>
          <p:cNvSpPr>
            <a:spLocks noGrp="1"/>
          </p:cNvSpPr>
          <p:nvPr>
            <p:ph idx="1"/>
          </p:nvPr>
        </p:nvSpPr>
        <p:spPr/>
        <p:txBody>
          <a:bodyPr/>
          <a:lstStyle/>
          <a:p>
            <a:pPr marL="0" indent="0">
              <a:buNone/>
            </a:pPr>
            <a:r>
              <a:rPr lang="zh-CN" altLang="en-US">
                <a:latin typeface="Segoe UI" panose="020B0502040204020203" pitchFamily="34" charset="0"/>
                <a:ea typeface="等线" panose="02010600030101010101" pitchFamily="2" charset="-122"/>
              </a:rPr>
              <a:t>通过判断</a:t>
            </a:r>
            <a:r>
              <a:rPr lang="en-US" altLang="zh-CN">
                <a:latin typeface="Segoe UI" panose="020B0502040204020203" pitchFamily="34" charset="0"/>
                <a:ea typeface="等线" panose="02010600030101010101" pitchFamily="2" charset="-122"/>
              </a:rPr>
              <a:t>SR</a:t>
            </a:r>
            <a:r>
              <a:rPr lang="zh-CN" altLang="en-US">
                <a:latin typeface="Segoe UI" panose="020B0502040204020203" pitchFamily="34" charset="0"/>
                <a:ea typeface="等线" panose="02010600030101010101" pitchFamily="2" charset="-122"/>
              </a:rPr>
              <a:t>寄存器</a:t>
            </a:r>
            <a:r>
              <a:rPr lang="zh-CN" altLang="en-US" dirty="0">
                <a:latin typeface="Segoe UI" panose="020B0502040204020203" pitchFamily="34" charset="0"/>
                <a:ea typeface="等线" panose="02010600030101010101" pitchFamily="2" charset="-122"/>
                <a:cs typeface="+mn-ea"/>
                <a:sym typeface="+mn-ea"/>
              </a:rPr>
              <a:t>RXNE位可以实现轮询是否有数据到来。</a:t>
            </a:r>
          </a:p>
          <a:p>
            <a:pPr marL="0" indent="0">
              <a:buNone/>
            </a:pPr>
            <a:endParaRPr lang="zh-CN" altLang="en-US">
              <a:latin typeface="Segoe UI" panose="020B0502040204020203" pitchFamily="34" charset="0"/>
              <a:ea typeface="等线" panose="02010600030101010101" pitchFamily="2" charset="-122"/>
            </a:endParaRPr>
          </a:p>
          <a:p>
            <a:pPr marL="0" indent="0">
              <a:buNone/>
            </a:pPr>
            <a:endParaRPr lang="zh-CN" altLang="en-US">
              <a:latin typeface="Segoe UI" panose="020B0502040204020203" pitchFamily="34" charset="0"/>
              <a:ea typeface="等线" panose="02010600030101010101" pitchFamily="2" charset="-122"/>
            </a:endParaRPr>
          </a:p>
          <a:p>
            <a:pPr marL="0" indent="0">
              <a:buNone/>
            </a:pPr>
            <a:r>
              <a:rPr lang="zh-CN" altLang="en-US">
                <a:latin typeface="Segoe UI" panose="020B0502040204020203" pitchFamily="34" charset="0"/>
                <a:ea typeface="等线" panose="02010600030101010101" pitchFamily="2" charset="-122"/>
              </a:rPr>
              <a:t>串口助手发送的数据中是以换行符号结尾，通过判断接收到的数据是否为换行符即可判断是否接收完成。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981200" y="304800"/>
            <a:ext cx="8229600" cy="1143000"/>
          </a:xfrm>
        </p:spPr>
        <p:txBody>
          <a:bodyPr vert="horz" wrap="square" lIns="91440" tIns="45720" rIns="91440" bIns="45720" anchor="ctr" anchorCtr="0"/>
          <a:lstStyle/>
          <a:p>
            <a:pPr eaLnBrk="1" hangingPunct="1"/>
            <a:r>
              <a:rPr lang="en-US" altLang="zh-CN" dirty="0">
                <a:latin typeface="Segoe UI" panose="020B0502040204020203" pitchFamily="34" charset="0"/>
                <a:ea typeface="等线" panose="02010600030101010101" pitchFamily="2" charset="-122"/>
                <a:sym typeface="+mn-ea"/>
              </a:rPr>
              <a:t>ucos</a:t>
            </a:r>
            <a:r>
              <a:rPr lang="zh-CN" altLang="en-US" dirty="0">
                <a:latin typeface="Segoe UI" panose="020B0502040204020203" pitchFamily="34" charset="0"/>
                <a:ea typeface="等线" panose="02010600030101010101" pitchFamily="2" charset="-122"/>
                <a:sym typeface="+mn-ea"/>
              </a:rPr>
              <a:t>信号量机制</a:t>
            </a:r>
            <a:endParaRPr lang="zh-CN" altLang="en-US" dirty="0">
              <a:latin typeface="Segoe UI" panose="020B0502040204020203" pitchFamily="34" charset="0"/>
              <a:ea typeface="等线" panose="02010600030101010101" pitchFamily="2" charset="-122"/>
            </a:endParaRPr>
          </a:p>
        </p:txBody>
      </p:sp>
      <p:sp>
        <p:nvSpPr>
          <p:cNvPr id="239619"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latin typeface="Segoe UI" panose="020B0502040204020203" pitchFamily="34" charset="0"/>
                <a:ea typeface="等线" panose="02010600030101010101" pitchFamily="2" charset="-122"/>
              </a:rPr>
              <a:t>实验内容一</a:t>
            </a:r>
          </a:p>
          <a:p>
            <a:pPr lvl="1"/>
            <a:r>
              <a:rPr lang="zh-CN" altLang="en-US" dirty="0">
                <a:latin typeface="Segoe UI" panose="020B0502040204020203" pitchFamily="34" charset="0"/>
                <a:ea typeface="等线" panose="02010600030101010101" pitchFamily="2" charset="-122"/>
                <a:cs typeface="+mn-ea"/>
              </a:rPr>
              <a:t>编写程序通过起始任务创建4个任务，其中2个生产者，2个消费者。</a:t>
            </a:r>
          </a:p>
          <a:p>
            <a:pPr lvl="1"/>
            <a:r>
              <a:rPr lang="zh-CN" altLang="en-US" dirty="0">
                <a:latin typeface="Segoe UI" panose="020B0502040204020203" pitchFamily="34" charset="0"/>
                <a:ea typeface="等线" panose="02010600030101010101" pitchFamily="2" charset="-122"/>
                <a:cs typeface="+mn-ea"/>
              </a:rPr>
              <a:t>生产者向缓冲区写入数据，并通过二值信号量通知消费者</a:t>
            </a:r>
          </a:p>
          <a:p>
            <a:pPr lvl="1"/>
            <a:r>
              <a:rPr lang="zh-CN" altLang="en-US" dirty="0">
                <a:latin typeface="Segoe UI" panose="020B0502040204020203" pitchFamily="34" charset="0"/>
                <a:ea typeface="等线" panose="02010600030101010101" pitchFamily="2" charset="-122"/>
                <a:cs typeface="+mn-ea"/>
              </a:rPr>
              <a:t>消费者从缓冲区读出数据，并通过串口进行输出</a:t>
            </a:r>
          </a:p>
          <a:p>
            <a:pPr lvl="1"/>
            <a:r>
              <a:rPr lang="zh-CN" altLang="en-US" dirty="0">
                <a:latin typeface="Segoe UI" panose="020B0502040204020203" pitchFamily="34" charset="0"/>
                <a:ea typeface="等线" panose="02010600030101010101" pitchFamily="2" charset="-122"/>
                <a:cs typeface="+mn-ea"/>
              </a:rPr>
              <a:t>生产者与生产者，消费者与消费者，生产者与消费者之间都通过互斥量来保证对缓冲区的互斥访问</a:t>
            </a:r>
          </a:p>
          <a:p>
            <a:pPr marL="457200" lvl="1" indent="0">
              <a:buNone/>
            </a:pPr>
            <a:r>
              <a:rPr lang="zh-CN" altLang="en-US" dirty="0">
                <a:latin typeface="Segoe UI" panose="020B0502040204020203" pitchFamily="34" charset="0"/>
                <a:ea typeface="等线" panose="02010600030101010101" pitchFamily="2" charset="-122"/>
              </a:rPr>
              <a:t>可通过挂起与唤醒实现一种读写顺序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diamond(in)">
                                      <p:cBhvr>
                                        <p:cTn id="7" dur="1000"/>
                                        <p:tgtEl>
                                          <p:spTgt spid="23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981200" y="304800"/>
            <a:ext cx="8229600" cy="1143000"/>
          </a:xfrm>
        </p:spPr>
        <p:txBody>
          <a:bodyPr vert="horz" wrap="square" lIns="91440" tIns="45720" rIns="91440" bIns="45720" anchor="ctr" anchorCtr="0"/>
          <a:lstStyle/>
          <a:p>
            <a:pPr eaLnBrk="1" hangingPunct="1"/>
            <a:r>
              <a:rPr lang="en-US" altLang="zh-CN" dirty="0">
                <a:latin typeface="Segoe UI" panose="020B0502040204020203" pitchFamily="34" charset="0"/>
                <a:ea typeface="等线" panose="02010600030101010101" pitchFamily="2" charset="-122"/>
                <a:sym typeface="+mn-ea"/>
              </a:rPr>
              <a:t>ucos</a:t>
            </a:r>
            <a:r>
              <a:rPr lang="zh-CN" altLang="en-US" dirty="0">
                <a:latin typeface="Segoe UI" panose="020B0502040204020203" pitchFamily="34" charset="0"/>
                <a:ea typeface="等线" panose="02010600030101010101" pitchFamily="2" charset="-122"/>
                <a:sym typeface="+mn-ea"/>
              </a:rPr>
              <a:t>信号量机制</a:t>
            </a:r>
            <a:endParaRPr lang="zh-CN" altLang="en-US" dirty="0">
              <a:latin typeface="Segoe UI" panose="020B0502040204020203" pitchFamily="34" charset="0"/>
              <a:ea typeface="等线" panose="02010600030101010101" pitchFamily="2" charset="-122"/>
            </a:endParaRPr>
          </a:p>
        </p:txBody>
      </p:sp>
      <p:sp>
        <p:nvSpPr>
          <p:cNvPr id="239619" name="Rectangle 3"/>
          <p:cNvSpPr>
            <a:spLocks noGrp="1"/>
          </p:cNvSpPr>
          <p:nvPr>
            <p:ph idx="1"/>
          </p:nvPr>
        </p:nvSpPr>
        <p:spPr>
          <a:xfrm>
            <a:off x="475615" y="1165860"/>
            <a:ext cx="10972800" cy="5407660"/>
          </a:xfrm>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latin typeface="Segoe UI" panose="020B0502040204020203" pitchFamily="34" charset="0"/>
                <a:ea typeface="等线" panose="02010600030101010101" pitchFamily="2" charset="-122"/>
              </a:rPr>
              <a:t>实验内容二</a:t>
            </a:r>
          </a:p>
          <a:p>
            <a:pPr lvl="1"/>
            <a:r>
              <a:rPr lang="zh-CN" altLang="en-US" sz="2400" dirty="0">
                <a:latin typeface="Segoe UI" panose="020B0502040204020203" pitchFamily="34" charset="0"/>
                <a:ea typeface="等线" panose="02010600030101010101" pitchFamily="2" charset="-122"/>
              </a:rPr>
              <a:t>编写程序通过起始任务创建</a:t>
            </a:r>
            <a:r>
              <a:rPr lang="en-US" altLang="zh-CN" sz="2400" dirty="0">
                <a:latin typeface="Segoe UI" panose="020B0502040204020203" pitchFamily="34" charset="0"/>
                <a:ea typeface="等线" panose="02010600030101010101" pitchFamily="2" charset="-122"/>
              </a:rPr>
              <a:t>4</a:t>
            </a:r>
            <a:r>
              <a:rPr lang="zh-CN" altLang="en-US" sz="2400" dirty="0">
                <a:latin typeface="Segoe UI" panose="020B0502040204020203" pitchFamily="34" charset="0"/>
                <a:ea typeface="等线" panose="02010600030101010101" pitchFamily="2" charset="-122"/>
              </a:rPr>
              <a:t>个任务，其中</a:t>
            </a:r>
            <a:r>
              <a:rPr lang="en-US" altLang="zh-CN" sz="2400" dirty="0">
                <a:latin typeface="Segoe UI" panose="020B0502040204020203" pitchFamily="34" charset="0"/>
                <a:ea typeface="等线" panose="02010600030101010101" pitchFamily="2" charset="-122"/>
              </a:rPr>
              <a:t>2</a:t>
            </a:r>
            <a:r>
              <a:rPr lang="zh-CN" altLang="en-US" sz="2400" dirty="0">
                <a:latin typeface="Segoe UI" panose="020B0502040204020203" pitchFamily="34" charset="0"/>
                <a:ea typeface="等线" panose="02010600030101010101" pitchFamily="2" charset="-122"/>
              </a:rPr>
              <a:t>个生产者，</a:t>
            </a:r>
            <a:r>
              <a:rPr lang="en-US" altLang="zh-CN" sz="2400" dirty="0">
                <a:latin typeface="Segoe UI" panose="020B0502040204020203" pitchFamily="34" charset="0"/>
                <a:ea typeface="等线" panose="02010600030101010101" pitchFamily="2" charset="-122"/>
              </a:rPr>
              <a:t>2</a:t>
            </a:r>
            <a:r>
              <a:rPr lang="zh-CN" altLang="en-US" sz="2400" dirty="0">
                <a:latin typeface="Segoe UI" panose="020B0502040204020203" pitchFamily="34" charset="0"/>
                <a:ea typeface="等线" panose="02010600030101010101" pitchFamily="2" charset="-122"/>
              </a:rPr>
              <a:t>个消费者。</a:t>
            </a:r>
            <a:endParaRPr lang="en-US" altLang="zh-CN" sz="2400" dirty="0">
              <a:latin typeface="Segoe UI" panose="020B0502040204020203" pitchFamily="34" charset="0"/>
              <a:ea typeface="等线" panose="02010600030101010101" pitchFamily="2" charset="-122"/>
            </a:endParaRPr>
          </a:p>
          <a:p>
            <a:pPr lvl="1"/>
            <a:r>
              <a:rPr lang="zh-CN" altLang="en-US" sz="2400" dirty="0">
                <a:latin typeface="Segoe UI" panose="020B0502040204020203" pitchFamily="34" charset="0"/>
                <a:ea typeface="等线" panose="02010600030101010101" pitchFamily="2" charset="-122"/>
              </a:rPr>
              <a:t>生产者</a:t>
            </a:r>
            <a:r>
              <a:rPr lang="en-US" altLang="zh-CN" sz="2400" dirty="0">
                <a:latin typeface="Segoe UI" panose="020B0502040204020203" pitchFamily="34" charset="0"/>
                <a:ea typeface="等线" panose="02010600030101010101" pitchFamily="2" charset="-122"/>
              </a:rPr>
              <a:t>1</a:t>
            </a:r>
            <a:r>
              <a:rPr lang="zh-CN" altLang="en-US" sz="2400" dirty="0">
                <a:latin typeface="Segoe UI" panose="020B0502040204020203" pitchFamily="34" charset="0"/>
                <a:ea typeface="等线" panose="02010600030101010101" pitchFamily="2" charset="-122"/>
              </a:rPr>
              <a:t>负责检测按键的按下，并通过四个不同的信号量（对应四个不同的按键）通知消费者</a:t>
            </a:r>
            <a:r>
              <a:rPr lang="en-US" altLang="zh-CN" sz="2400" dirty="0">
                <a:latin typeface="Segoe UI" panose="020B0502040204020203" pitchFamily="34" charset="0"/>
                <a:ea typeface="等线" panose="02010600030101010101" pitchFamily="2" charset="-122"/>
              </a:rPr>
              <a:t>1</a:t>
            </a:r>
          </a:p>
          <a:p>
            <a:pPr lvl="1"/>
            <a:r>
              <a:rPr lang="zh-CN" altLang="en-US" sz="2400" dirty="0">
                <a:latin typeface="Segoe UI" panose="020B0502040204020203" pitchFamily="34" charset="0"/>
                <a:ea typeface="等线" panose="02010600030101010101" pitchFamily="2" charset="-122"/>
              </a:rPr>
              <a:t>生产者</a:t>
            </a:r>
            <a:r>
              <a:rPr lang="en-US" altLang="zh-CN" sz="2400" dirty="0">
                <a:latin typeface="Segoe UI" panose="020B0502040204020203" pitchFamily="34" charset="0"/>
                <a:ea typeface="等线" panose="02010600030101010101" pitchFamily="2" charset="-122"/>
              </a:rPr>
              <a:t>2</a:t>
            </a:r>
            <a:r>
              <a:rPr lang="zh-CN" altLang="en-US" sz="2400" dirty="0">
                <a:latin typeface="Segoe UI" panose="020B0502040204020203" pitchFamily="34" charset="0"/>
                <a:ea typeface="等线" panose="02010600030101010101" pitchFamily="2" charset="-122"/>
              </a:rPr>
              <a:t>负责检测串口输入的字符，然后写入缓冲区，然后通过信号量通知消费者</a:t>
            </a:r>
            <a:r>
              <a:rPr lang="en-US" altLang="zh-CN" sz="2400" dirty="0">
                <a:latin typeface="Segoe UI" panose="020B0502040204020203" pitchFamily="34" charset="0"/>
                <a:ea typeface="等线" panose="02010600030101010101" pitchFamily="2" charset="-122"/>
              </a:rPr>
              <a:t>2</a:t>
            </a:r>
          </a:p>
          <a:p>
            <a:pPr lvl="1"/>
            <a:r>
              <a:rPr lang="zh-CN" altLang="en-US" sz="2400" dirty="0">
                <a:latin typeface="Segoe UI" panose="020B0502040204020203" pitchFamily="34" charset="0"/>
                <a:ea typeface="等线" panose="02010600030101010101" pitchFamily="2" charset="-122"/>
              </a:rPr>
              <a:t>消费者</a:t>
            </a:r>
            <a:r>
              <a:rPr lang="en-US" altLang="zh-CN" sz="2400" dirty="0">
                <a:latin typeface="Segoe UI" panose="020B0502040204020203" pitchFamily="34" charset="0"/>
                <a:ea typeface="等线" panose="02010600030101010101" pitchFamily="2" charset="-122"/>
              </a:rPr>
              <a:t>1</a:t>
            </a:r>
            <a:r>
              <a:rPr lang="zh-CN" altLang="en-US" sz="2400" dirty="0">
                <a:latin typeface="Segoe UI" panose="020B0502040204020203" pitchFamily="34" charset="0"/>
                <a:ea typeface="等线" panose="02010600030101010101" pitchFamily="2" charset="-122"/>
              </a:rPr>
              <a:t>等待生产者</a:t>
            </a:r>
            <a:r>
              <a:rPr lang="en-US" altLang="zh-CN" sz="2400" dirty="0">
                <a:latin typeface="Segoe UI" panose="020B0502040204020203" pitchFamily="34" charset="0"/>
                <a:ea typeface="等线" panose="02010600030101010101" pitchFamily="2" charset="-122"/>
              </a:rPr>
              <a:t>1</a:t>
            </a:r>
            <a:r>
              <a:rPr lang="zh-CN" altLang="en-US" sz="2400" dirty="0">
                <a:latin typeface="Segoe UI" panose="020B0502040204020203" pitchFamily="34" charset="0"/>
                <a:ea typeface="等线" panose="02010600030101010101" pitchFamily="2" charset="-122"/>
              </a:rPr>
              <a:t>的信号量，并根据等待信号量的不同分别点亮</a:t>
            </a:r>
            <a:r>
              <a:rPr lang="en-US" altLang="zh-CN" sz="2400" dirty="0">
                <a:latin typeface="Segoe UI" panose="020B0502040204020203" pitchFamily="34" charset="0"/>
                <a:ea typeface="等线" panose="02010600030101010101" pitchFamily="2" charset="-122"/>
              </a:rPr>
              <a:t>LED0</a:t>
            </a:r>
            <a:r>
              <a:rPr lang="zh-CN" altLang="en-US" sz="2400" dirty="0">
                <a:latin typeface="Segoe UI" panose="020B0502040204020203" pitchFamily="34" charset="0"/>
                <a:ea typeface="等线" panose="02010600030101010101" pitchFamily="2" charset="-122"/>
              </a:rPr>
              <a:t>，</a:t>
            </a:r>
            <a:r>
              <a:rPr lang="en-US" altLang="zh-CN" sz="2400" dirty="0">
                <a:latin typeface="Segoe UI" panose="020B0502040204020203" pitchFamily="34" charset="0"/>
                <a:ea typeface="等线" panose="02010600030101010101" pitchFamily="2" charset="-122"/>
              </a:rPr>
              <a:t>LED1</a:t>
            </a:r>
            <a:r>
              <a:rPr lang="zh-CN" altLang="en-US" sz="2400" dirty="0">
                <a:latin typeface="Segoe UI" panose="020B0502040204020203" pitchFamily="34" charset="0"/>
                <a:ea typeface="等线" panose="02010600030101010101" pitchFamily="2" charset="-122"/>
              </a:rPr>
              <a:t>，控制蜂鸣器啸叫以及通过串口输出字符串</a:t>
            </a:r>
            <a:endParaRPr lang="en-US" altLang="zh-CN" sz="2400" dirty="0">
              <a:latin typeface="Segoe UI" panose="020B0502040204020203" pitchFamily="34" charset="0"/>
              <a:ea typeface="等线" panose="02010600030101010101" pitchFamily="2" charset="-122"/>
            </a:endParaRPr>
          </a:p>
          <a:p>
            <a:pPr lvl="1"/>
            <a:r>
              <a:rPr lang="zh-CN" altLang="en-US" sz="2400" dirty="0">
                <a:latin typeface="Segoe UI" panose="020B0502040204020203" pitchFamily="34" charset="0"/>
                <a:ea typeface="等线" panose="02010600030101010101" pitchFamily="2" charset="-122"/>
              </a:rPr>
              <a:t>消费者</a:t>
            </a:r>
            <a:r>
              <a:rPr lang="en-US" altLang="zh-CN" sz="2400" dirty="0">
                <a:latin typeface="Segoe UI" panose="020B0502040204020203" pitchFamily="34" charset="0"/>
                <a:ea typeface="等线" panose="02010600030101010101" pitchFamily="2" charset="-122"/>
              </a:rPr>
              <a:t>2</a:t>
            </a:r>
            <a:r>
              <a:rPr lang="zh-CN" altLang="en-US" sz="2400" dirty="0">
                <a:latin typeface="Segoe UI" panose="020B0502040204020203" pitchFamily="34" charset="0"/>
                <a:ea typeface="等线" panose="02010600030101010101" pitchFamily="2" charset="-122"/>
              </a:rPr>
              <a:t>等待生产者</a:t>
            </a:r>
            <a:r>
              <a:rPr lang="en-US" altLang="zh-CN" sz="2400" dirty="0">
                <a:latin typeface="Segoe UI" panose="020B0502040204020203" pitchFamily="34" charset="0"/>
                <a:ea typeface="等线" panose="02010600030101010101" pitchFamily="2" charset="-122"/>
              </a:rPr>
              <a:t>2</a:t>
            </a:r>
            <a:r>
              <a:rPr lang="zh-CN" altLang="en-US" sz="2400" dirty="0">
                <a:latin typeface="Segoe UI" panose="020B0502040204020203" pitchFamily="34" charset="0"/>
                <a:ea typeface="等线" panose="02010600030101010101" pitchFamily="2" charset="-122"/>
              </a:rPr>
              <a:t>的信号量，然后读取缓冲区，并且将缓冲区中的字符反向显示</a:t>
            </a:r>
          </a:p>
          <a:p>
            <a:pPr marL="457200" lvl="1" indent="0">
              <a:buNone/>
            </a:pPr>
            <a:r>
              <a:rPr lang="zh-CN" altLang="en-US" sz="2400" dirty="0">
                <a:latin typeface="Segoe UI" panose="020B0502040204020203" pitchFamily="34" charset="0"/>
                <a:ea typeface="等线" panose="02010600030101010101" pitchFamily="2" charset="-122"/>
              </a:rPr>
              <a:t>通过挂起与唤醒实现：生产者</a:t>
            </a:r>
            <a:r>
              <a:rPr lang="en-US" altLang="zh-CN" sz="2400" dirty="0">
                <a:latin typeface="Segoe UI" panose="020B0502040204020203" pitchFamily="34" charset="0"/>
                <a:ea typeface="等线" panose="02010600030101010101" pitchFamily="2" charset="-122"/>
              </a:rPr>
              <a:t>1-&gt;</a:t>
            </a:r>
            <a:r>
              <a:rPr lang="zh-CN" altLang="en-US" sz="2400" dirty="0">
                <a:latin typeface="Segoe UI" panose="020B0502040204020203" pitchFamily="34" charset="0"/>
                <a:ea typeface="等线" panose="02010600030101010101" pitchFamily="2" charset="-122"/>
              </a:rPr>
              <a:t>消费者</a:t>
            </a:r>
            <a:r>
              <a:rPr lang="en-US" altLang="zh-CN" sz="2400" dirty="0">
                <a:latin typeface="Segoe UI" panose="020B0502040204020203" pitchFamily="34" charset="0"/>
                <a:ea typeface="等线" panose="02010600030101010101" pitchFamily="2" charset="-122"/>
              </a:rPr>
              <a:t>1-&gt;</a:t>
            </a:r>
            <a:r>
              <a:rPr lang="zh-CN" altLang="en-US" sz="2400" dirty="0">
                <a:latin typeface="Segoe UI" panose="020B0502040204020203" pitchFamily="34" charset="0"/>
                <a:ea typeface="等线" panose="02010600030101010101" pitchFamily="2" charset="-122"/>
              </a:rPr>
              <a:t>生产者</a:t>
            </a:r>
            <a:r>
              <a:rPr lang="en-US" altLang="zh-CN" sz="2400" dirty="0">
                <a:latin typeface="Segoe UI" panose="020B0502040204020203" pitchFamily="34" charset="0"/>
                <a:ea typeface="等线" panose="02010600030101010101" pitchFamily="2" charset="-122"/>
              </a:rPr>
              <a:t>2-&gt;</a:t>
            </a:r>
            <a:r>
              <a:rPr lang="zh-CN" altLang="en-US" sz="2400" dirty="0">
                <a:latin typeface="Segoe UI" panose="020B0502040204020203" pitchFamily="34" charset="0"/>
                <a:ea typeface="等线" panose="02010600030101010101" pitchFamily="2" charset="-122"/>
              </a:rPr>
              <a:t>消费者</a:t>
            </a:r>
            <a:r>
              <a:rPr lang="en-US" altLang="zh-CN" sz="2400" dirty="0">
                <a:latin typeface="Segoe UI" panose="020B0502040204020203" pitchFamily="34" charset="0"/>
                <a:ea typeface="等线" panose="02010600030101010101" pitchFamily="2" charset="-122"/>
              </a:rPr>
              <a:t>2-&gt;</a:t>
            </a:r>
            <a:r>
              <a:rPr lang="zh-CN" altLang="en-US" sz="2400" dirty="0">
                <a:latin typeface="Segoe UI" panose="020B0502040204020203" pitchFamily="34" charset="0"/>
                <a:ea typeface="等线" panose="02010600030101010101" pitchFamily="2" charset="-122"/>
              </a:rPr>
              <a:t>生产者</a:t>
            </a:r>
            <a:r>
              <a:rPr lang="en-US" altLang="zh-CN" sz="2400" dirty="0">
                <a:latin typeface="Segoe UI" panose="020B0502040204020203" pitchFamily="34" charset="0"/>
                <a:ea typeface="等线" panose="02010600030101010101" pitchFamily="2" charset="-122"/>
              </a:rPr>
              <a:t>1-&gt; ....</a:t>
            </a:r>
            <a:endParaRPr lang="zh-CN" altLang="en-US" sz="2400"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diamond(in)">
                                      <p:cBhvr>
                                        <p:cTn id="7" dur="1000"/>
                                        <p:tgtEl>
                                          <p:spTgt spid="23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idx="4294967295"/>
          </p:nvPr>
        </p:nvSpPr>
        <p:spPr>
          <a:xfrm>
            <a:off x="434340" y="274955"/>
            <a:ext cx="11148060" cy="5613400"/>
          </a:xfrm>
        </p:spPr>
        <p:txBody>
          <a:bodyPr vert="horz" wrap="square" lIns="91440" tIns="45720" rIns="91440" bIns="45720" anchor="ctr" anchorCtr="0"/>
          <a:lstStyle/>
          <a:p>
            <a:r>
              <a:rPr lang="en-US" altLang="zh-CN" sz="4800" noProof="0" dirty="0" err="1">
                <a:ln>
                  <a:noFill/>
                </a:ln>
                <a:solidFill>
                  <a:srgbClr val="FF0000"/>
                </a:solidFill>
                <a:effectLst/>
                <a:uLnTx/>
                <a:uFillTx/>
                <a:latin typeface="Segoe UI" panose="020B0502040204020203" pitchFamily="34" charset="0"/>
                <a:ea typeface="等线" panose="02010600030101010101" pitchFamily="2" charset="-122"/>
                <a:cs typeface="+mn-ea"/>
                <a:sym typeface="+mn-ea"/>
              </a:rPr>
              <a:t>3.µC/OS的邮箱、消息队列与事件标志组</a:t>
            </a:r>
            <a:endParaRPr lang="en-US" altLang="zh-CN" sz="4800" noProof="0" dirty="0" err="1">
              <a:ln>
                <a:noFill/>
              </a:ln>
              <a:solidFill>
                <a:srgbClr val="FF0000"/>
              </a:solidFill>
              <a:effectLst/>
              <a:uLnTx/>
              <a:uFillTx/>
              <a:latin typeface="Segoe UI" panose="020B0502040204020203" pitchFamily="34" charset="0"/>
              <a:ea typeface="等线" panose="02010600030101010101" pitchFamily="2" charset="-122"/>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209800" y="274638"/>
            <a:ext cx="8229600" cy="1143000"/>
          </a:xfrm>
        </p:spPr>
        <p:txBody>
          <a:bodyPr/>
          <a:lstStyle/>
          <a:p>
            <a:pPr eaLnBrk="1" hangingPunct="1"/>
            <a:r>
              <a:rPr lang="zh-CN" altLang="en-US" sz="4000">
                <a:latin typeface="Segoe UI" panose="020B0502040204020203" pitchFamily="34" charset="0"/>
                <a:ea typeface="等线" panose="02010600030101010101" pitchFamily="2" charset="-122"/>
              </a:rPr>
              <a:t>嵌入式实时操作系统</a:t>
            </a:r>
            <a:r>
              <a:rPr lang="en-US" altLang="zh-CN" sz="4000">
                <a:latin typeface="Segoe UI" panose="020B0502040204020203" pitchFamily="34" charset="0"/>
                <a:ea typeface="等线" panose="02010600030101010101" pitchFamily="2" charset="-122"/>
              </a:rPr>
              <a:t>µC/OS-II</a:t>
            </a:r>
            <a:r>
              <a:rPr lang="zh-CN" altLang="en-US" sz="4000">
                <a:latin typeface="Segoe UI" panose="020B0502040204020203" pitchFamily="34" charset="0"/>
                <a:ea typeface="等线" panose="02010600030101010101" pitchFamily="2" charset="-122"/>
              </a:rPr>
              <a:t>简介</a:t>
            </a:r>
          </a:p>
        </p:txBody>
      </p:sp>
      <p:sp>
        <p:nvSpPr>
          <p:cNvPr id="128003" name="Rectangle 3"/>
          <p:cNvSpPr>
            <a:spLocks noGrp="1" noChangeArrowheads="1"/>
          </p:cNvSpPr>
          <p:nvPr>
            <p:ph type="body" idx="1"/>
          </p:nvPr>
        </p:nvSpPr>
        <p:spPr>
          <a:xfrm>
            <a:off x="1260529" y="1538208"/>
            <a:ext cx="4114800" cy="4525963"/>
          </a:xfrm>
        </p:spPr>
        <p:txBody>
          <a:bodyPr/>
          <a:lstStyle/>
          <a:p>
            <a:pPr eaLnBrk="1" hangingPunct="1"/>
            <a:r>
              <a:rPr lang="en-US" altLang="zh-CN" dirty="0">
                <a:latin typeface="Segoe UI" panose="020B0502040204020203" pitchFamily="34" charset="0"/>
                <a:ea typeface="等线" panose="02010600030101010101" pitchFamily="2" charset="-122"/>
              </a:rPr>
              <a:t>µC/OS-II</a:t>
            </a:r>
            <a:r>
              <a:rPr lang="zh-CN" altLang="en-US" dirty="0">
                <a:latin typeface="Segoe UI" panose="020B0502040204020203" pitchFamily="34" charset="0"/>
                <a:ea typeface="等线" panose="02010600030101010101" pitchFamily="2" charset="-122"/>
              </a:rPr>
              <a:t>的特点：</a:t>
            </a:r>
          </a:p>
          <a:p>
            <a:pPr lvl="1" eaLnBrk="1" hangingPunct="1"/>
            <a:r>
              <a:rPr lang="zh-CN" altLang="en-US" b="1" dirty="0">
                <a:latin typeface="Segoe UI" panose="020B0502040204020203" pitchFamily="34" charset="0"/>
                <a:ea typeface="等线" panose="02010600030101010101" pitchFamily="2" charset="-122"/>
              </a:rPr>
              <a:t>源代码</a:t>
            </a:r>
          </a:p>
          <a:p>
            <a:pPr lvl="1" eaLnBrk="1" hangingPunct="1"/>
            <a:r>
              <a:rPr lang="zh-CN" altLang="en-US" b="1" dirty="0">
                <a:latin typeface="Segoe UI" panose="020B0502040204020203" pitchFamily="34" charset="0"/>
                <a:ea typeface="等线" panose="02010600030101010101" pitchFamily="2" charset="-122"/>
              </a:rPr>
              <a:t>可移植</a:t>
            </a:r>
          </a:p>
          <a:p>
            <a:pPr lvl="1" eaLnBrk="1" hangingPunct="1"/>
            <a:r>
              <a:rPr lang="zh-CN" altLang="en-US" b="1" dirty="0">
                <a:latin typeface="Segoe UI" panose="020B0502040204020203" pitchFamily="34" charset="0"/>
                <a:ea typeface="等线" panose="02010600030101010101" pitchFamily="2" charset="-122"/>
              </a:rPr>
              <a:t>可固化</a:t>
            </a:r>
          </a:p>
          <a:p>
            <a:pPr lvl="1" eaLnBrk="1" hangingPunct="1"/>
            <a:r>
              <a:rPr lang="zh-CN" altLang="en-US" b="1" dirty="0">
                <a:latin typeface="Segoe UI" panose="020B0502040204020203" pitchFamily="34" charset="0"/>
                <a:ea typeface="等线" panose="02010600030101010101" pitchFamily="2" charset="-122"/>
              </a:rPr>
              <a:t>可裁减</a:t>
            </a:r>
          </a:p>
          <a:p>
            <a:pPr lvl="1" eaLnBrk="1" hangingPunct="1"/>
            <a:r>
              <a:rPr lang="zh-CN" altLang="en-US" b="1" dirty="0">
                <a:latin typeface="Segoe UI" panose="020B0502040204020203" pitchFamily="34" charset="0"/>
                <a:ea typeface="等线" panose="02010600030101010101" pitchFamily="2" charset="-122"/>
              </a:rPr>
              <a:t>可抢占性</a:t>
            </a:r>
          </a:p>
          <a:p>
            <a:pPr lvl="1" eaLnBrk="1" hangingPunct="1"/>
            <a:r>
              <a:rPr lang="zh-CN" altLang="en-US" b="1" dirty="0">
                <a:latin typeface="Segoe UI" panose="020B0502040204020203" pitchFamily="34" charset="0"/>
                <a:ea typeface="等线" panose="02010600030101010101" pitchFamily="2" charset="-122"/>
              </a:rPr>
              <a:t>支持多任务</a:t>
            </a:r>
          </a:p>
        </p:txBody>
      </p:sp>
      <p:sp>
        <p:nvSpPr>
          <p:cNvPr id="128004" name="Rectangle 4"/>
          <p:cNvSpPr>
            <a:spLocks noChangeArrowheads="1"/>
          </p:cNvSpPr>
          <p:nvPr/>
        </p:nvSpPr>
        <p:spPr bwMode="auto">
          <a:xfrm>
            <a:off x="5841569" y="1730645"/>
            <a:ext cx="3810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accent2"/>
                </a:solidFill>
                <a:latin typeface="仿宋_GB2312" pitchFamily="49" charset="-122"/>
                <a:ea typeface="仿宋_GB2312" pitchFamily="49"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accent2"/>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ea typeface="宋体" panose="02010600030101010101" pitchFamily="2" charset="-122"/>
              </a:defRPr>
            </a:lvl9pPr>
          </a:lstStyle>
          <a:p>
            <a:pPr eaLnBrk="1" hangingPunct="1">
              <a:buFontTx/>
              <a:buNone/>
            </a:pPr>
            <a:endParaRPr lang="en-US" altLang="zh-CN" sz="2800" dirty="0">
              <a:latin typeface="Segoe UI" panose="020B0502040204020203" pitchFamily="34" charset="0"/>
              <a:ea typeface="等线" panose="02010600030101010101" pitchFamily="2" charset="-122"/>
            </a:endParaRPr>
          </a:p>
          <a:p>
            <a:pPr lvl="1" eaLnBrk="1" hangingPunct="1"/>
            <a:r>
              <a:rPr lang="zh-CN" altLang="en-US" b="1" dirty="0">
                <a:latin typeface="Segoe UI" panose="020B0502040204020203" pitchFamily="34" charset="0"/>
                <a:ea typeface="等线" panose="02010600030101010101" pitchFamily="2" charset="-122"/>
              </a:rPr>
              <a:t>可确定性</a:t>
            </a:r>
          </a:p>
          <a:p>
            <a:pPr lvl="1" eaLnBrk="1" hangingPunct="1"/>
            <a:r>
              <a:rPr lang="zh-CN" altLang="en-US" b="1" dirty="0">
                <a:latin typeface="Segoe UI" panose="020B0502040204020203" pitchFamily="34" charset="0"/>
                <a:ea typeface="等线" panose="02010600030101010101" pitchFamily="2" charset="-122"/>
              </a:rPr>
              <a:t>任务栈</a:t>
            </a:r>
          </a:p>
          <a:p>
            <a:pPr lvl="1" eaLnBrk="1" hangingPunct="1"/>
            <a:r>
              <a:rPr lang="zh-CN" altLang="en-US" b="1" dirty="0">
                <a:latin typeface="Segoe UI" panose="020B0502040204020203" pitchFamily="34" charset="0"/>
                <a:ea typeface="等线" panose="02010600030101010101" pitchFamily="2" charset="-122"/>
              </a:rPr>
              <a:t>系统服务</a:t>
            </a:r>
          </a:p>
          <a:p>
            <a:pPr lvl="1" eaLnBrk="1" hangingPunct="1"/>
            <a:r>
              <a:rPr lang="zh-CN" altLang="en-US" b="1" dirty="0">
                <a:latin typeface="Segoe UI" panose="020B0502040204020203" pitchFamily="34" charset="0"/>
                <a:ea typeface="等线" panose="02010600030101010101" pitchFamily="2" charset="-122"/>
              </a:rPr>
              <a:t>中断管理</a:t>
            </a:r>
          </a:p>
          <a:p>
            <a:pPr lvl="1" eaLnBrk="1" hangingPunct="1"/>
            <a:r>
              <a:rPr lang="zh-CN" altLang="en-US" b="1" dirty="0">
                <a:latin typeface="Segoe UI" panose="020B0502040204020203" pitchFamily="34" charset="0"/>
                <a:ea typeface="等线" panose="02010600030101010101" pitchFamily="2" charset="-122"/>
              </a:rPr>
              <a:t>稳定性和可靠性</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3.µC/OS</a:t>
            </a:r>
            <a:r>
              <a:rPr kumimoji="0" lang="zh-CN" altLang="en-US"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的邮箱、消息队列与事件标志组</a:t>
            </a:r>
          </a:p>
        </p:txBody>
      </p:sp>
      <p:sp>
        <p:nvSpPr>
          <p:cNvPr id="4099"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latin typeface="Segoe UI" panose="020B0502040204020203" pitchFamily="34" charset="0"/>
                <a:ea typeface="等线" panose="02010600030101010101" pitchFamily="2" charset="-122"/>
              </a:rPr>
              <a:t>实验目的</a:t>
            </a:r>
          </a:p>
          <a:p>
            <a:pPr lvl="1"/>
            <a:r>
              <a:rPr lang="en-US" altLang="zh-CN" sz="3200" dirty="0" err="1">
                <a:latin typeface="Segoe UI" panose="020B0502040204020203" pitchFamily="34" charset="0"/>
                <a:ea typeface="等线" panose="02010600030101010101" pitchFamily="2" charset="-122"/>
                <a:cs typeface="+mn-ea"/>
                <a:sym typeface="+mn-ea"/>
              </a:rPr>
              <a:t>掌握µC</a:t>
            </a:r>
            <a:r>
              <a:rPr lang="en-US" altLang="zh-CN" sz="3200" dirty="0">
                <a:latin typeface="Segoe UI" panose="020B0502040204020203" pitchFamily="34" charset="0"/>
                <a:ea typeface="等线" panose="02010600030101010101" pitchFamily="2" charset="-122"/>
                <a:cs typeface="+mn-ea"/>
                <a:sym typeface="+mn-ea"/>
              </a:rPr>
              <a:t>/OS-</a:t>
            </a:r>
            <a:r>
              <a:rPr lang="en-US" altLang="zh-CN" sz="3200" dirty="0" err="1">
                <a:latin typeface="Segoe UI" panose="020B0502040204020203" pitchFamily="34" charset="0"/>
                <a:ea typeface="等线" panose="02010600030101010101" pitchFamily="2" charset="-122"/>
                <a:cs typeface="+mn-ea"/>
                <a:sym typeface="+mn-ea"/>
              </a:rPr>
              <a:t>II中消息队列机制的基本原理和使用方法</a:t>
            </a:r>
            <a:endParaRPr lang="en-US" altLang="zh-CN" sz="3200" dirty="0">
              <a:latin typeface="Segoe UI" panose="020B0502040204020203" pitchFamily="34" charset="0"/>
              <a:ea typeface="等线" panose="02010600030101010101" pitchFamily="2" charset="-122"/>
              <a:cs typeface="+mn-ea"/>
              <a:sym typeface="+mn-ea"/>
            </a:endParaRPr>
          </a:p>
          <a:p>
            <a:pPr lvl="1"/>
            <a:r>
              <a:rPr lang="en-US" altLang="zh-CN" sz="3200" dirty="0" err="1">
                <a:latin typeface="Segoe UI" panose="020B0502040204020203" pitchFamily="34" charset="0"/>
                <a:ea typeface="等线" panose="02010600030101010101" pitchFamily="2" charset="-122"/>
                <a:cs typeface="+mn-ea"/>
                <a:sym typeface="+mn-ea"/>
              </a:rPr>
              <a:t>掌握µC</a:t>
            </a:r>
            <a:r>
              <a:rPr lang="en-US" altLang="zh-CN" sz="3200" dirty="0">
                <a:latin typeface="Segoe UI" panose="020B0502040204020203" pitchFamily="34" charset="0"/>
                <a:ea typeface="等线" panose="02010600030101010101" pitchFamily="2" charset="-122"/>
                <a:cs typeface="+mn-ea"/>
                <a:sym typeface="+mn-ea"/>
              </a:rPr>
              <a:t>/OS-</a:t>
            </a:r>
            <a:r>
              <a:rPr lang="en-US" altLang="zh-CN" sz="3200" dirty="0" err="1">
                <a:latin typeface="Segoe UI" panose="020B0502040204020203" pitchFamily="34" charset="0"/>
                <a:ea typeface="等线" panose="02010600030101010101" pitchFamily="2" charset="-122"/>
                <a:cs typeface="+mn-ea"/>
                <a:sym typeface="+mn-ea"/>
              </a:rPr>
              <a:t>II中</a:t>
            </a:r>
            <a:r>
              <a:rPr lang="zh-CN" altLang="en-US" sz="3200" dirty="0">
                <a:latin typeface="Segoe UI" panose="020B0502040204020203" pitchFamily="34" charset="0"/>
                <a:ea typeface="等线" panose="02010600030101010101" pitchFamily="2" charset="-122"/>
                <a:cs typeface="+mn-ea"/>
                <a:sym typeface="+mn-ea"/>
              </a:rPr>
              <a:t>邮箱</a:t>
            </a:r>
            <a:r>
              <a:rPr lang="en-US" altLang="zh-CN" sz="3200" dirty="0" err="1">
                <a:latin typeface="Segoe UI" panose="020B0502040204020203" pitchFamily="34" charset="0"/>
                <a:ea typeface="等线" panose="02010600030101010101" pitchFamily="2" charset="-122"/>
                <a:cs typeface="+mn-ea"/>
                <a:sym typeface="+mn-ea"/>
              </a:rPr>
              <a:t>机制的基本原理和使用方法</a:t>
            </a:r>
            <a:endParaRPr lang="en-US" altLang="zh-CN" sz="3200" dirty="0">
              <a:latin typeface="Segoe UI" panose="020B0502040204020203" pitchFamily="34" charset="0"/>
              <a:ea typeface="等线" panose="02010600030101010101" pitchFamily="2" charset="-122"/>
              <a:cs typeface="+mn-ea"/>
            </a:endParaRPr>
          </a:p>
          <a:p>
            <a:pPr lvl="1"/>
            <a:r>
              <a:rPr lang="zh-CN" altLang="en-US" sz="3200" dirty="0">
                <a:latin typeface="Segoe UI" panose="020B0502040204020203" pitchFamily="34" charset="0"/>
                <a:ea typeface="等线" panose="02010600030101010101" pitchFamily="2" charset="-122"/>
                <a:cs typeface="+mn-ea"/>
              </a:rPr>
              <a:t>掌握</a:t>
            </a:r>
            <a:r>
              <a:rPr lang="en-US" altLang="zh-CN" sz="3200" dirty="0">
                <a:latin typeface="Segoe UI" panose="020B0502040204020203" pitchFamily="34" charset="0"/>
                <a:ea typeface="等线" panose="02010600030101010101" pitchFamily="2" charset="-122"/>
                <a:cs typeface="+mn-ea"/>
                <a:sym typeface="+mn-ea"/>
              </a:rPr>
              <a:t>µC/OS-</a:t>
            </a:r>
            <a:r>
              <a:rPr lang="en-US" altLang="zh-CN" sz="3200" dirty="0" err="1">
                <a:latin typeface="Segoe UI" panose="020B0502040204020203" pitchFamily="34" charset="0"/>
                <a:ea typeface="等线" panose="02010600030101010101" pitchFamily="2" charset="-122"/>
                <a:cs typeface="+mn-ea"/>
                <a:sym typeface="+mn-ea"/>
              </a:rPr>
              <a:t>II中</a:t>
            </a:r>
            <a:r>
              <a:rPr lang="zh-CN" altLang="en-US" sz="3200" dirty="0">
                <a:latin typeface="Segoe UI" panose="020B0502040204020203" pitchFamily="34" charset="0"/>
                <a:ea typeface="等线" panose="02010600030101010101" pitchFamily="2" charset="-122"/>
                <a:cs typeface="+mn-ea"/>
                <a:sym typeface="+mn-ea"/>
              </a:rPr>
              <a:t>事件标志组</a:t>
            </a:r>
            <a:r>
              <a:rPr lang="en-US" altLang="zh-CN" sz="3200" dirty="0" err="1">
                <a:latin typeface="Segoe UI" panose="020B0502040204020203" pitchFamily="34" charset="0"/>
                <a:ea typeface="等线" panose="02010600030101010101" pitchFamily="2" charset="-122"/>
                <a:cs typeface="+mn-ea"/>
                <a:sym typeface="+mn-ea"/>
              </a:rPr>
              <a:t>的基本原理和使用方法</a:t>
            </a:r>
            <a:endParaRPr lang="zh-CN" altLang="en-US" sz="3200" dirty="0">
              <a:latin typeface="Segoe UI" panose="020B0502040204020203" pitchFamily="34" charset="0"/>
              <a:ea typeface="等线" panose="02010600030101010101" pitchFamily="2" charset="-122"/>
              <a:cs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br>
              <a:rPr lang="en-US" altLang="zh-CN" noProof="0" dirty="0">
                <a:ln>
                  <a:noFill/>
                </a:ln>
                <a:effectLst/>
                <a:uLnTx/>
                <a:uFillTx/>
                <a:latin typeface="Segoe UI" panose="020B0502040204020203" pitchFamily="34" charset="0"/>
                <a:ea typeface="等线" panose="02010600030101010101" pitchFamily="2" charset="-122"/>
                <a:sym typeface="+mn-ea"/>
              </a:rPr>
            </a:br>
            <a:r>
              <a:rPr lang="en-US" altLang="zh-CN" noProof="0" dirty="0">
                <a:ln>
                  <a:noFill/>
                </a:ln>
                <a:effectLst/>
                <a:uLnTx/>
                <a:uFillTx/>
                <a:latin typeface="Segoe UI" panose="020B0502040204020203" pitchFamily="34" charset="0"/>
                <a:ea typeface="等线" panose="02010600030101010101" pitchFamily="2" charset="-122"/>
                <a:sym typeface="+mn-ea"/>
              </a:rPr>
              <a:t>3.</a:t>
            </a:r>
            <a:r>
              <a:rPr kumimoji="0" lang="en-US" altLang="zh-CN"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µC/OS</a:t>
            </a:r>
            <a:r>
              <a:rPr kumimoji="0" lang="zh-CN" altLang="en-US"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的邮箱、消息队列与事件标志组</a:t>
            </a:r>
            <a:endParaRPr kumimoji="0" lang="en-US" altLang="zh-CN" sz="4400"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endParaRPr>
          </a:p>
        </p:txBody>
      </p:sp>
      <p:sp>
        <p:nvSpPr>
          <p:cNvPr id="133123" name="Rectangle 3"/>
          <p:cNvSpPr>
            <a:spLocks noGrp="1"/>
          </p:cNvSpPr>
          <p:nvPr>
            <p:ph idx="1"/>
          </p:nvPr>
        </p:nvSpPr>
        <p:spPr/>
        <p:txBody>
          <a:bodyPr vert="horz" wrap="square" lIns="91440" tIns="45720" rIns="91440" bIns="45720" anchor="t" anchorCtr="0"/>
          <a:lstStyle/>
          <a:p>
            <a:r>
              <a:rPr lang="zh-CN" altLang="en-US" sz="4400" b="0" noProof="0" dirty="0">
                <a:ln>
                  <a:noFill/>
                </a:ln>
                <a:effectLst/>
                <a:uLnTx/>
                <a:uFillTx/>
                <a:latin typeface="Segoe UI" panose="020B0502040204020203" pitchFamily="34" charset="0"/>
                <a:ea typeface="等线" panose="02010600030101010101" pitchFamily="2" charset="-122"/>
              </a:rPr>
              <a:t>实验设备</a:t>
            </a:r>
          </a:p>
          <a:p>
            <a:pPr lvl="1" algn="l">
              <a:buClrTx/>
              <a:buSzTx/>
              <a:buFontTx/>
            </a:pPr>
            <a:r>
              <a:rPr lang="en-US" altLang="zh-CN" sz="3200" dirty="0">
                <a:latin typeface="Segoe UI" panose="020B0502040204020203" pitchFamily="34" charset="0"/>
                <a:ea typeface="等线" panose="02010600030101010101" pitchFamily="2" charset="-122"/>
                <a:cs typeface="+mn-ea"/>
              </a:rPr>
              <a:t>硬件：PC机，正点原子STM32F407学习板套件。</a:t>
            </a:r>
          </a:p>
          <a:p>
            <a:pPr lvl="1" algn="l">
              <a:buClrTx/>
              <a:buSzTx/>
              <a:buFontTx/>
            </a:pPr>
            <a:r>
              <a:rPr lang="en-US" altLang="zh-CN" sz="3200" dirty="0">
                <a:latin typeface="Segoe UI" panose="020B0502040204020203" pitchFamily="34" charset="0"/>
                <a:ea typeface="等线" panose="02010600030101010101" pitchFamily="2" charset="-122"/>
                <a:cs typeface="+mn-ea"/>
              </a:rPr>
              <a:t>软件：Keil uVision5 IDE集成开发环境，Windows 10。</a:t>
            </a:r>
          </a:p>
          <a:p>
            <a:pPr lvl="1" eaLnBrk="1" hangingPunct="1">
              <a:spcBef>
                <a:spcPct val="45000"/>
              </a:spcBef>
            </a:pPr>
            <a:endParaRPr lang="zh-CN" altLang="en-US" b="1"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nchorCtr="0"/>
          <a:lstStyle/>
          <a:p>
            <a:r>
              <a:rPr kumimoji="0" lang="en-US" altLang="zh-CN"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µC/OS</a:t>
            </a:r>
            <a:r>
              <a:rPr lang="zh-CN" altLang="en-US" dirty="0">
                <a:latin typeface="Segoe UI" panose="020B0502040204020203" pitchFamily="34" charset="0"/>
                <a:ea typeface="等线" panose="02010600030101010101" pitchFamily="2" charset="-122"/>
              </a:rPr>
              <a:t>任务间的同步与通信机制</a:t>
            </a:r>
          </a:p>
        </p:txBody>
      </p:sp>
      <p:sp>
        <p:nvSpPr>
          <p:cNvPr id="17411" name="Rectangle 3"/>
          <p:cNvSpPr>
            <a:spLocks noGrp="1"/>
          </p:cNvSpPr>
          <p:nvPr>
            <p:ph idx="1"/>
          </p:nvPr>
        </p:nvSpPr>
        <p:spPr/>
        <p:txBody>
          <a:bodyPr vert="horz" wrap="square" lIns="91440" tIns="45720" rIns="91440" bIns="45720" anchor="t" anchorCtr="0"/>
          <a:lstStyle/>
          <a:p>
            <a:r>
              <a:rPr lang="zh-CN" altLang="en-US" dirty="0">
                <a:latin typeface="Segoe UI" panose="020B0502040204020203" pitchFamily="34" charset="0"/>
                <a:ea typeface="等线" panose="02010600030101010101" pitchFamily="2" charset="-122"/>
              </a:rPr>
              <a:t>信号量</a:t>
            </a:r>
            <a:endParaRPr lang="en-US" altLang="zh-CN" dirty="0">
              <a:latin typeface="Segoe UI" panose="020B0502040204020203" pitchFamily="34" charset="0"/>
              <a:ea typeface="等线" panose="02010600030101010101" pitchFamily="2" charset="-122"/>
            </a:endParaRPr>
          </a:p>
          <a:p>
            <a:r>
              <a:rPr lang="zh-CN" altLang="en-US" dirty="0">
                <a:latin typeface="Segoe UI" panose="020B0502040204020203" pitchFamily="34" charset="0"/>
                <a:ea typeface="等线" panose="02010600030101010101" pitchFamily="2" charset="-122"/>
              </a:rPr>
              <a:t>消息队列</a:t>
            </a:r>
          </a:p>
          <a:p>
            <a:r>
              <a:rPr lang="zh-CN" altLang="en-US" dirty="0">
                <a:latin typeface="Segoe UI" panose="020B0502040204020203" pitchFamily="34" charset="0"/>
                <a:ea typeface="等线" panose="02010600030101010101" pitchFamily="2" charset="-122"/>
              </a:rPr>
              <a:t>邮箱</a:t>
            </a:r>
            <a:endParaRPr lang="en-US" altLang="zh-CN" dirty="0">
              <a:latin typeface="Segoe UI" panose="020B0502040204020203" pitchFamily="34" charset="0"/>
              <a:ea typeface="等线" panose="02010600030101010101" pitchFamily="2" charset="-122"/>
            </a:endParaRPr>
          </a:p>
          <a:p>
            <a:r>
              <a:rPr lang="zh-CN" altLang="en-US" dirty="0">
                <a:latin typeface="Segoe UI" panose="020B0502040204020203" pitchFamily="34" charset="0"/>
                <a:ea typeface="等线" panose="02010600030101010101" pitchFamily="2" charset="-122"/>
              </a:rPr>
              <a:t>事件标志组</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nchorCtr="0"/>
          <a:lstStyle/>
          <a:p>
            <a:r>
              <a:rPr kumimoji="0" lang="en-US" altLang="zh-CN"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µC/OS</a:t>
            </a:r>
            <a:r>
              <a:rPr lang="zh-CN" altLang="en-US" dirty="0">
                <a:latin typeface="Segoe UI" panose="020B0502040204020203" pitchFamily="34" charset="0"/>
                <a:ea typeface="等线" panose="02010600030101010101" pitchFamily="2" charset="-122"/>
              </a:rPr>
              <a:t>消息队列</a:t>
            </a:r>
          </a:p>
        </p:txBody>
      </p:sp>
      <p:sp>
        <p:nvSpPr>
          <p:cNvPr id="18435"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rPr>
              <a:t>消息队列可以使一个任务或者中断服务子程序向另一个任务发送以指针形式定义的变量</a:t>
            </a:r>
            <a:endParaRPr lang="en-US" altLang="zh-CN" sz="2400" dirty="0">
              <a:latin typeface="Segoe UI" panose="020B0502040204020203" pitchFamily="34" charset="0"/>
              <a:ea typeface="等线" panose="02010600030101010101" pitchFamily="2" charset="-122"/>
            </a:endParaRPr>
          </a:p>
          <a:p>
            <a:r>
              <a:rPr lang="en-US" altLang="zh-CN" sz="2400" dirty="0">
                <a:latin typeface="Segoe UI" panose="020B0502040204020203" pitchFamily="34" charset="0"/>
                <a:ea typeface="等线" panose="02010600030101010101" pitchFamily="2" charset="-122"/>
              </a:rPr>
              <a:t>µC/OS</a:t>
            </a:r>
            <a:r>
              <a:rPr lang="zh-CN" altLang="en-US" sz="2400" dirty="0">
                <a:latin typeface="Segoe UI" panose="020B0502040204020203" pitchFamily="34" charset="0"/>
                <a:ea typeface="等线" panose="02010600030101010101" pitchFamily="2" charset="-122"/>
              </a:rPr>
              <a:t>消息队列相关函数</a:t>
            </a:r>
            <a:endParaRPr lang="en-US" altLang="zh-CN" sz="24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OSQCreate         //</a:t>
            </a:r>
            <a:r>
              <a:rPr lang="zh-CN" altLang="en-US" sz="2000" dirty="0">
                <a:latin typeface="Segoe UI" panose="020B0502040204020203" pitchFamily="34" charset="0"/>
                <a:ea typeface="等线" panose="02010600030101010101" pitchFamily="2" charset="-122"/>
              </a:rPr>
              <a:t>创建一个消息队列</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OSQPend           //</a:t>
            </a:r>
            <a:r>
              <a:rPr lang="zh-CN" altLang="en-US" sz="2000" dirty="0">
                <a:latin typeface="Segoe UI" panose="020B0502040204020203" pitchFamily="34" charset="0"/>
                <a:ea typeface="等线" panose="02010600030101010101" pitchFamily="2" charset="-122"/>
              </a:rPr>
              <a:t>等待消息队列</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OSQPost            //</a:t>
            </a:r>
            <a:r>
              <a:rPr lang="zh-CN" altLang="en-US" sz="2000" dirty="0">
                <a:latin typeface="Segoe UI" panose="020B0502040204020203" pitchFamily="34" charset="0"/>
                <a:ea typeface="等线" panose="02010600030101010101" pitchFamily="2" charset="-122"/>
              </a:rPr>
              <a:t>向消息队列中发布一条信息</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OSQPostFront   //</a:t>
            </a:r>
            <a:r>
              <a:rPr lang="zh-CN" altLang="en-US" sz="2000" dirty="0">
                <a:latin typeface="Segoe UI" panose="020B0502040204020203" pitchFamily="34" charset="0"/>
                <a:ea typeface="等线" panose="02010600030101010101" pitchFamily="2" charset="-122"/>
              </a:rPr>
              <a:t>可将</a:t>
            </a:r>
            <a:r>
              <a:rPr lang="en-US" altLang="zh-CN" sz="2000" dirty="0">
                <a:latin typeface="Segoe UI" panose="020B0502040204020203" pitchFamily="34" charset="0"/>
                <a:ea typeface="等线" panose="02010600030101010101" pitchFamily="2" charset="-122"/>
              </a:rPr>
              <a:t>消息发布在队列的前端而不是末端</a:t>
            </a:r>
            <a:r>
              <a:rPr lang="zh-CN" altLang="en-US" sz="2000" dirty="0">
                <a:latin typeface="Segoe UI" panose="020B0502040204020203" pitchFamily="34" charset="0"/>
                <a:ea typeface="等线" panose="02010600030101010101" pitchFamily="2" charset="-122"/>
              </a:rPr>
              <a:t>，可优先级消息发送</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OSQAccept       //检查队列以查看消息是否可用</a:t>
            </a:r>
          </a:p>
          <a:p>
            <a:pPr lvl="1"/>
            <a:r>
              <a:rPr lang="en-US" altLang="zh-CN" sz="2000" dirty="0">
                <a:latin typeface="Segoe UI" panose="020B0502040204020203" pitchFamily="34" charset="0"/>
                <a:ea typeface="等线" panose="02010600030101010101" pitchFamily="2" charset="-122"/>
              </a:rPr>
              <a:t>OSQFlush          //</a:t>
            </a:r>
            <a:r>
              <a:rPr lang="zh-CN" altLang="en-US" sz="2000" dirty="0">
                <a:latin typeface="Segoe UI" panose="020B0502040204020203" pitchFamily="34" charset="0"/>
                <a:ea typeface="等线" panose="02010600030101010101" pitchFamily="2" charset="-122"/>
              </a:rPr>
              <a:t>清空一个消息队列</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OSQQuery         //获取有关消息队列的信息</a:t>
            </a:r>
          </a:p>
          <a:p>
            <a:pPr lvl="1"/>
            <a:r>
              <a:rPr lang="en-US" altLang="zh-CN" sz="2000" dirty="0">
                <a:latin typeface="Segoe UI" panose="020B0502040204020203" pitchFamily="34" charset="0"/>
                <a:ea typeface="等线" panose="02010600030101010101" pitchFamily="2" charset="-122"/>
              </a:rPr>
              <a:t>OSQDel             //</a:t>
            </a:r>
            <a:r>
              <a:rPr lang="zh-CN" altLang="en-US" sz="2000" dirty="0">
                <a:latin typeface="Segoe UI" panose="020B0502040204020203" pitchFamily="34" charset="0"/>
                <a:ea typeface="等线" panose="02010600030101010101" pitchFamily="2" charset="-122"/>
              </a:rPr>
              <a:t>删除一个消息队列</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rPr>
              <a:t>OSQCreate</a:t>
            </a:r>
            <a:endParaRPr lang="zh-CN" altLang="en-US" dirty="0">
              <a:latin typeface="Segoe UI" panose="020B0502040204020203" pitchFamily="34" charset="0"/>
              <a:ea typeface="等线" panose="02010600030101010101" pitchFamily="2" charset="-122"/>
            </a:endParaRPr>
          </a:p>
        </p:txBody>
      </p:sp>
      <p:sp>
        <p:nvSpPr>
          <p:cNvPr id="19459"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rPr>
              <a:t>函数用于创建一个消息队列，可以通过消息队列向操作系统中的一个或多个任务发送消息</a:t>
            </a:r>
            <a:endParaRPr lang="en-US" altLang="zh-CN" sz="2400" dirty="0">
              <a:latin typeface="Segoe UI" panose="020B0502040204020203" pitchFamily="34" charset="0"/>
              <a:ea typeface="等线" panose="02010600030101010101" pitchFamily="2" charset="-122"/>
            </a:endParaRPr>
          </a:p>
          <a:p>
            <a:r>
              <a:rPr lang="en-US" altLang="zh-CN" sz="2400" dirty="0">
                <a:latin typeface="Segoe UI" panose="020B0502040204020203" pitchFamily="34" charset="0"/>
                <a:ea typeface="等线" panose="02010600030101010101" pitchFamily="2" charset="-122"/>
              </a:rPr>
              <a:t>OS_EVENT *OSQCreate</a:t>
            </a:r>
            <a:r>
              <a:rPr lang="zh-CN" altLang="en-US" sz="2400" dirty="0">
                <a:latin typeface="Segoe UI" panose="020B0502040204020203" pitchFamily="34" charset="0"/>
                <a:ea typeface="等线" panose="02010600030101010101" pitchFamily="2" charset="-122"/>
              </a:rPr>
              <a:t>（</a:t>
            </a:r>
            <a:r>
              <a:rPr lang="en-US" altLang="zh-CN" sz="2400" dirty="0">
                <a:latin typeface="Segoe UI" panose="020B0502040204020203" pitchFamily="34" charset="0"/>
                <a:ea typeface="等线" panose="02010600030101010101" pitchFamily="2" charset="-122"/>
              </a:rPr>
              <a:t>void **start,INT8U size)</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Start</a:t>
            </a:r>
            <a:r>
              <a:rPr lang="zh-CN" altLang="en-US" sz="2000" dirty="0">
                <a:latin typeface="Segoe UI" panose="020B0502040204020203" pitchFamily="34" charset="0"/>
                <a:ea typeface="等线" panose="02010600030101010101" pitchFamily="2" charset="-122"/>
              </a:rPr>
              <a:t>，是消息内存区的起始地址，可以将消息内存区指向一个数组</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Size </a:t>
            </a:r>
            <a:r>
              <a:rPr lang="zh-CN" altLang="en-US" sz="2000" dirty="0">
                <a:latin typeface="Segoe UI" panose="020B0502040204020203" pitchFamily="34" charset="0"/>
                <a:ea typeface="等线" panose="02010600030101010101" pitchFamily="2" charset="-122"/>
              </a:rPr>
              <a:t>是消息内存区的大小</a:t>
            </a:r>
            <a:endParaRPr lang="en-US" altLang="zh-CN" sz="2000" dirty="0">
              <a:latin typeface="Segoe UI" panose="020B0502040204020203" pitchFamily="34" charset="0"/>
              <a:ea typeface="等线" panose="02010600030101010101" pitchFamily="2" charset="-122"/>
            </a:endParaRP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函数返回值是一个指向消息队列控制块的指针，如果没有空闲的控制块，函数返回空指针</a:t>
            </a:r>
            <a:endParaRPr lang="en-US" altLang="zh-CN" sz="2000" dirty="0">
              <a:latin typeface="Segoe UI" panose="020B0502040204020203" pitchFamily="34" charset="0"/>
              <a:ea typeface="等线"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rPr>
              <a:t>OSQPost</a:t>
            </a:r>
            <a:endParaRPr lang="zh-CN" altLang="en-US" dirty="0">
              <a:latin typeface="Segoe UI" panose="020B0502040204020203" pitchFamily="34" charset="0"/>
              <a:ea typeface="等线" panose="02010600030101010101" pitchFamily="2" charset="-122"/>
            </a:endParaRPr>
          </a:p>
        </p:txBody>
      </p:sp>
      <p:sp>
        <p:nvSpPr>
          <p:cNvPr id="20483"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rPr>
              <a:t>函数用于向消息队列发送消息（</a:t>
            </a:r>
            <a:r>
              <a:rPr lang="en-US" altLang="zh-CN" sz="2400" dirty="0">
                <a:latin typeface="Segoe UI" panose="020B0502040204020203" pitchFamily="34" charset="0"/>
                <a:ea typeface="等线" panose="02010600030101010101" pitchFamily="2" charset="-122"/>
              </a:rPr>
              <a:t>FIFO</a:t>
            </a:r>
            <a:r>
              <a:rPr lang="zh-CN" altLang="en-US" sz="2400" dirty="0">
                <a:latin typeface="Segoe UI" panose="020B0502040204020203" pitchFamily="34" charset="0"/>
                <a:ea typeface="等线" panose="02010600030101010101" pitchFamily="2" charset="-122"/>
              </a:rPr>
              <a:t>方式）</a:t>
            </a:r>
            <a:endParaRPr lang="en-US" altLang="zh-CN" sz="2400" dirty="0">
              <a:latin typeface="Segoe UI" panose="020B0502040204020203" pitchFamily="34" charset="0"/>
              <a:ea typeface="等线" panose="02010600030101010101" pitchFamily="2" charset="-122"/>
            </a:endParaRPr>
          </a:p>
          <a:p>
            <a:r>
              <a:rPr lang="en-US" altLang="zh-CN" sz="2400" dirty="0">
                <a:latin typeface="Segoe UI" panose="020B0502040204020203" pitchFamily="34" charset="0"/>
                <a:ea typeface="等线" panose="02010600030101010101" pitchFamily="2" charset="-122"/>
              </a:rPr>
              <a:t>INT8U OSQPost</a:t>
            </a:r>
            <a:r>
              <a:rPr lang="zh-CN" altLang="en-US" sz="2400" dirty="0">
                <a:latin typeface="Segoe UI" panose="020B0502040204020203" pitchFamily="34" charset="0"/>
                <a:ea typeface="等线" panose="02010600030101010101" pitchFamily="2" charset="-122"/>
              </a:rPr>
              <a:t>（</a:t>
            </a:r>
            <a:r>
              <a:rPr lang="en-US" altLang="zh-CN" sz="2400" dirty="0">
                <a:latin typeface="Segoe UI" panose="020B0502040204020203" pitchFamily="34" charset="0"/>
                <a:ea typeface="等线" panose="02010600030101010101" pitchFamily="2" charset="-122"/>
              </a:rPr>
              <a:t>OS_EVENT *pevent,void *msg)</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Pevent</a:t>
            </a:r>
            <a:r>
              <a:rPr lang="zh-CN" altLang="en-US" sz="2000" dirty="0">
                <a:latin typeface="Segoe UI" panose="020B0502040204020203" pitchFamily="34" charset="0"/>
                <a:ea typeface="等线" panose="02010600030101010101" pitchFamily="2" charset="-122"/>
              </a:rPr>
              <a:t>，指向消息队列控制块的指针</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Msg</a:t>
            </a:r>
            <a:r>
              <a:rPr lang="zh-CN" altLang="en-US" sz="2000" dirty="0">
                <a:latin typeface="Segoe UI" panose="020B0502040204020203" pitchFamily="34" charset="0"/>
                <a:ea typeface="等线" panose="02010600030101010101" pitchFamily="2" charset="-122"/>
              </a:rPr>
              <a:t>，即将发生给队列的消息，注意不能传递空指针</a:t>
            </a:r>
            <a:endParaRPr lang="en-US" altLang="zh-CN" sz="2000" dirty="0">
              <a:latin typeface="Segoe UI" panose="020B0502040204020203" pitchFamily="34" charset="0"/>
              <a:ea typeface="等线" panose="02010600030101010101" pitchFamily="2" charset="-122"/>
            </a:endParaRP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OS_NO_ERR</a:t>
            </a:r>
            <a:r>
              <a:rPr lang="zh-CN" altLang="en-US" sz="2000" dirty="0">
                <a:latin typeface="Segoe UI" panose="020B0502040204020203" pitchFamily="34" charset="0"/>
                <a:ea typeface="等线" panose="02010600030101010101" pitchFamily="2" charset="-122"/>
              </a:rPr>
              <a:t>：消息队列成功地发到消息队列中</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0S_MBOX_FULL</a:t>
            </a:r>
            <a:r>
              <a:rPr lang="zh-CN" altLang="en-US" sz="2000" dirty="0">
                <a:latin typeface="Segoe UI" panose="020B0502040204020203" pitchFamily="34" charset="0"/>
                <a:ea typeface="等线" panose="02010600030101010101" pitchFamily="2" charset="-122"/>
              </a:rPr>
              <a:t>：消息队列已满</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OS_ERR_EVENT_TYPE</a:t>
            </a:r>
            <a:r>
              <a:rPr lang="zh-CN" altLang="en-US" sz="2000" dirty="0">
                <a:latin typeface="Segoe UI" panose="020B0502040204020203" pitchFamily="34" charset="0"/>
                <a:ea typeface="等线" panose="02010600030101010101" pitchFamily="2" charset="-122"/>
              </a:rPr>
              <a:t>：</a:t>
            </a:r>
            <a:r>
              <a:rPr lang="en-US" altLang="zh-CN" sz="2000" dirty="0">
                <a:latin typeface="Segoe UI" panose="020B0502040204020203" pitchFamily="34" charset="0"/>
                <a:ea typeface="等线" panose="02010600030101010101" pitchFamily="2" charset="-122"/>
              </a:rPr>
              <a:t>pevent</a:t>
            </a:r>
            <a:r>
              <a:rPr lang="zh-CN" altLang="en-US" sz="2000" dirty="0">
                <a:latin typeface="Segoe UI" panose="020B0502040204020203" pitchFamily="34" charset="0"/>
                <a:ea typeface="等线" panose="02010600030101010101" pitchFamily="2" charset="-122"/>
              </a:rPr>
              <a:t>不是指向消息队列控制块的指针</a:t>
            </a:r>
            <a:endParaRPr lang="en-US" altLang="zh-CN" sz="2000" dirty="0">
              <a:latin typeface="Segoe UI" panose="020B0502040204020203" pitchFamily="34" charset="0"/>
              <a:ea typeface="等线"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rPr>
              <a:t>OSQPend</a:t>
            </a:r>
            <a:endParaRPr lang="zh-CN" altLang="en-US" dirty="0">
              <a:latin typeface="Segoe UI" panose="020B0502040204020203" pitchFamily="34" charset="0"/>
              <a:ea typeface="等线" panose="02010600030101010101" pitchFamily="2" charset="-122"/>
            </a:endParaRPr>
          </a:p>
        </p:txBody>
      </p:sp>
      <p:sp>
        <p:nvSpPr>
          <p:cNvPr id="21507"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rPr>
              <a:t>在任务中通过调用该函数来等待消息。如果当前消息队列中有消息，该函数返回；如果没有消息，该函数会挂起调用它的任务</a:t>
            </a:r>
            <a:endParaRPr lang="en-US" altLang="zh-CN" sz="2400" dirty="0">
              <a:latin typeface="Segoe UI" panose="020B0502040204020203" pitchFamily="34" charset="0"/>
              <a:ea typeface="等线" panose="02010600030101010101" pitchFamily="2" charset="-122"/>
            </a:endParaRPr>
          </a:p>
          <a:p>
            <a:r>
              <a:rPr lang="en-US" altLang="zh-CN" sz="2400" dirty="0">
                <a:latin typeface="Segoe UI" panose="020B0502040204020203" pitchFamily="34" charset="0"/>
                <a:ea typeface="等线" panose="02010600030101010101" pitchFamily="2" charset="-122"/>
              </a:rPr>
              <a:t>Void *OSQPend(OS_EVENT *pevent,INT16U timeout,INT8U *err)</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Pevent</a:t>
            </a:r>
            <a:r>
              <a:rPr lang="zh-CN" altLang="en-US" sz="2000" dirty="0">
                <a:latin typeface="Segoe UI" panose="020B0502040204020203" pitchFamily="34" charset="0"/>
                <a:ea typeface="等线" panose="02010600030101010101" pitchFamily="2" charset="-122"/>
              </a:rPr>
              <a:t>，指向消息队列控制块的指针</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Timeout</a:t>
            </a:r>
            <a:r>
              <a:rPr lang="zh-CN" altLang="en-US" sz="2000" dirty="0">
                <a:latin typeface="Segoe UI" panose="020B0502040204020203" pitchFamily="34" charset="0"/>
                <a:ea typeface="等线" panose="02010600030101010101" pitchFamily="2" charset="-122"/>
              </a:rPr>
              <a:t>，等待消息的超时值，单位为时钟节拍</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Err</a:t>
            </a:r>
            <a:r>
              <a:rPr lang="zh-CN" altLang="en-US" sz="2000" dirty="0">
                <a:latin typeface="Segoe UI" panose="020B0502040204020203" pitchFamily="34" charset="0"/>
                <a:ea typeface="等线" panose="02010600030101010101" pitchFamily="2" charset="-122"/>
              </a:rPr>
              <a:t>，错误码</a:t>
            </a:r>
            <a:endParaRPr lang="en-US" altLang="zh-CN" sz="2000" dirty="0">
              <a:latin typeface="Segoe UI" panose="020B0502040204020203" pitchFamily="34" charset="0"/>
              <a:ea typeface="等线" panose="02010600030101010101" pitchFamily="2" charset="-122"/>
            </a:endParaRP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如果等待到消息，返回值为消息本身（指针），否则为空指针</a:t>
            </a:r>
            <a:endParaRPr lang="en-US" altLang="zh-CN" sz="2000" dirty="0">
              <a:latin typeface="Segoe UI" panose="020B0502040204020203" pitchFamily="34" charset="0"/>
              <a:ea typeface="等线"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nchorCtr="0"/>
          <a:lstStyle/>
          <a:p>
            <a:r>
              <a:rPr kumimoji="0" lang="en-US" altLang="zh-CN"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µC/OS</a:t>
            </a:r>
            <a:r>
              <a:rPr lang="zh-CN" altLang="en-US" dirty="0">
                <a:latin typeface="Segoe UI" panose="020B0502040204020203" pitchFamily="34" charset="0"/>
                <a:ea typeface="等线" panose="02010600030101010101" pitchFamily="2" charset="-122"/>
              </a:rPr>
              <a:t>邮箱</a:t>
            </a:r>
          </a:p>
        </p:txBody>
      </p:sp>
      <p:sp>
        <p:nvSpPr>
          <p:cNvPr id="18435"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rPr>
              <a:t>邮箱是</a:t>
            </a:r>
            <a:r>
              <a:rPr lang="en-US" altLang="zh-CN" sz="2400" dirty="0">
                <a:latin typeface="Segoe UI" panose="020B0502040204020203" pitchFamily="34" charset="0"/>
                <a:ea typeface="等线" panose="02010600030101010101" pitchFamily="2" charset="-122"/>
              </a:rPr>
              <a:t>µC/OS</a:t>
            </a:r>
            <a:r>
              <a:rPr lang="zh-CN" altLang="en-US" sz="2400" dirty="0">
                <a:latin typeface="Segoe UI" panose="020B0502040204020203" pitchFamily="34" charset="0"/>
                <a:ea typeface="等线" panose="02010600030101010101" pitchFamily="2" charset="-122"/>
              </a:rPr>
              <a:t>的一种通信机制, 它可以使一个任务或者一个中断服务程序向另一个任务发送一个void *OSEventPtr指针变量,该指针指向一个特定的数据结构.即通过该指针传递消息.</a:t>
            </a:r>
          </a:p>
          <a:p>
            <a:r>
              <a:rPr lang="en-US" altLang="zh-CN" sz="2400" dirty="0">
                <a:latin typeface="Segoe UI" panose="020B0502040204020203" pitchFamily="34" charset="0"/>
                <a:ea typeface="等线" panose="02010600030101010101" pitchFamily="2" charset="-122"/>
              </a:rPr>
              <a:t>µC/OS</a:t>
            </a:r>
            <a:r>
              <a:rPr lang="zh-CN" altLang="en-US" sz="2400" dirty="0">
                <a:latin typeface="Segoe UI" panose="020B0502040204020203" pitchFamily="34" charset="0"/>
                <a:ea typeface="等线" panose="02010600030101010101" pitchFamily="2" charset="-122"/>
              </a:rPr>
              <a:t>邮箱相关函数</a:t>
            </a:r>
            <a:endParaRPr lang="en-US" altLang="zh-CN" sz="24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OSMboxCreate         //</a:t>
            </a:r>
            <a:r>
              <a:rPr lang="zh-CN" altLang="en-US" sz="2000" dirty="0">
                <a:latin typeface="Segoe UI" panose="020B0502040204020203" pitchFamily="34" charset="0"/>
                <a:ea typeface="等线" panose="02010600030101010101" pitchFamily="2" charset="-122"/>
              </a:rPr>
              <a:t>创建邮箱</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OSMboxDel              //</a:t>
            </a:r>
            <a:r>
              <a:rPr lang="zh-CN" altLang="en-US" sz="2000" dirty="0">
                <a:latin typeface="Segoe UI" panose="020B0502040204020203" pitchFamily="34" charset="0"/>
                <a:ea typeface="等线" panose="02010600030101010101" pitchFamily="2" charset="-122"/>
              </a:rPr>
              <a:t>删除邮箱</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OSMboxPend           //等待邮箱中的消息</a:t>
            </a:r>
          </a:p>
          <a:p>
            <a:pPr lvl="1"/>
            <a:r>
              <a:rPr lang="en-US" altLang="zh-CN" sz="2000" dirty="0">
                <a:latin typeface="Segoe UI" panose="020B0502040204020203" pitchFamily="34" charset="0"/>
                <a:ea typeface="等线" panose="02010600030101010101" pitchFamily="2" charset="-122"/>
              </a:rPr>
              <a:t>OSMboxPost            //向邮箱发送一则消息</a:t>
            </a:r>
          </a:p>
          <a:p>
            <a:pPr lvl="1"/>
            <a:r>
              <a:rPr lang="en-US" altLang="zh-CN" sz="2000" dirty="0">
                <a:latin typeface="Segoe UI" panose="020B0502040204020203" pitchFamily="34" charset="0"/>
                <a:ea typeface="等线" panose="02010600030101010101" pitchFamily="2" charset="-122"/>
              </a:rPr>
              <a:t>OSMboxQuery         //查询一个邮箱的状态</a:t>
            </a:r>
          </a:p>
        </p:txBody>
      </p:sp>
      <p:sp>
        <p:nvSpPr>
          <p:cNvPr id="2" name="文本框 1">
            <a:extLst>
              <a:ext uri="{FF2B5EF4-FFF2-40B4-BE49-F238E27FC236}">
                <a16:creationId xmlns:a16="http://schemas.microsoft.com/office/drawing/2014/main" id="{58B6DBDA-B132-139E-EA7D-6A4D46ED4719}"/>
              </a:ext>
            </a:extLst>
          </p:cNvPr>
          <p:cNvSpPr txBox="1"/>
          <p:nvPr/>
        </p:nvSpPr>
        <p:spPr>
          <a:xfrm>
            <a:off x="6955692" y="3595077"/>
            <a:ext cx="3931139" cy="369332"/>
          </a:xfrm>
          <a:prstGeom prst="rect">
            <a:avLst/>
          </a:prstGeom>
          <a:noFill/>
        </p:spPr>
        <p:txBody>
          <a:bodyPr wrap="square" rtlCol="0">
            <a:spAutoFit/>
          </a:bodyPr>
          <a:lstStyle/>
          <a:p>
            <a:r>
              <a:rPr lang="zh-CN" altLang="en-US" dirty="0"/>
              <a:t>邮箱只存储保留一个最新消息</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OSMboxCreate</a:t>
            </a:r>
            <a:endParaRPr lang="zh-CN" altLang="en-US" dirty="0">
              <a:latin typeface="Segoe UI" panose="020B0502040204020203" pitchFamily="34" charset="0"/>
              <a:ea typeface="等线" panose="02010600030101010101" pitchFamily="2" charset="-122"/>
            </a:endParaRPr>
          </a:p>
        </p:txBody>
      </p:sp>
      <p:sp>
        <p:nvSpPr>
          <p:cNvPr id="19459"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sym typeface="+mn-ea"/>
              </a:rPr>
              <a:t>函数用于创建一个建立一个邮箱变量</a:t>
            </a:r>
            <a:endParaRPr lang="zh-CN" altLang="en-US" sz="2400" dirty="0">
              <a:latin typeface="Segoe UI" panose="020B0502040204020203" pitchFamily="34" charset="0"/>
              <a:ea typeface="等线" panose="02010600030101010101" pitchFamily="2" charset="-122"/>
            </a:endParaRPr>
          </a:p>
          <a:p>
            <a:r>
              <a:rPr lang="en-US" altLang="zh-CN" sz="2400" dirty="0">
                <a:latin typeface="Segoe UI" panose="020B0502040204020203" pitchFamily="34" charset="0"/>
                <a:ea typeface="等线" panose="02010600030101010101" pitchFamily="2" charset="-122"/>
                <a:sym typeface="+mn-ea"/>
              </a:rPr>
              <a:t>OS_EVENT *OSMboxCreate (void *msg)</a:t>
            </a:r>
            <a:endParaRPr lang="en-US" altLang="zh-CN" sz="2400" dirty="0">
              <a:latin typeface="Segoe UI" panose="020B0502040204020203" pitchFamily="34" charset="0"/>
              <a:ea typeface="等线" panose="02010600030101010101" pitchFamily="2" charset="-122"/>
            </a:endParaRP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msg 是一个要在任务间传递的变量指针</a:t>
            </a: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函数的返回值是一个指向事件控制块的指针，这个指针在调用函数OSMboxPend()，OSMboxPost()，OSMboxAccept()和OSMboxQuery()时使用，因此，该指针可以看作是对应邮箱的句柄。如果系统中已经没有事件控制块可用，函数OSMboxCreate()将返回一个NULL指针</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OSMboxPend</a:t>
            </a:r>
            <a:endParaRPr lang="zh-CN" altLang="en-US" dirty="0">
              <a:latin typeface="Segoe UI" panose="020B0502040204020203" pitchFamily="34" charset="0"/>
              <a:ea typeface="等线" panose="02010600030101010101" pitchFamily="2" charset="-122"/>
            </a:endParaRPr>
          </a:p>
        </p:txBody>
      </p:sp>
      <p:sp>
        <p:nvSpPr>
          <p:cNvPr id="19459"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sym typeface="+mn-ea"/>
              </a:rPr>
              <a:t>函数用于等待一个消息传送到消息邮箱，或取得一个消息数据。</a:t>
            </a:r>
          </a:p>
          <a:p>
            <a:r>
              <a:rPr lang="en-US" altLang="zh-CN" sz="2400" dirty="0">
                <a:latin typeface="Segoe UI" panose="020B0502040204020203" pitchFamily="34" charset="0"/>
                <a:ea typeface="等线" panose="02010600030101010101" pitchFamily="2" charset="-122"/>
                <a:sym typeface="+mn-ea"/>
              </a:rPr>
              <a:t>void *OSMboxPend (OS_EVENT *pevent, INT16U timeout, INT8U err)</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pevent消息邮箱指针</a:t>
            </a:r>
          </a:p>
          <a:p>
            <a:pPr lvl="1"/>
            <a:r>
              <a:rPr lang="zh-CN" altLang="en-US" sz="2000" dirty="0">
                <a:latin typeface="Segoe UI" panose="020B0502040204020203" pitchFamily="34" charset="0"/>
                <a:ea typeface="等线" panose="02010600030101010101" pitchFamily="2" charset="-122"/>
              </a:rPr>
              <a:t>timeout等待时限</a:t>
            </a:r>
          </a:p>
          <a:p>
            <a:pPr lvl="1"/>
            <a:r>
              <a:rPr lang="zh-CN" altLang="en-US" sz="2000" dirty="0">
                <a:latin typeface="Segoe UI" panose="020B0502040204020203" pitchFamily="34" charset="0"/>
                <a:ea typeface="等线" panose="02010600030101010101" pitchFamily="2" charset="-122"/>
              </a:rPr>
              <a:t>err函数执行信息</a:t>
            </a: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返回值为空时意味着未得到消息，此时</a:t>
            </a:r>
            <a:r>
              <a:rPr lang="en-US" altLang="zh-CN" sz="2000" dirty="0">
                <a:latin typeface="Segoe UI" panose="020B0502040204020203" pitchFamily="34" charset="0"/>
                <a:ea typeface="等线" panose="02010600030101010101" pitchFamily="2" charset="-122"/>
              </a:rPr>
              <a:t>µC/OS</a:t>
            </a:r>
            <a:r>
              <a:rPr lang="zh-CN" altLang="en-US" sz="2000" dirty="0">
                <a:latin typeface="Segoe UI" panose="020B0502040204020203" pitchFamily="34" charset="0"/>
                <a:ea typeface="等线" panose="02010600030101010101" pitchFamily="2" charset="-122"/>
              </a:rPr>
              <a:t>执行OS_Sched()；可能消息未准备好，或指示的事件出错、超时等，此时函数直接返回，用户应查阅 *err的状态。当返回值 != Null 时，返回值就是一个预期消息的指针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209800" y="274638"/>
            <a:ext cx="8229600" cy="1143000"/>
          </a:xfrm>
        </p:spPr>
        <p:txBody>
          <a:bodyPr/>
          <a:lstStyle/>
          <a:p>
            <a:pPr eaLnBrk="1" hangingPunct="1"/>
            <a:r>
              <a:rPr lang="zh-CN" altLang="en-US" sz="4000">
                <a:latin typeface="Segoe UI" panose="020B0502040204020203" pitchFamily="34" charset="0"/>
                <a:ea typeface="等线" panose="02010600030101010101" pitchFamily="2" charset="-122"/>
              </a:rPr>
              <a:t>嵌入式实时操作系统</a:t>
            </a:r>
            <a:r>
              <a:rPr lang="en-US" altLang="zh-CN" sz="4000">
                <a:latin typeface="Segoe UI" panose="020B0502040204020203" pitchFamily="34" charset="0"/>
                <a:ea typeface="等线" panose="02010600030101010101" pitchFamily="2" charset="-122"/>
              </a:rPr>
              <a:t>µC/OS-II</a:t>
            </a:r>
            <a:r>
              <a:rPr lang="zh-CN" altLang="en-US" sz="4000">
                <a:latin typeface="Segoe UI" panose="020B0502040204020203" pitchFamily="34" charset="0"/>
                <a:ea typeface="等线" panose="02010600030101010101" pitchFamily="2" charset="-122"/>
              </a:rPr>
              <a:t>简介</a:t>
            </a:r>
          </a:p>
        </p:txBody>
      </p:sp>
      <p:sp>
        <p:nvSpPr>
          <p:cNvPr id="319491" name="Rectangle 3"/>
          <p:cNvSpPr>
            <a:spLocks noGrp="1" noChangeArrowheads="1"/>
          </p:cNvSpPr>
          <p:nvPr>
            <p:ph type="body" idx="1"/>
          </p:nvPr>
        </p:nvSpPr>
        <p:spPr>
          <a:xfrm>
            <a:off x="581186" y="1417638"/>
            <a:ext cx="11001214" cy="4708525"/>
          </a:xfrm>
        </p:spPr>
        <p:txBody>
          <a:bodyPr/>
          <a:lstStyle/>
          <a:p>
            <a:pPr eaLnBrk="1" hangingPunct="1"/>
            <a:r>
              <a:rPr lang="zh-CN" altLang="en-US" sz="2800" dirty="0">
                <a:latin typeface="Segoe UI" panose="020B0502040204020203" pitchFamily="34" charset="0"/>
                <a:ea typeface="等线" panose="02010600030101010101" pitchFamily="2" charset="-122"/>
              </a:rPr>
              <a:t>源代码文件介绍</a:t>
            </a:r>
          </a:p>
          <a:p>
            <a:pPr lvl="1" eaLnBrk="1" hangingPunct="1"/>
            <a:r>
              <a:rPr lang="zh-CN" altLang="en-US" sz="2400" dirty="0">
                <a:latin typeface="Segoe UI" panose="020B0502040204020203" pitchFamily="34" charset="0"/>
                <a:ea typeface="等线" panose="02010600030101010101" pitchFamily="2" charset="-122"/>
              </a:rPr>
              <a:t>与处理器类型无关部分：</a:t>
            </a:r>
          </a:p>
          <a:p>
            <a:pPr lvl="2" eaLnBrk="1" hangingPunct="1">
              <a:buFontTx/>
              <a:buNone/>
            </a:pPr>
            <a:r>
              <a:rPr lang="zh-CN" altLang="en-US" sz="2000" b="1" dirty="0">
                <a:latin typeface="Segoe UI" panose="020B0502040204020203" pitchFamily="34" charset="0"/>
                <a:ea typeface="等线" panose="02010600030101010101" pitchFamily="2" charset="-122"/>
              </a:rPr>
              <a:t>   </a:t>
            </a:r>
            <a:r>
              <a:rPr lang="en-US" altLang="zh-CN" sz="2000" b="1" dirty="0">
                <a:latin typeface="Segoe UI" panose="020B0502040204020203" pitchFamily="34" charset="0"/>
                <a:ea typeface="等线" panose="02010600030101010101" pitchFamily="2" charset="-122"/>
              </a:rPr>
              <a:t>OS_CORE.C   OS_FLAG.C   OS_MBOX.C   OS_MEM.C           OS_MUTEX.C   OS_Q.C      OS_SEM.C       OS_TASK.C         OS_TIME.C        OS_TMR.C</a:t>
            </a:r>
          </a:p>
          <a:p>
            <a:pPr lvl="2" eaLnBrk="1" hangingPunct="1">
              <a:buFontTx/>
              <a:buNone/>
            </a:pPr>
            <a:r>
              <a:rPr lang="en-US" altLang="zh-CN" sz="2000" b="1" dirty="0">
                <a:latin typeface="Segoe UI" panose="020B0502040204020203" pitchFamily="34" charset="0"/>
                <a:ea typeface="等线" panose="02010600030101010101" pitchFamily="2" charset="-122"/>
              </a:rPr>
              <a:t>   </a:t>
            </a:r>
            <a:r>
              <a:rPr lang="en-US" altLang="zh-CN" sz="2000" b="1" dirty="0" err="1">
                <a:latin typeface="Segoe UI" panose="020B0502040204020203" pitchFamily="34" charset="0"/>
                <a:ea typeface="等线" panose="02010600030101010101" pitchFamily="2" charset="-122"/>
              </a:rPr>
              <a:t>uCOS</a:t>
            </a:r>
            <a:r>
              <a:rPr lang="en-US" altLang="zh-CN" sz="2000" b="1" dirty="0">
                <a:latin typeface="Segoe UI" panose="020B0502040204020203" pitchFamily="34" charset="0"/>
                <a:ea typeface="等线" panose="02010600030101010101" pitchFamily="2" charset="-122"/>
              </a:rPr>
              <a:t>-II.C         µCOS-II.H</a:t>
            </a:r>
          </a:p>
          <a:p>
            <a:pPr lvl="1" eaLnBrk="1" hangingPunct="1"/>
            <a:r>
              <a:rPr lang="zh-CN" altLang="en-US" sz="2400" dirty="0">
                <a:latin typeface="Segoe UI" panose="020B0502040204020203" pitchFamily="34" charset="0"/>
                <a:ea typeface="等线" panose="02010600030101010101" pitchFamily="2" charset="-122"/>
              </a:rPr>
              <a:t>与处理器类型相关部分：</a:t>
            </a:r>
          </a:p>
          <a:p>
            <a:pPr lvl="2" eaLnBrk="1" hangingPunct="1">
              <a:buFontTx/>
              <a:buNone/>
            </a:pPr>
            <a:r>
              <a:rPr lang="zh-CN" altLang="en-US" sz="2000" b="1" dirty="0">
                <a:latin typeface="Segoe UI" panose="020B0502040204020203" pitchFamily="34" charset="0"/>
                <a:ea typeface="等线" panose="02010600030101010101" pitchFamily="2" charset="-122"/>
              </a:rPr>
              <a:t>   </a:t>
            </a:r>
            <a:r>
              <a:rPr lang="en-US" altLang="zh-CN" sz="2000" b="1" dirty="0">
                <a:latin typeface="Segoe UI" panose="020B0502040204020203" pitchFamily="34" charset="0"/>
                <a:ea typeface="等线" panose="02010600030101010101" pitchFamily="2" charset="-122"/>
              </a:rPr>
              <a:t>OS_CPU_A.ASM  	OS_CPU_C.C     OS_CPU.H</a:t>
            </a:r>
            <a:r>
              <a:rPr lang="en-US" altLang="zh-CN" sz="2000" dirty="0">
                <a:latin typeface="Segoe UI" panose="020B0502040204020203" pitchFamily="34" charset="0"/>
                <a:ea typeface="等线" panose="02010600030101010101" pitchFamily="2" charset="-122"/>
              </a:rPr>
              <a:t> </a:t>
            </a:r>
          </a:p>
          <a:p>
            <a:pPr lvl="1" eaLnBrk="1" hangingPunct="1"/>
            <a:r>
              <a:rPr lang="zh-CN" altLang="en-US" sz="2400" dirty="0">
                <a:latin typeface="Segoe UI" panose="020B0502040204020203" pitchFamily="34" charset="0"/>
                <a:ea typeface="等线" panose="02010600030101010101" pitchFamily="2" charset="-122"/>
              </a:rPr>
              <a:t>给整个内核库提供总体的</a:t>
            </a:r>
            <a:r>
              <a:rPr lang="en-US" altLang="zh-CN" sz="2400" dirty="0">
                <a:latin typeface="Segoe UI" panose="020B0502040204020203" pitchFamily="34" charset="0"/>
                <a:ea typeface="等线" panose="02010600030101010101" pitchFamily="2" charset="-122"/>
              </a:rPr>
              <a:t>include</a:t>
            </a:r>
            <a:r>
              <a:rPr lang="zh-CN" altLang="en-US" sz="2400" dirty="0">
                <a:latin typeface="Segoe UI" panose="020B0502040204020203" pitchFamily="34" charset="0"/>
                <a:ea typeface="等线" panose="02010600030101010101" pitchFamily="2" charset="-122"/>
              </a:rPr>
              <a:t>文件：</a:t>
            </a:r>
            <a:r>
              <a:rPr lang="en-US" altLang="zh-CN" sz="2400" b="1" dirty="0">
                <a:solidFill>
                  <a:schemeClr val="accent2"/>
                </a:solidFill>
                <a:latin typeface="Segoe UI" panose="020B0502040204020203" pitchFamily="34" charset="0"/>
                <a:ea typeface="等线" panose="02010600030101010101" pitchFamily="2" charset="-122"/>
              </a:rPr>
              <a:t>INCLUDES.H</a:t>
            </a:r>
            <a:r>
              <a:rPr lang="en-US" altLang="zh-CN" sz="2400" dirty="0">
                <a:latin typeface="Segoe UI" panose="020B0502040204020203" pitchFamily="34" charset="0"/>
                <a:ea typeface="等线" panose="02010600030101010101" pitchFamily="2" charset="-122"/>
              </a:rPr>
              <a:t> </a:t>
            </a:r>
          </a:p>
          <a:p>
            <a:pPr lvl="1" eaLnBrk="1" hangingPunct="1"/>
            <a:r>
              <a:rPr lang="zh-CN" altLang="en-US" sz="2400" dirty="0">
                <a:latin typeface="Segoe UI" panose="020B0502040204020203" pitchFamily="34" charset="0"/>
                <a:ea typeface="等线" panose="02010600030101010101" pitchFamily="2" charset="-122"/>
              </a:rPr>
              <a:t>配置文件，定义使用</a:t>
            </a:r>
            <a:r>
              <a:rPr lang="en-US" altLang="zh-CN" sz="2400" dirty="0">
                <a:latin typeface="Segoe UI" panose="020B0502040204020203" pitchFamily="34" charset="0"/>
                <a:ea typeface="等线" panose="02010600030101010101" pitchFamily="2" charset="-122"/>
              </a:rPr>
              <a:t>µC/OS-II</a:t>
            </a:r>
            <a:r>
              <a:rPr lang="zh-CN" altLang="en-US" sz="2400" dirty="0">
                <a:latin typeface="Segoe UI" panose="020B0502040204020203" pitchFamily="34" charset="0"/>
                <a:ea typeface="等线" panose="02010600030101010101" pitchFamily="2" charset="-122"/>
              </a:rPr>
              <a:t>中的哪些功能：</a:t>
            </a:r>
            <a:r>
              <a:rPr lang="en-US" altLang="zh-CN" sz="2400" b="1" dirty="0">
                <a:solidFill>
                  <a:schemeClr val="accent2"/>
                </a:solidFill>
                <a:latin typeface="Segoe UI" panose="020B0502040204020203" pitchFamily="34" charset="0"/>
                <a:ea typeface="等线" panose="02010600030101010101" pitchFamily="2" charset="-122"/>
              </a:rPr>
              <a:t>OS_CFG.H</a:t>
            </a:r>
            <a:endParaRPr lang="en-US" altLang="zh-CN" sz="2400" dirty="0">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wipe(left)">
                                      <p:cBhvr>
                                        <p:cTn id="7" dur="500"/>
                                        <p:tgtEl>
                                          <p:spTgt spid="319491">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19491">
                                            <p:txEl>
                                              <p:pRg st="1" end="1"/>
                                            </p:txEl>
                                          </p:spTgt>
                                        </p:tgtEl>
                                        <p:attrNameLst>
                                          <p:attrName>style.visibility</p:attrName>
                                        </p:attrNameLst>
                                      </p:cBhvr>
                                      <p:to>
                                        <p:strVal val="visible"/>
                                      </p:to>
                                    </p:set>
                                    <p:animEffect transition="in" filter="wipe(left)">
                                      <p:cBhvr>
                                        <p:cTn id="11" dur="500"/>
                                        <p:tgtEl>
                                          <p:spTgt spid="319491">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19491">
                                            <p:txEl>
                                              <p:pRg st="2" end="2"/>
                                            </p:txEl>
                                          </p:spTgt>
                                        </p:tgtEl>
                                        <p:attrNameLst>
                                          <p:attrName>style.visibility</p:attrName>
                                        </p:attrNameLst>
                                      </p:cBhvr>
                                      <p:to>
                                        <p:strVal val="visible"/>
                                      </p:to>
                                    </p:set>
                                    <p:animEffect transition="in" filter="wipe(left)">
                                      <p:cBhvr>
                                        <p:cTn id="15" dur="500"/>
                                        <p:tgtEl>
                                          <p:spTgt spid="319491">
                                            <p:txEl>
                                              <p:pRg st="2" end="2"/>
                                            </p:txEl>
                                          </p:spTgt>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19491">
                                            <p:txEl>
                                              <p:pRg st="3" end="3"/>
                                            </p:txEl>
                                          </p:spTgt>
                                        </p:tgtEl>
                                        <p:attrNameLst>
                                          <p:attrName>style.visibility</p:attrName>
                                        </p:attrNameLst>
                                      </p:cBhvr>
                                      <p:to>
                                        <p:strVal val="visible"/>
                                      </p:to>
                                    </p:set>
                                    <p:animEffect transition="in" filter="wipe(left)">
                                      <p:cBhvr>
                                        <p:cTn id="19" dur="500"/>
                                        <p:tgtEl>
                                          <p:spTgt spid="319491">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1000"/>
                                  </p:stCondLst>
                                  <p:childTnLst>
                                    <p:set>
                                      <p:cBhvr>
                                        <p:cTn id="22" dur="1" fill="hold">
                                          <p:stCondLst>
                                            <p:cond delay="0"/>
                                          </p:stCondLst>
                                        </p:cTn>
                                        <p:tgtEl>
                                          <p:spTgt spid="319491">
                                            <p:txEl>
                                              <p:pRg st="4" end="4"/>
                                            </p:txEl>
                                          </p:spTgt>
                                        </p:tgtEl>
                                        <p:attrNameLst>
                                          <p:attrName>style.visibility</p:attrName>
                                        </p:attrNameLst>
                                      </p:cBhvr>
                                      <p:to>
                                        <p:strVal val="visible"/>
                                      </p:to>
                                    </p:set>
                                    <p:animEffect transition="in" filter="wipe(left)">
                                      <p:cBhvr>
                                        <p:cTn id="23" dur="500"/>
                                        <p:tgtEl>
                                          <p:spTgt spid="319491">
                                            <p:txEl>
                                              <p:pRg st="4" end="4"/>
                                            </p:txEl>
                                          </p:spTgt>
                                        </p:tgtEl>
                                      </p:cBhvr>
                                    </p:animEffect>
                                  </p:childTnLst>
                                </p:cTn>
                              </p:par>
                            </p:childTnLst>
                          </p:cTn>
                        </p:par>
                        <p:par>
                          <p:cTn id="24" fill="hold">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319491">
                                            <p:txEl>
                                              <p:pRg st="5" end="5"/>
                                            </p:txEl>
                                          </p:spTgt>
                                        </p:tgtEl>
                                        <p:attrNameLst>
                                          <p:attrName>style.visibility</p:attrName>
                                        </p:attrNameLst>
                                      </p:cBhvr>
                                      <p:to>
                                        <p:strVal val="visible"/>
                                      </p:to>
                                    </p:set>
                                    <p:animEffect transition="in" filter="wipe(left)">
                                      <p:cBhvr>
                                        <p:cTn id="27" dur="500"/>
                                        <p:tgtEl>
                                          <p:spTgt spid="319491">
                                            <p:txEl>
                                              <p:pRg st="5" end="5"/>
                                            </p:txEl>
                                          </p:spTgt>
                                        </p:tgtEl>
                                      </p:cBhvr>
                                    </p:animEffect>
                                  </p:childTnLst>
                                </p:cTn>
                              </p:par>
                            </p:childTnLst>
                          </p:cTn>
                        </p:par>
                        <p:par>
                          <p:cTn id="28" fill="hold">
                            <p:stCondLst>
                              <p:cond delay="6000"/>
                            </p:stCondLst>
                            <p:childTnLst>
                              <p:par>
                                <p:cTn id="29" presetID="22" presetClass="entr" presetSubtype="8" fill="hold" grpId="0" nodeType="afterEffect">
                                  <p:stCondLst>
                                    <p:cond delay="1000"/>
                                  </p:stCondLst>
                                  <p:childTnLst>
                                    <p:set>
                                      <p:cBhvr>
                                        <p:cTn id="30" dur="1" fill="hold">
                                          <p:stCondLst>
                                            <p:cond delay="0"/>
                                          </p:stCondLst>
                                        </p:cTn>
                                        <p:tgtEl>
                                          <p:spTgt spid="319491">
                                            <p:txEl>
                                              <p:pRg st="6" end="6"/>
                                            </p:txEl>
                                          </p:spTgt>
                                        </p:tgtEl>
                                        <p:attrNameLst>
                                          <p:attrName>style.visibility</p:attrName>
                                        </p:attrNameLst>
                                      </p:cBhvr>
                                      <p:to>
                                        <p:strVal val="visible"/>
                                      </p:to>
                                    </p:set>
                                    <p:animEffect transition="in" filter="wipe(left)">
                                      <p:cBhvr>
                                        <p:cTn id="31" dur="500"/>
                                        <p:tgtEl>
                                          <p:spTgt spid="319491">
                                            <p:txEl>
                                              <p:pRg st="6" end="6"/>
                                            </p:txEl>
                                          </p:spTgt>
                                        </p:tgtEl>
                                      </p:cBhvr>
                                    </p:animEffect>
                                  </p:childTnLst>
                                </p:cTn>
                              </p:par>
                            </p:childTnLst>
                          </p:cTn>
                        </p:par>
                        <p:par>
                          <p:cTn id="32" fill="hold">
                            <p:stCondLst>
                              <p:cond delay="7500"/>
                            </p:stCondLst>
                            <p:childTnLst>
                              <p:par>
                                <p:cTn id="33" presetID="22" presetClass="entr" presetSubtype="8" fill="hold" grpId="0" nodeType="afterEffect">
                                  <p:stCondLst>
                                    <p:cond delay="1000"/>
                                  </p:stCondLst>
                                  <p:childTnLst>
                                    <p:set>
                                      <p:cBhvr>
                                        <p:cTn id="34" dur="1" fill="hold">
                                          <p:stCondLst>
                                            <p:cond delay="0"/>
                                          </p:stCondLst>
                                        </p:cTn>
                                        <p:tgtEl>
                                          <p:spTgt spid="319491">
                                            <p:txEl>
                                              <p:pRg st="7" end="7"/>
                                            </p:txEl>
                                          </p:spTgt>
                                        </p:tgtEl>
                                        <p:attrNameLst>
                                          <p:attrName>style.visibility</p:attrName>
                                        </p:attrNameLst>
                                      </p:cBhvr>
                                      <p:to>
                                        <p:strVal val="visible"/>
                                      </p:to>
                                    </p:set>
                                    <p:animEffect transition="in" filter="wipe(left)">
                                      <p:cBhvr>
                                        <p:cTn id="35" dur="500"/>
                                        <p:tgtEl>
                                          <p:spTgt spid="319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bldLvl="2" advAuto="100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OSMboxPost</a:t>
            </a:r>
            <a:endParaRPr lang="zh-CN" altLang="en-US" dirty="0">
              <a:latin typeface="Segoe UI" panose="020B0502040204020203" pitchFamily="34" charset="0"/>
              <a:ea typeface="等线" panose="02010600030101010101" pitchFamily="2" charset="-122"/>
            </a:endParaRPr>
          </a:p>
        </p:txBody>
      </p:sp>
      <p:sp>
        <p:nvSpPr>
          <p:cNvPr id="19459"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sym typeface="+mn-ea"/>
              </a:rPr>
              <a:t>函数用于向消息邮箱发送消息。</a:t>
            </a:r>
          </a:p>
          <a:p>
            <a:r>
              <a:rPr lang="en-US" altLang="zh-CN" sz="2400" dirty="0">
                <a:latin typeface="Segoe UI" panose="020B0502040204020203" pitchFamily="34" charset="0"/>
                <a:ea typeface="等线" panose="02010600030101010101" pitchFamily="2" charset="-122"/>
                <a:sym typeface="+mn-ea"/>
              </a:rPr>
              <a:t>INT8U OSMboxPost (OS_EVENT *pevent, void *msg)</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 pevent 是消息邮箱指针</a:t>
            </a:r>
          </a:p>
          <a:p>
            <a:pPr lvl="1"/>
            <a:r>
              <a:rPr lang="zh-CN" altLang="en-US" sz="2000" dirty="0">
                <a:latin typeface="Segoe UI" panose="020B0502040204020203" pitchFamily="34" charset="0"/>
                <a:ea typeface="等线" panose="02010600030101010101" pitchFamily="2" charset="-122"/>
                <a:sym typeface="+mn-ea"/>
              </a:rPr>
              <a:t>msg 是一个要在任务间传递的变量指针</a:t>
            </a:r>
            <a:endParaRPr lang="zh-CN" altLang="en-US" sz="2000" dirty="0">
              <a:latin typeface="Segoe UI" panose="020B0502040204020203" pitchFamily="34" charset="0"/>
              <a:ea typeface="等线" panose="02010600030101010101" pitchFamily="2" charset="-122"/>
            </a:endParaRP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OS_NO_ERR ---- 消息发送成功；</a:t>
            </a:r>
          </a:p>
          <a:p>
            <a:pPr lvl="1"/>
            <a:r>
              <a:rPr lang="zh-CN" altLang="en-US" sz="2000" dirty="0">
                <a:latin typeface="Segoe UI" panose="020B0502040204020203" pitchFamily="34" charset="0"/>
                <a:ea typeface="等线" panose="02010600030101010101" pitchFamily="2" charset="-122"/>
              </a:rPr>
              <a:t>OS_MBOX_FULL ---- 不能向满邮箱再发送消息；</a:t>
            </a:r>
          </a:p>
          <a:p>
            <a:pPr lvl="1"/>
            <a:r>
              <a:rPr lang="zh-CN" altLang="en-US" sz="2000" dirty="0">
                <a:latin typeface="Segoe UI" panose="020B0502040204020203" pitchFamily="34" charset="0"/>
                <a:ea typeface="等线" panose="02010600030101010101" pitchFamily="2" charset="-122"/>
              </a:rPr>
              <a:t>OS_ERR_EVENT_TYPE ---- 指定的事件不是消息邮箱类型；</a:t>
            </a:r>
          </a:p>
          <a:p>
            <a:pPr lvl="1"/>
            <a:r>
              <a:rPr lang="zh-CN" altLang="en-US" sz="2000" dirty="0">
                <a:latin typeface="Segoe UI" panose="020B0502040204020203" pitchFamily="34" charset="0"/>
                <a:ea typeface="等线" panose="02010600030101010101" pitchFamily="2" charset="-122"/>
              </a:rPr>
              <a:t>OS_ERR_PEVENT_NULL ---- 不能向不存在的消息邮箱发送消息；</a:t>
            </a:r>
          </a:p>
          <a:p>
            <a:pPr lvl="1"/>
            <a:r>
              <a:rPr lang="zh-CN" altLang="en-US" sz="2000" dirty="0">
                <a:latin typeface="Segoe UI" panose="020B0502040204020203" pitchFamily="34" charset="0"/>
                <a:ea typeface="等线" panose="02010600030101010101" pitchFamily="2" charset="-122"/>
              </a:rPr>
              <a:t>OS_ERR_POST_NULL_PTR ---- 消息缓冲区不能为空；</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nchorCtr="0"/>
          <a:lstStyle/>
          <a:p>
            <a:r>
              <a:rPr kumimoji="0" lang="en-US" altLang="zh-CN"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µC/OS</a:t>
            </a:r>
            <a:r>
              <a:rPr kumimoji="0" lang="zh-CN" altLang="en-US"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事件标志组（事件集）</a:t>
            </a:r>
            <a:endParaRPr lang="zh-CN" altLang="en-US" dirty="0">
              <a:latin typeface="Segoe UI" panose="020B0502040204020203" pitchFamily="34" charset="0"/>
              <a:ea typeface="等线" panose="02010600030101010101" pitchFamily="2" charset="-122"/>
            </a:endParaRPr>
          </a:p>
        </p:txBody>
      </p:sp>
      <p:sp>
        <p:nvSpPr>
          <p:cNvPr id="18435"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rPr>
              <a:t>事件标志组可以实现多个任务之间的复杂同步关系。事件标志组与事件之间有两种同步机制：“或”同步和“与”同步。</a:t>
            </a:r>
            <a:endParaRPr lang="en-US" altLang="zh-CN" sz="2400" dirty="0">
              <a:latin typeface="Segoe UI" panose="020B0502040204020203" pitchFamily="34" charset="0"/>
              <a:ea typeface="等线" panose="02010600030101010101" pitchFamily="2" charset="-122"/>
            </a:endParaRPr>
          </a:p>
          <a:p>
            <a:r>
              <a:rPr lang="zh-CN" altLang="en-US" sz="2400" dirty="0">
                <a:latin typeface="Segoe UI" panose="020B0502040204020203" pitchFamily="34" charset="0"/>
                <a:ea typeface="等线" panose="02010600030101010101" pitchFamily="2" charset="-122"/>
              </a:rPr>
              <a:t>事件标志组用双向链表来组织等待任务，每一个等待任务都是该链表中的一个节点</a:t>
            </a:r>
            <a:r>
              <a:rPr lang="en-US" altLang="zh-CN" sz="2400" dirty="0">
                <a:latin typeface="Segoe UI" panose="020B0502040204020203" pitchFamily="34" charset="0"/>
                <a:ea typeface="等线" panose="02010600030101010101" pitchFamily="2" charset="-122"/>
              </a:rPr>
              <a:t>	</a:t>
            </a:r>
            <a:endParaRPr lang="zh-CN" altLang="en-US" sz="2400" dirty="0">
              <a:latin typeface="Segoe UI" panose="020B0502040204020203" pitchFamily="34" charset="0"/>
              <a:ea typeface="等线" panose="02010600030101010101" pitchFamily="2" charset="-122"/>
            </a:endParaRPr>
          </a:p>
          <a:p>
            <a:r>
              <a:rPr lang="en-US" altLang="zh-CN" sz="2400" dirty="0">
                <a:latin typeface="Segoe UI" panose="020B0502040204020203" pitchFamily="34" charset="0"/>
                <a:ea typeface="等线" panose="02010600030101010101" pitchFamily="2" charset="-122"/>
              </a:rPr>
              <a:t>µC/OS</a:t>
            </a:r>
            <a:r>
              <a:rPr lang="zh-CN" altLang="en-US" sz="2400" dirty="0">
                <a:latin typeface="Segoe UI" panose="020B0502040204020203" pitchFamily="34" charset="0"/>
                <a:ea typeface="等线" panose="02010600030101010101" pitchFamily="2" charset="-122"/>
              </a:rPr>
              <a:t>事件标志组相关函数</a:t>
            </a:r>
            <a:endParaRPr lang="en-US" altLang="zh-CN" sz="24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OSFlagCreate();                     //</a:t>
            </a:r>
            <a:r>
              <a:rPr lang="en-US" altLang="zh-CN" sz="2000" dirty="0" err="1">
                <a:latin typeface="Segoe UI" panose="020B0502040204020203" pitchFamily="34" charset="0"/>
                <a:ea typeface="等线" panose="02010600030101010101" pitchFamily="2" charset="-122"/>
              </a:rPr>
              <a:t>创建</a:t>
            </a:r>
            <a:r>
              <a:rPr lang="zh-CN" altLang="en-US" sz="2000" dirty="0">
                <a:latin typeface="Segoe UI" panose="020B0502040204020203" pitchFamily="34" charset="0"/>
                <a:ea typeface="等线" panose="02010600030101010101" pitchFamily="2" charset="-122"/>
              </a:rPr>
              <a:t>事件标志组</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OSFlagDel();                          //</a:t>
            </a:r>
            <a:r>
              <a:rPr lang="en-US" altLang="zh-CN" sz="2000" dirty="0" err="1">
                <a:latin typeface="Segoe UI" panose="020B0502040204020203" pitchFamily="34" charset="0"/>
                <a:ea typeface="等线" panose="02010600030101010101" pitchFamily="2" charset="-122"/>
              </a:rPr>
              <a:t>删除</a:t>
            </a:r>
            <a:r>
              <a:rPr lang="zh-CN" altLang="en-US" sz="2000" dirty="0">
                <a:latin typeface="Segoe UI" panose="020B0502040204020203" pitchFamily="34" charset="0"/>
                <a:ea typeface="等线" panose="02010600030101010101" pitchFamily="2" charset="-122"/>
              </a:rPr>
              <a:t>事件标志组</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OSFlagPend();                       //</a:t>
            </a:r>
            <a:r>
              <a:rPr lang="en-US" altLang="zh-CN" sz="2000" dirty="0" err="1">
                <a:latin typeface="Segoe UI" panose="020B0502040204020203" pitchFamily="34" charset="0"/>
                <a:ea typeface="等线" panose="02010600030101010101" pitchFamily="2" charset="-122"/>
              </a:rPr>
              <a:t>请求</a:t>
            </a:r>
            <a:r>
              <a:rPr lang="zh-CN" altLang="en-US" sz="2000" dirty="0">
                <a:latin typeface="Segoe UI" panose="020B0502040204020203" pitchFamily="34" charset="0"/>
                <a:ea typeface="等线" panose="02010600030101010101" pitchFamily="2" charset="-122"/>
              </a:rPr>
              <a:t>事件标志组</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OSFlagPendAbort();              //</a:t>
            </a:r>
            <a:r>
              <a:rPr lang="en-US" altLang="zh-CN" sz="2000" dirty="0" err="1">
                <a:latin typeface="Segoe UI" panose="020B0502040204020203" pitchFamily="34" charset="0"/>
                <a:ea typeface="等线" panose="02010600030101010101" pitchFamily="2" charset="-122"/>
              </a:rPr>
              <a:t>取消等待</a:t>
            </a:r>
            <a:r>
              <a:rPr lang="zh-CN" altLang="en-US" sz="2000" dirty="0">
                <a:latin typeface="Segoe UI" panose="020B0502040204020203" pitchFamily="34" charset="0"/>
                <a:ea typeface="等线" panose="02010600030101010101" pitchFamily="2" charset="-122"/>
              </a:rPr>
              <a:t>事件标志组</a:t>
            </a:r>
            <a:endParaRPr lang="en-US" altLang="zh-CN" sz="2000" dirty="0">
              <a:latin typeface="Segoe UI" panose="020B0502040204020203" pitchFamily="34" charset="0"/>
              <a:ea typeface="等线" panose="02010600030101010101" pitchFamily="2" charset="-122"/>
            </a:endParaRPr>
          </a:p>
          <a:p>
            <a:pPr lvl="1"/>
            <a:r>
              <a:rPr lang="en-US" altLang="zh-CN" sz="2000" dirty="0">
                <a:latin typeface="Segoe UI" panose="020B0502040204020203" pitchFamily="34" charset="0"/>
                <a:ea typeface="等线" panose="02010600030101010101" pitchFamily="2" charset="-122"/>
              </a:rPr>
              <a:t>OSFlagPendGetFlagsRdy();  //获取使任务就绪的事件标志</a:t>
            </a:r>
          </a:p>
          <a:p>
            <a:pPr lvl="1"/>
            <a:r>
              <a:rPr lang="en-US" altLang="zh-CN" sz="2000" dirty="0">
                <a:latin typeface="Segoe UI" panose="020B0502040204020203" pitchFamily="34" charset="0"/>
                <a:ea typeface="等线" panose="02010600030101010101" pitchFamily="2" charset="-122"/>
              </a:rPr>
              <a:t>OSFlagPost();                        //</a:t>
            </a:r>
            <a:r>
              <a:rPr lang="en-US" altLang="zh-CN" sz="2000" dirty="0" err="1">
                <a:latin typeface="Segoe UI" panose="020B0502040204020203" pitchFamily="34" charset="0"/>
                <a:ea typeface="等线" panose="02010600030101010101" pitchFamily="2" charset="-122"/>
              </a:rPr>
              <a:t>发送</a:t>
            </a:r>
            <a:r>
              <a:rPr lang="zh-CN" altLang="en-US" sz="2000" dirty="0">
                <a:latin typeface="Segoe UI" panose="020B0502040204020203" pitchFamily="34" charset="0"/>
                <a:ea typeface="等线" panose="02010600030101010101" pitchFamily="2" charset="-122"/>
              </a:rPr>
              <a:t>事件标志组</a:t>
            </a:r>
            <a:endParaRPr lang="en-US" altLang="zh-CN" sz="2000" dirty="0">
              <a:latin typeface="Segoe UI" panose="020B0502040204020203" pitchFamily="34" charset="0"/>
              <a:ea typeface="等线" panose="02010600030101010101" pitchFamily="2" charset="-122"/>
            </a:endParaRPr>
          </a:p>
          <a:p>
            <a:pPr marL="0" indent="0">
              <a:buNone/>
            </a:pPr>
            <a:r>
              <a:rPr lang="zh-CN" altLang="en-US" sz="2400" dirty="0">
                <a:latin typeface="Segoe UI" panose="020B0502040204020203" pitchFamily="34" charset="0"/>
                <a:ea typeface="等线" panose="02010600030101010101" pitchFamily="2" charset="-122"/>
              </a:rPr>
              <a:t>参考：</a:t>
            </a:r>
            <a:r>
              <a:rPr lang="en-US" altLang="zh-CN" sz="2400" dirty="0">
                <a:latin typeface="Segoe UI" panose="020B0502040204020203" pitchFamily="34" charset="0"/>
                <a:ea typeface="等线" panose="02010600030101010101" pitchFamily="2" charset="-122"/>
              </a:rPr>
              <a:t>https://blog.csdn.net/liyayao/article/details/7058354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nchorCtr="0"/>
          <a:lstStyle/>
          <a:p>
            <a:r>
              <a:rPr kumimoji="0" lang="en-US" altLang="zh-CN"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µC/OS</a:t>
            </a:r>
            <a:r>
              <a:rPr kumimoji="0" lang="zh-CN" altLang="en-US" b="1" i="0" u="none" strike="noStrike" kern="0" cap="none" spc="0" normalizeH="0" baseline="0" noProof="0" dirty="0">
                <a:ln>
                  <a:noFill/>
                </a:ln>
                <a:solidFill>
                  <a:srgbClr val="A50021"/>
                </a:solidFill>
                <a:effectLst/>
                <a:uLnTx/>
                <a:uFillTx/>
                <a:latin typeface="Segoe UI" panose="020B0502040204020203" pitchFamily="34" charset="0"/>
                <a:ea typeface="等线" panose="02010600030101010101" pitchFamily="2" charset="-122"/>
                <a:cs typeface="+mj-cs"/>
              </a:rPr>
              <a:t>事件标志组（事件集）</a:t>
            </a:r>
            <a:endParaRPr lang="zh-CN" altLang="en-US" dirty="0">
              <a:latin typeface="Segoe UI" panose="020B0502040204020203" pitchFamily="34" charset="0"/>
              <a:ea typeface="等线" panose="02010600030101010101" pitchFamily="2" charset="-122"/>
            </a:endParaRPr>
          </a:p>
        </p:txBody>
      </p:sp>
      <p:sp>
        <p:nvSpPr>
          <p:cNvPr id="6" name="Rectangle 2"/>
          <p:cNvSpPr>
            <a:spLocks noChangeArrowheads="1"/>
          </p:cNvSpPr>
          <p:nvPr/>
        </p:nvSpPr>
        <p:spPr bwMode="auto">
          <a:xfrm>
            <a:off x="3178097" y="5939883"/>
            <a:ext cx="6477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solidFill>
                  <a:srgbClr val="800000"/>
                </a:solidFill>
                <a:effectLst>
                  <a:outerShdw blurRad="38100" dist="38100" dir="2700000" algn="tl">
                    <a:srgbClr val="C0C0C0"/>
                  </a:outerShdw>
                </a:effectLst>
                <a:latin typeface="Segoe UI" panose="020B0502040204020203" pitchFamily="34" charset="0"/>
                <a:ea typeface="等线" panose="02010600030101010101" pitchFamily="2" charset="-122"/>
              </a:rPr>
              <a:t>用多个事件的组合发信号给多个任务</a:t>
            </a:r>
          </a:p>
        </p:txBody>
      </p:sp>
      <p:sp>
        <p:nvSpPr>
          <p:cNvPr id="7" name="Oval 4"/>
          <p:cNvSpPr>
            <a:spLocks noChangeArrowheads="1"/>
          </p:cNvSpPr>
          <p:nvPr/>
        </p:nvSpPr>
        <p:spPr bwMode="auto">
          <a:xfrm>
            <a:off x="3193972" y="1274221"/>
            <a:ext cx="1150938" cy="1079500"/>
          </a:xfrm>
          <a:prstGeom prst="ellipse">
            <a:avLst/>
          </a:prstGeom>
          <a:noFill/>
          <a:ln w="28575">
            <a:solidFill>
              <a:schemeClr val="tx1"/>
            </a:solidFill>
            <a:prstDash val="lg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5"/>
          <p:cNvSpPr txBox="1">
            <a:spLocks noChangeArrowheads="1"/>
          </p:cNvSpPr>
          <p:nvPr/>
        </p:nvSpPr>
        <p:spPr bwMode="auto">
          <a:xfrm>
            <a:off x="3409872" y="1607596"/>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Segoe UI" panose="020B0502040204020203" pitchFamily="34" charset="0"/>
                <a:ea typeface="等线" panose="02010600030101010101" pitchFamily="2" charset="-122"/>
              </a:rPr>
              <a:t>任务</a:t>
            </a:r>
          </a:p>
        </p:txBody>
      </p:sp>
      <p:sp>
        <p:nvSpPr>
          <p:cNvPr id="9" name="Oval 6"/>
          <p:cNvSpPr>
            <a:spLocks noChangeArrowheads="1"/>
          </p:cNvSpPr>
          <p:nvPr/>
        </p:nvSpPr>
        <p:spPr bwMode="auto">
          <a:xfrm>
            <a:off x="8162847" y="3506246"/>
            <a:ext cx="1150938" cy="10795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7"/>
          <p:cNvSpPr txBox="1">
            <a:spLocks noChangeArrowheads="1"/>
          </p:cNvSpPr>
          <p:nvPr/>
        </p:nvSpPr>
        <p:spPr bwMode="auto">
          <a:xfrm>
            <a:off x="8378747" y="3828508"/>
            <a:ext cx="1439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Segoe UI" panose="020B0502040204020203" pitchFamily="34" charset="0"/>
                <a:ea typeface="等线" panose="02010600030101010101" pitchFamily="2" charset="-122"/>
              </a:rPr>
              <a:t>任务</a:t>
            </a:r>
          </a:p>
        </p:txBody>
      </p:sp>
      <p:sp>
        <p:nvSpPr>
          <p:cNvPr id="11" name="Oval 8"/>
          <p:cNvSpPr>
            <a:spLocks noChangeArrowheads="1"/>
          </p:cNvSpPr>
          <p:nvPr/>
        </p:nvSpPr>
        <p:spPr bwMode="auto">
          <a:xfrm>
            <a:off x="8235872" y="4874671"/>
            <a:ext cx="1150938" cy="10795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9"/>
          <p:cNvSpPr txBox="1">
            <a:spLocks noChangeArrowheads="1"/>
          </p:cNvSpPr>
          <p:nvPr/>
        </p:nvSpPr>
        <p:spPr bwMode="auto">
          <a:xfrm>
            <a:off x="8450185" y="5208046"/>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Segoe UI" panose="020B0502040204020203" pitchFamily="34" charset="0"/>
                <a:ea typeface="等线" panose="02010600030101010101" pitchFamily="2" charset="-122"/>
              </a:rPr>
              <a:t>任务</a:t>
            </a:r>
          </a:p>
        </p:txBody>
      </p:sp>
      <p:sp>
        <p:nvSpPr>
          <p:cNvPr id="13" name="Text Box 10"/>
          <p:cNvSpPr txBox="1">
            <a:spLocks noChangeArrowheads="1"/>
          </p:cNvSpPr>
          <p:nvPr/>
        </p:nvSpPr>
        <p:spPr bwMode="auto">
          <a:xfrm>
            <a:off x="4921172" y="1632996"/>
            <a:ext cx="5389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Segoe UI" panose="020B0502040204020203" pitchFamily="34" charset="0"/>
                <a:ea typeface="等线" panose="02010600030101010101" pitchFamily="2" charset="-122"/>
              </a:rPr>
              <a:t>ISR</a:t>
            </a:r>
          </a:p>
        </p:txBody>
      </p:sp>
      <p:sp>
        <p:nvSpPr>
          <p:cNvPr id="14" name="AutoShape 11"/>
          <p:cNvSpPr>
            <a:spLocks noChangeArrowheads="1"/>
          </p:cNvSpPr>
          <p:nvPr/>
        </p:nvSpPr>
        <p:spPr bwMode="auto">
          <a:xfrm>
            <a:off x="4705272" y="1561558"/>
            <a:ext cx="1008063" cy="503238"/>
          </a:xfrm>
          <a:prstGeom prst="flowChartAlternateProcess">
            <a:avLst/>
          </a:prstGeom>
          <a:noFill/>
          <a:ln w="2857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4560810" y="2209258"/>
            <a:ext cx="0" cy="792163"/>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 name="Group 13"/>
          <p:cNvGrpSpPr/>
          <p:nvPr/>
        </p:nvGrpSpPr>
        <p:grpSpPr bwMode="auto">
          <a:xfrm>
            <a:off x="3122535" y="3290346"/>
            <a:ext cx="2303462" cy="215900"/>
            <a:chOff x="930" y="2069"/>
            <a:chExt cx="1451" cy="136"/>
          </a:xfrm>
        </p:grpSpPr>
        <p:sp>
          <p:nvSpPr>
            <p:cNvPr id="17" name="Rectangle 14"/>
            <p:cNvSpPr>
              <a:spLocks noChangeArrowheads="1"/>
            </p:cNvSpPr>
            <p:nvPr/>
          </p:nvSpPr>
          <p:spPr bwMode="auto">
            <a:xfrm>
              <a:off x="930" y="2069"/>
              <a:ext cx="1451"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auto">
            <a:xfrm>
              <a:off x="1111" y="2069"/>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1292" y="2069"/>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7"/>
            <p:cNvSpPr>
              <a:spLocks noChangeShapeType="1"/>
            </p:cNvSpPr>
            <p:nvPr/>
          </p:nvSpPr>
          <p:spPr bwMode="auto">
            <a:xfrm>
              <a:off x="1474" y="2069"/>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8"/>
            <p:cNvSpPr>
              <a:spLocks noChangeShapeType="1"/>
            </p:cNvSpPr>
            <p:nvPr/>
          </p:nvSpPr>
          <p:spPr bwMode="auto">
            <a:xfrm>
              <a:off x="1655" y="2069"/>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p:cNvSpPr>
              <a:spLocks noChangeShapeType="1"/>
            </p:cNvSpPr>
            <p:nvPr/>
          </p:nvSpPr>
          <p:spPr bwMode="auto">
            <a:xfrm>
              <a:off x="1837" y="2069"/>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0"/>
            <p:cNvSpPr>
              <a:spLocks noChangeShapeType="1"/>
            </p:cNvSpPr>
            <p:nvPr/>
          </p:nvSpPr>
          <p:spPr bwMode="auto">
            <a:xfrm>
              <a:off x="2018" y="2069"/>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1"/>
            <p:cNvSpPr>
              <a:spLocks noChangeShapeType="1"/>
            </p:cNvSpPr>
            <p:nvPr/>
          </p:nvSpPr>
          <p:spPr bwMode="auto">
            <a:xfrm>
              <a:off x="2200" y="2069"/>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Line 22"/>
          <p:cNvSpPr>
            <a:spLocks noChangeShapeType="1"/>
          </p:cNvSpPr>
          <p:nvPr/>
        </p:nvSpPr>
        <p:spPr bwMode="auto">
          <a:xfrm>
            <a:off x="5210097" y="3433221"/>
            <a:ext cx="0" cy="1873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3"/>
          <p:cNvSpPr>
            <a:spLocks noChangeShapeType="1"/>
          </p:cNvSpPr>
          <p:nvPr/>
        </p:nvSpPr>
        <p:spPr bwMode="auto">
          <a:xfrm>
            <a:off x="4994197" y="3433221"/>
            <a:ext cx="0" cy="19446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4"/>
          <p:cNvSpPr>
            <a:spLocks noChangeShapeType="1"/>
          </p:cNvSpPr>
          <p:nvPr/>
        </p:nvSpPr>
        <p:spPr bwMode="auto">
          <a:xfrm>
            <a:off x="4417935" y="3433221"/>
            <a:ext cx="0" cy="2016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5"/>
          <p:cNvSpPr>
            <a:spLocks noChangeShapeType="1"/>
          </p:cNvSpPr>
          <p:nvPr/>
        </p:nvSpPr>
        <p:spPr bwMode="auto">
          <a:xfrm>
            <a:off x="4057572" y="3433221"/>
            <a:ext cx="0"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6"/>
          <p:cNvSpPr>
            <a:spLocks noChangeShapeType="1"/>
          </p:cNvSpPr>
          <p:nvPr/>
        </p:nvSpPr>
        <p:spPr bwMode="auto">
          <a:xfrm>
            <a:off x="3193972" y="3506246"/>
            <a:ext cx="0" cy="7921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27"/>
          <p:cNvSpPr txBox="1">
            <a:spLocks noChangeArrowheads="1"/>
          </p:cNvSpPr>
          <p:nvPr/>
        </p:nvSpPr>
        <p:spPr bwMode="auto">
          <a:xfrm>
            <a:off x="6505497" y="3922171"/>
            <a:ext cx="72072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latin typeface="Segoe UI" panose="020B0502040204020203" pitchFamily="34" charset="0"/>
                <a:ea typeface="等线" panose="02010600030101010101" pitchFamily="2" charset="-122"/>
              </a:rPr>
              <a:t>OR</a:t>
            </a:r>
          </a:p>
        </p:txBody>
      </p:sp>
      <p:sp>
        <p:nvSpPr>
          <p:cNvPr id="31" name="Text Box 28"/>
          <p:cNvSpPr txBox="1">
            <a:spLocks noChangeArrowheads="1"/>
          </p:cNvSpPr>
          <p:nvPr/>
        </p:nvSpPr>
        <p:spPr bwMode="auto">
          <a:xfrm>
            <a:off x="6505497" y="5162008"/>
            <a:ext cx="792163"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latin typeface="Segoe UI" panose="020B0502040204020203" pitchFamily="34" charset="0"/>
                <a:ea typeface="等线" panose="02010600030101010101" pitchFamily="2" charset="-122"/>
              </a:rPr>
              <a:t>AND</a:t>
            </a:r>
          </a:p>
        </p:txBody>
      </p:sp>
      <p:sp>
        <p:nvSpPr>
          <p:cNvPr id="32" name="Line 29"/>
          <p:cNvSpPr>
            <a:spLocks noChangeShapeType="1"/>
          </p:cNvSpPr>
          <p:nvPr/>
        </p:nvSpPr>
        <p:spPr bwMode="auto">
          <a:xfrm>
            <a:off x="5210097" y="5306471"/>
            <a:ext cx="12239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0"/>
          <p:cNvSpPr>
            <a:spLocks noChangeShapeType="1"/>
          </p:cNvSpPr>
          <p:nvPr/>
        </p:nvSpPr>
        <p:spPr bwMode="auto">
          <a:xfrm>
            <a:off x="4994197" y="5377908"/>
            <a:ext cx="14398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1"/>
          <p:cNvSpPr>
            <a:spLocks noChangeShapeType="1"/>
          </p:cNvSpPr>
          <p:nvPr/>
        </p:nvSpPr>
        <p:spPr bwMode="auto">
          <a:xfrm>
            <a:off x="4417935" y="5449346"/>
            <a:ext cx="20161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2"/>
          <p:cNvSpPr>
            <a:spLocks noChangeShapeType="1"/>
          </p:cNvSpPr>
          <p:nvPr/>
        </p:nvSpPr>
        <p:spPr bwMode="auto">
          <a:xfrm>
            <a:off x="3193972" y="4298408"/>
            <a:ext cx="33115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3"/>
          <p:cNvSpPr>
            <a:spLocks noChangeShapeType="1"/>
          </p:cNvSpPr>
          <p:nvPr/>
        </p:nvSpPr>
        <p:spPr bwMode="auto">
          <a:xfrm>
            <a:off x="4057572" y="4153946"/>
            <a:ext cx="24479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4"/>
          <p:cNvSpPr>
            <a:spLocks noChangeShapeType="1"/>
          </p:cNvSpPr>
          <p:nvPr/>
        </p:nvSpPr>
        <p:spPr bwMode="auto">
          <a:xfrm>
            <a:off x="5210097" y="3865021"/>
            <a:ext cx="1295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5"/>
          <p:cNvSpPr>
            <a:spLocks noChangeShapeType="1"/>
          </p:cNvSpPr>
          <p:nvPr/>
        </p:nvSpPr>
        <p:spPr bwMode="auto">
          <a:xfrm>
            <a:off x="4417935" y="4009483"/>
            <a:ext cx="20875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Oval 36"/>
          <p:cNvSpPr>
            <a:spLocks noChangeArrowheads="1"/>
          </p:cNvSpPr>
          <p:nvPr/>
        </p:nvSpPr>
        <p:spPr bwMode="auto">
          <a:xfrm>
            <a:off x="4344910" y="3938046"/>
            <a:ext cx="107950" cy="1079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7"/>
          <p:cNvSpPr>
            <a:spLocks noChangeArrowheads="1"/>
          </p:cNvSpPr>
          <p:nvPr/>
        </p:nvSpPr>
        <p:spPr bwMode="auto">
          <a:xfrm>
            <a:off x="5137072" y="3793583"/>
            <a:ext cx="107950" cy="1079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p:cNvSpPr>
            <a:spLocks noChangeShapeType="1"/>
          </p:cNvSpPr>
          <p:nvPr/>
        </p:nvSpPr>
        <p:spPr bwMode="auto">
          <a:xfrm>
            <a:off x="7297660" y="4082508"/>
            <a:ext cx="792162" cy="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9"/>
          <p:cNvSpPr>
            <a:spLocks noChangeShapeType="1"/>
          </p:cNvSpPr>
          <p:nvPr/>
        </p:nvSpPr>
        <p:spPr bwMode="auto">
          <a:xfrm>
            <a:off x="7369097" y="5377908"/>
            <a:ext cx="792163" cy="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40"/>
          <p:cNvSpPr txBox="1">
            <a:spLocks noChangeArrowheads="1"/>
          </p:cNvSpPr>
          <p:nvPr/>
        </p:nvSpPr>
        <p:spPr bwMode="auto">
          <a:xfrm>
            <a:off x="5641897" y="3433221"/>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Segoe UI" panose="020B0502040204020203" pitchFamily="34" charset="0"/>
                <a:ea typeface="等线" panose="02010600030101010101" pitchFamily="2" charset="-122"/>
              </a:rPr>
              <a:t>事件集</a:t>
            </a:r>
          </a:p>
        </p:txBody>
      </p:sp>
      <p:sp>
        <p:nvSpPr>
          <p:cNvPr id="44" name="Text Box 41"/>
          <p:cNvSpPr txBox="1">
            <a:spLocks noChangeArrowheads="1"/>
          </p:cNvSpPr>
          <p:nvPr/>
        </p:nvSpPr>
        <p:spPr bwMode="auto">
          <a:xfrm>
            <a:off x="5641897" y="487308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Segoe UI" panose="020B0502040204020203" pitchFamily="34" charset="0"/>
                <a:ea typeface="等线" panose="02010600030101010101" pitchFamily="2" charset="-122"/>
              </a:rPr>
              <a:t>事件集</a:t>
            </a:r>
          </a:p>
        </p:txBody>
      </p:sp>
      <p:sp>
        <p:nvSpPr>
          <p:cNvPr id="45" name="Text Box 42"/>
          <p:cNvSpPr txBox="1">
            <a:spLocks noChangeArrowheads="1"/>
          </p:cNvSpPr>
          <p:nvPr/>
        </p:nvSpPr>
        <p:spPr bwMode="auto">
          <a:xfrm>
            <a:off x="2813616" y="2714083"/>
            <a:ext cx="1803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atin typeface="Segoe UI" panose="020B0502040204020203" pitchFamily="34" charset="0"/>
                <a:ea typeface="等线" panose="02010600030101010101" pitchFamily="2" charset="-122"/>
              </a:rPr>
              <a:t>事件集</a:t>
            </a:r>
          </a:p>
          <a:p>
            <a:pPr algn="ctr"/>
            <a:r>
              <a:rPr lang="zh-CN" altLang="en-US" sz="1600" b="1">
                <a:latin typeface="Segoe UI" panose="020B0502040204020203" pitchFamily="34" charset="0"/>
                <a:ea typeface="等线" panose="02010600030101010101" pitchFamily="2" charset="-122"/>
              </a:rPr>
              <a:t>（</a:t>
            </a:r>
            <a:r>
              <a:rPr lang="en-US" altLang="zh-CN" sz="1600" b="1">
                <a:latin typeface="Segoe UI" panose="020B0502040204020203" pitchFamily="34" charset="0"/>
                <a:ea typeface="等线" panose="02010600030101010101" pitchFamily="2" charset="-122"/>
              </a:rPr>
              <a:t>8</a:t>
            </a:r>
            <a:r>
              <a:rPr lang="zh-CN" altLang="en-US" sz="1600" b="1">
                <a:latin typeface="Segoe UI" panose="020B0502040204020203" pitchFamily="34" charset="0"/>
                <a:ea typeface="等线" panose="02010600030101010101" pitchFamily="2" charset="-122"/>
              </a:rPr>
              <a:t>，</a:t>
            </a:r>
            <a:r>
              <a:rPr lang="en-US" altLang="zh-CN" sz="1600" b="1">
                <a:latin typeface="Segoe UI" panose="020B0502040204020203" pitchFamily="34" charset="0"/>
                <a:ea typeface="等线" panose="02010600030101010101" pitchFamily="2" charset="-122"/>
              </a:rPr>
              <a:t>16</a:t>
            </a:r>
            <a:r>
              <a:rPr lang="zh-CN" altLang="en-US" sz="1600" b="1">
                <a:latin typeface="Segoe UI" panose="020B0502040204020203" pitchFamily="34" charset="0"/>
                <a:ea typeface="等线" panose="02010600030101010101" pitchFamily="2" charset="-122"/>
              </a:rPr>
              <a:t>或</a:t>
            </a:r>
            <a:r>
              <a:rPr lang="en-US" altLang="zh-CN" sz="1600" b="1">
                <a:latin typeface="Segoe UI" panose="020B0502040204020203" pitchFamily="34" charset="0"/>
                <a:ea typeface="等线" panose="02010600030101010101" pitchFamily="2" charset="-122"/>
              </a:rPr>
              <a:t>32</a:t>
            </a:r>
            <a:r>
              <a:rPr lang="zh-CN" altLang="en-US" sz="1600" b="1">
                <a:latin typeface="Segoe UI" panose="020B0502040204020203" pitchFamily="34" charset="0"/>
                <a:ea typeface="等线" panose="02010600030101010101" pitchFamily="2" charset="-122"/>
              </a:rPr>
              <a:t>位）</a:t>
            </a:r>
          </a:p>
        </p:txBody>
      </p:sp>
      <p:sp>
        <p:nvSpPr>
          <p:cNvPr id="46" name="Text Box 43"/>
          <p:cNvSpPr txBox="1">
            <a:spLocks noChangeArrowheads="1"/>
          </p:cNvSpPr>
          <p:nvPr/>
        </p:nvSpPr>
        <p:spPr bwMode="auto">
          <a:xfrm>
            <a:off x="4633835" y="2282283"/>
            <a:ext cx="7024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Segoe UI" panose="020B0502040204020203" pitchFamily="34" charset="0"/>
                <a:ea typeface="等线" panose="02010600030101010101" pitchFamily="2" charset="-122"/>
              </a:rPr>
              <a:t>POST</a:t>
            </a:r>
          </a:p>
        </p:txBody>
      </p:sp>
      <p:sp>
        <p:nvSpPr>
          <p:cNvPr id="47" name="Text Box 44"/>
          <p:cNvSpPr txBox="1">
            <a:spLocks noChangeArrowheads="1"/>
          </p:cNvSpPr>
          <p:nvPr/>
        </p:nvSpPr>
        <p:spPr bwMode="auto">
          <a:xfrm>
            <a:off x="7369097" y="3722146"/>
            <a:ext cx="746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Segoe UI" panose="020B0502040204020203" pitchFamily="34" charset="0"/>
                <a:ea typeface="等线" panose="02010600030101010101" pitchFamily="2" charset="-122"/>
              </a:rPr>
              <a:t>PEND</a:t>
            </a:r>
          </a:p>
        </p:txBody>
      </p:sp>
      <p:sp>
        <p:nvSpPr>
          <p:cNvPr id="48" name="Text Box 45"/>
          <p:cNvSpPr txBox="1">
            <a:spLocks noChangeArrowheads="1"/>
          </p:cNvSpPr>
          <p:nvPr/>
        </p:nvSpPr>
        <p:spPr bwMode="auto">
          <a:xfrm>
            <a:off x="7369097" y="4946108"/>
            <a:ext cx="746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Segoe UI" panose="020B0502040204020203" pitchFamily="34" charset="0"/>
                <a:ea typeface="等线" panose="02010600030101010101" pitchFamily="2" charset="-122"/>
              </a:rPr>
              <a:t>PEND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OSFlagCreate</a:t>
            </a:r>
            <a:endParaRPr lang="zh-CN" altLang="en-US" dirty="0">
              <a:latin typeface="Segoe UI" panose="020B0502040204020203" pitchFamily="34" charset="0"/>
              <a:ea typeface="等线" panose="02010600030101010101" pitchFamily="2" charset="-122"/>
            </a:endParaRPr>
          </a:p>
        </p:txBody>
      </p:sp>
      <p:sp>
        <p:nvSpPr>
          <p:cNvPr id="19459" name="Rectangle 3"/>
          <p:cNvSpPr>
            <a:spLocks noGrp="1"/>
          </p:cNvSpPr>
          <p:nvPr>
            <p:ph idx="1"/>
          </p:nvPr>
        </p:nvSpPr>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sym typeface="+mn-ea"/>
              </a:rPr>
              <a:t>函数用于创建一个事件标志组。</a:t>
            </a:r>
          </a:p>
          <a:p>
            <a:r>
              <a:rPr lang="en-US" altLang="zh-CN" sz="2400" dirty="0">
                <a:latin typeface="Segoe UI" panose="020B0502040204020203" pitchFamily="34" charset="0"/>
                <a:ea typeface="等线" panose="02010600030101010101" pitchFamily="2" charset="-122"/>
                <a:sym typeface="+mn-ea"/>
              </a:rPr>
              <a:t>OS_FLAG_GRP  *OSFlagCreate (OS_FLAGS  flags,INT8U    *perr)</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 </a:t>
            </a:r>
            <a:r>
              <a:rPr lang="en-US" altLang="zh-CN" sz="2000" dirty="0">
                <a:latin typeface="Segoe UI" panose="020B0502040204020203" pitchFamily="34" charset="0"/>
                <a:ea typeface="等线" panose="02010600030101010101" pitchFamily="2" charset="-122"/>
              </a:rPr>
              <a:t>flags</a:t>
            </a:r>
            <a:r>
              <a:rPr lang="zh-CN" altLang="en-US" sz="2000" dirty="0">
                <a:latin typeface="Segoe UI" panose="020B0502040204020203" pitchFamily="34" charset="0"/>
                <a:ea typeface="等线" panose="02010600030101010101" pitchFamily="2" charset="-122"/>
              </a:rPr>
              <a:t> 包含要存储在事件标志组中的初始值</a:t>
            </a:r>
          </a:p>
          <a:p>
            <a:pPr lvl="1"/>
            <a:r>
              <a:rPr lang="en-US" altLang="zh-CN" sz="2000" dirty="0">
                <a:latin typeface="Segoe UI" panose="020B0502040204020203" pitchFamily="34" charset="0"/>
                <a:ea typeface="等线" panose="02010600030101010101" pitchFamily="2" charset="-122"/>
                <a:sym typeface="+mn-ea"/>
              </a:rPr>
              <a:t>peer</a:t>
            </a:r>
            <a:r>
              <a:rPr lang="zh-CN" altLang="en-US" sz="2000" dirty="0">
                <a:latin typeface="Segoe UI" panose="020B0502040204020203" pitchFamily="34" charset="0"/>
                <a:ea typeface="等线" panose="02010600030101010101" pitchFamily="2" charset="-122"/>
                <a:sym typeface="+mn-ea"/>
              </a:rPr>
              <a:t> 是指向将返回到应用程序的错误代码的指针</a:t>
            </a: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指向事件标志组的指针，如果没有其他组可用，则为空指针；</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OSFlagPend</a:t>
            </a:r>
            <a:endParaRPr lang="zh-CN" altLang="en-US" dirty="0">
              <a:latin typeface="Segoe UI" panose="020B0502040204020203" pitchFamily="34" charset="0"/>
              <a:ea typeface="等线" panose="02010600030101010101" pitchFamily="2" charset="-122"/>
            </a:endParaRPr>
          </a:p>
        </p:txBody>
      </p:sp>
      <p:sp>
        <p:nvSpPr>
          <p:cNvPr id="19459" name="Rectangle 3"/>
          <p:cNvSpPr>
            <a:spLocks noGrp="1"/>
          </p:cNvSpPr>
          <p:nvPr>
            <p:ph idx="1"/>
          </p:nvPr>
        </p:nvSpPr>
        <p:spPr>
          <a:xfrm>
            <a:off x="609600" y="1600200"/>
            <a:ext cx="10972800" cy="4784090"/>
          </a:xfrm>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sym typeface="+mn-ea"/>
              </a:rPr>
              <a:t>函数用于接收（等待）一个事件标志组中的事件标志位</a:t>
            </a:r>
          </a:p>
          <a:p>
            <a:r>
              <a:rPr lang="en-US" altLang="zh-CN" sz="2400" dirty="0">
                <a:latin typeface="Segoe UI" panose="020B0502040204020203" pitchFamily="34" charset="0"/>
                <a:ea typeface="等线" panose="02010600030101010101" pitchFamily="2" charset="-122"/>
                <a:sym typeface="+mn-ea"/>
              </a:rPr>
              <a:t>OS_FLAGS  OSFlagPend (OS_FLAG_GRP  *pgrp,  OS_FLAGS   flags,                      	                  INT8U       wait_type, INT32U   timeout,</a:t>
            </a:r>
          </a:p>
          <a:p>
            <a:pPr marL="0" indent="0">
              <a:buNone/>
            </a:pPr>
            <a:r>
              <a:rPr lang="en-US" altLang="zh-CN" sz="2400" dirty="0">
                <a:latin typeface="Segoe UI" panose="020B0502040204020203" pitchFamily="34" charset="0"/>
                <a:ea typeface="等线" panose="02010600030101010101" pitchFamily="2" charset="-122"/>
                <a:sym typeface="+mn-ea"/>
              </a:rPr>
              <a:t>                        INT8U       *perr)</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en-US" altLang="zh-CN" sz="2000" dirty="0" err="1">
                <a:latin typeface="Segoe UI" panose="020B0502040204020203" pitchFamily="34" charset="0"/>
                <a:ea typeface="等线" panose="02010600030101010101" pitchFamily="2" charset="-122"/>
                <a:sym typeface="+mn-ea"/>
              </a:rPr>
              <a:t>pgrp</a:t>
            </a:r>
            <a:r>
              <a:rPr lang="en-US" altLang="zh-CN" sz="2000" dirty="0">
                <a:latin typeface="Segoe UI" panose="020B0502040204020203" pitchFamily="34" charset="0"/>
                <a:ea typeface="等线" panose="02010600030101010101" pitchFamily="2" charset="-122"/>
                <a:sym typeface="+mn-ea"/>
              </a:rPr>
              <a:t> </a:t>
            </a:r>
            <a:r>
              <a:rPr lang="zh-CN" altLang="en-US" sz="2000" dirty="0">
                <a:latin typeface="Segoe UI" panose="020B0502040204020203" pitchFamily="34" charset="0"/>
                <a:ea typeface="等线" panose="02010600030101010101" pitchFamily="2" charset="-122"/>
                <a:sym typeface="+mn-ea"/>
              </a:rPr>
              <a:t>事件标志组</a:t>
            </a:r>
            <a:endParaRPr lang="en-US" altLang="zh-CN" sz="2000" dirty="0">
              <a:latin typeface="Segoe UI" panose="020B0502040204020203" pitchFamily="34" charset="0"/>
              <a:ea typeface="等线" panose="02010600030101010101" pitchFamily="2" charset="-122"/>
              <a:sym typeface="+mn-ea"/>
            </a:endParaRPr>
          </a:p>
          <a:p>
            <a:pPr lvl="1"/>
            <a:r>
              <a:rPr lang="en-US" altLang="zh-CN" sz="2000" dirty="0">
                <a:latin typeface="Segoe UI" panose="020B0502040204020203" pitchFamily="34" charset="0"/>
                <a:ea typeface="等线" panose="02010600030101010101" pitchFamily="2" charset="-122"/>
                <a:sym typeface="+mn-ea"/>
              </a:rPr>
              <a:t>flags </a:t>
            </a:r>
            <a:r>
              <a:rPr lang="zh-CN" altLang="en-US" sz="2000" dirty="0">
                <a:latin typeface="Segoe UI" panose="020B0502040204020203" pitchFamily="34" charset="0"/>
                <a:ea typeface="等线" panose="02010600030101010101" pitchFamily="2" charset="-122"/>
                <a:sym typeface="+mn-ea"/>
              </a:rPr>
              <a:t>事件标志位</a:t>
            </a:r>
          </a:p>
          <a:p>
            <a:pPr lvl="1"/>
            <a:r>
              <a:rPr lang="en-US" altLang="zh-CN" sz="2000" dirty="0">
                <a:latin typeface="Segoe UI" panose="020B0502040204020203" pitchFamily="34" charset="0"/>
                <a:ea typeface="等线" panose="02010600030101010101" pitchFamily="2" charset="-122"/>
                <a:sym typeface="+mn-ea"/>
              </a:rPr>
              <a:t>wait_type </a:t>
            </a:r>
            <a:r>
              <a:rPr lang="zh-CN" altLang="en-US" sz="2000" dirty="0">
                <a:latin typeface="Segoe UI" panose="020B0502040204020203" pitchFamily="34" charset="0"/>
                <a:ea typeface="等线" panose="02010600030101010101" pitchFamily="2" charset="-122"/>
                <a:sym typeface="+mn-ea"/>
              </a:rPr>
              <a:t>逻辑运算类型</a:t>
            </a:r>
          </a:p>
          <a:p>
            <a:pPr lvl="1"/>
            <a:r>
              <a:rPr lang="en-US" altLang="zh-CN" sz="2000" dirty="0">
                <a:latin typeface="Segoe UI" panose="020B0502040204020203" pitchFamily="34" charset="0"/>
                <a:ea typeface="等线" panose="02010600030101010101" pitchFamily="2" charset="-122"/>
                <a:sym typeface="+mn-ea"/>
              </a:rPr>
              <a:t>timeout </a:t>
            </a:r>
            <a:r>
              <a:rPr lang="zh-CN" altLang="en-US" sz="2000" dirty="0">
                <a:latin typeface="Segoe UI" panose="020B0502040204020203" pitchFamily="34" charset="0"/>
                <a:ea typeface="等线" panose="02010600030101010101" pitchFamily="2" charset="-122"/>
                <a:sym typeface="+mn-ea"/>
              </a:rPr>
              <a:t>等待时限</a:t>
            </a:r>
          </a:p>
          <a:p>
            <a:pPr lvl="1"/>
            <a:r>
              <a:rPr lang="en-US" altLang="zh-CN" sz="2000" dirty="0">
                <a:latin typeface="Segoe UI" panose="020B0502040204020203" pitchFamily="34" charset="0"/>
                <a:ea typeface="等线" panose="02010600030101010101" pitchFamily="2" charset="-122"/>
                <a:sym typeface="+mn-ea"/>
              </a:rPr>
              <a:t>perr </a:t>
            </a:r>
            <a:r>
              <a:rPr lang="zh-CN" altLang="en-US" sz="2000" dirty="0">
                <a:latin typeface="Segoe UI" panose="020B0502040204020203" pitchFamily="34" charset="0"/>
                <a:ea typeface="等线" panose="02010600030101010101" pitchFamily="2" charset="-122"/>
                <a:sym typeface="+mn-ea"/>
              </a:rPr>
              <a:t>错误信息</a:t>
            </a: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lang="zh-CN" altLang="en-US" sz="2000" dirty="0">
                <a:latin typeface="Segoe UI" panose="020B0502040204020203" pitchFamily="34" charset="0"/>
                <a:ea typeface="等线" panose="02010600030101010101" pitchFamily="2" charset="-122"/>
              </a:rPr>
              <a:t>任务就绪的事件标志组中的标志，如果超时或错误，则返回</a:t>
            </a:r>
            <a:r>
              <a:rPr lang="en-US" altLang="zh-CN" sz="2000" dirty="0">
                <a:latin typeface="Segoe UI" panose="020B0502040204020203" pitchFamily="34" charset="0"/>
                <a:ea typeface="等线" panose="02010600030101010101" pitchFamily="2" charset="-122"/>
              </a:rPr>
              <a:t>0</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sym typeface="+mn-ea"/>
              </a:rPr>
              <a:t>OSFlagPost</a:t>
            </a:r>
            <a:endParaRPr lang="zh-CN" altLang="en-US" dirty="0">
              <a:latin typeface="Segoe UI" panose="020B0502040204020203" pitchFamily="34" charset="0"/>
              <a:ea typeface="等线" panose="02010600030101010101" pitchFamily="2" charset="-122"/>
            </a:endParaRPr>
          </a:p>
        </p:txBody>
      </p:sp>
      <p:sp>
        <p:nvSpPr>
          <p:cNvPr id="19459" name="Rectangle 3"/>
          <p:cNvSpPr>
            <a:spLocks noGrp="1"/>
          </p:cNvSpPr>
          <p:nvPr>
            <p:ph idx="1"/>
          </p:nvPr>
        </p:nvSpPr>
        <p:spPr>
          <a:xfrm>
            <a:off x="609600" y="1600200"/>
            <a:ext cx="10972800" cy="4784090"/>
          </a:xfrm>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sym typeface="+mn-ea"/>
              </a:rPr>
              <a:t>函数用于向一个事件标志组发送（置位）事件标志</a:t>
            </a:r>
          </a:p>
          <a:p>
            <a:r>
              <a:rPr lang="en-US" altLang="zh-CN" sz="2400" dirty="0">
                <a:latin typeface="Segoe UI" panose="020B0502040204020203" pitchFamily="34" charset="0"/>
                <a:ea typeface="等线" panose="02010600030101010101" pitchFamily="2" charset="-122"/>
                <a:sym typeface="+mn-ea"/>
              </a:rPr>
              <a:t>OS_FLAGS  OSFlagPost (OS_FLAG_GRP  *pgrp,  OS_FLAGS      flags,</a:t>
            </a:r>
          </a:p>
          <a:p>
            <a:pPr marL="0" indent="0">
              <a:buNone/>
            </a:pPr>
            <a:r>
              <a:rPr lang="en-US" altLang="zh-CN" sz="2400" dirty="0">
                <a:latin typeface="Segoe UI" panose="020B0502040204020203" pitchFamily="34" charset="0"/>
                <a:ea typeface="等线" panose="02010600030101010101" pitchFamily="2" charset="-122"/>
                <a:sym typeface="+mn-ea"/>
              </a:rPr>
              <a:t>			       INT8U        opt, INT8U        *perr)</a:t>
            </a:r>
          </a:p>
          <a:p>
            <a:r>
              <a:rPr lang="zh-CN" altLang="en-US" sz="2400" dirty="0">
                <a:latin typeface="Segoe UI" panose="020B0502040204020203" pitchFamily="34" charset="0"/>
                <a:ea typeface="等线" panose="02010600030101010101" pitchFamily="2" charset="-122"/>
              </a:rPr>
              <a:t>参数</a:t>
            </a:r>
            <a:endParaRPr lang="en-US" altLang="zh-CN" sz="2400" dirty="0">
              <a:latin typeface="Segoe UI" panose="020B0502040204020203" pitchFamily="34" charset="0"/>
              <a:ea typeface="等线" panose="02010600030101010101" pitchFamily="2" charset="-122"/>
            </a:endParaRPr>
          </a:p>
          <a:p>
            <a:pPr lvl="1"/>
            <a:r>
              <a:rPr lang="en-US" altLang="zh-CN" sz="2000" dirty="0" err="1">
                <a:latin typeface="Segoe UI" panose="020B0502040204020203" pitchFamily="34" charset="0"/>
                <a:ea typeface="等线" panose="02010600030101010101" pitchFamily="2" charset="-122"/>
                <a:sym typeface="+mn-ea"/>
              </a:rPr>
              <a:t>pgrp</a:t>
            </a:r>
            <a:r>
              <a:rPr lang="en-US" altLang="zh-CN" sz="2000" dirty="0">
                <a:latin typeface="Segoe UI" panose="020B0502040204020203" pitchFamily="34" charset="0"/>
                <a:ea typeface="等线" panose="02010600030101010101" pitchFamily="2" charset="-122"/>
                <a:sym typeface="+mn-ea"/>
              </a:rPr>
              <a:t> </a:t>
            </a:r>
            <a:r>
              <a:rPr lang="zh-CN" altLang="en-US" sz="2000" dirty="0">
                <a:latin typeface="Segoe UI" panose="020B0502040204020203" pitchFamily="34" charset="0"/>
                <a:ea typeface="等线" panose="02010600030101010101" pitchFamily="2" charset="-122"/>
                <a:sym typeface="+mn-ea"/>
              </a:rPr>
              <a:t>事件标志组</a:t>
            </a:r>
            <a:endParaRPr lang="en-US" altLang="zh-CN" sz="2000" dirty="0">
              <a:latin typeface="Segoe UI" panose="020B0502040204020203" pitchFamily="34" charset="0"/>
              <a:ea typeface="等线" panose="02010600030101010101" pitchFamily="2" charset="-122"/>
              <a:sym typeface="+mn-ea"/>
            </a:endParaRPr>
          </a:p>
          <a:p>
            <a:pPr lvl="1"/>
            <a:r>
              <a:rPr lang="en-US" altLang="zh-CN" sz="2000" dirty="0">
                <a:latin typeface="Segoe UI" panose="020B0502040204020203" pitchFamily="34" charset="0"/>
                <a:ea typeface="等线" panose="02010600030101010101" pitchFamily="2" charset="-122"/>
                <a:sym typeface="+mn-ea"/>
              </a:rPr>
              <a:t>flags </a:t>
            </a:r>
            <a:r>
              <a:rPr lang="zh-CN" altLang="en-US" sz="2000" dirty="0">
                <a:latin typeface="Segoe UI" panose="020B0502040204020203" pitchFamily="34" charset="0"/>
                <a:ea typeface="等线" panose="02010600030101010101" pitchFamily="2" charset="-122"/>
                <a:sym typeface="+mn-ea"/>
              </a:rPr>
              <a:t>事件标志</a:t>
            </a:r>
          </a:p>
          <a:p>
            <a:pPr lvl="1"/>
            <a:r>
              <a:rPr lang="en-US" altLang="zh-CN" sz="2000" dirty="0">
                <a:latin typeface="Segoe UI" panose="020B0502040204020203" pitchFamily="34" charset="0"/>
                <a:ea typeface="等线" panose="02010600030101010101" pitchFamily="2" charset="-122"/>
                <a:sym typeface="+mn-ea"/>
              </a:rPr>
              <a:t>opt </a:t>
            </a:r>
            <a:r>
              <a:rPr lang="zh-CN" altLang="en-US" sz="2000" dirty="0">
                <a:latin typeface="Segoe UI" panose="020B0502040204020203" pitchFamily="34" charset="0"/>
                <a:ea typeface="等线" panose="02010600030101010101" pitchFamily="2" charset="-122"/>
                <a:sym typeface="+mn-ea"/>
              </a:rPr>
              <a:t>信号有效的选项</a:t>
            </a:r>
          </a:p>
          <a:p>
            <a:pPr lvl="1"/>
            <a:r>
              <a:rPr lang="en-US" altLang="zh-CN" sz="2000" dirty="0">
                <a:latin typeface="Segoe UI" panose="020B0502040204020203" pitchFamily="34" charset="0"/>
                <a:ea typeface="等线" panose="02010600030101010101" pitchFamily="2" charset="-122"/>
                <a:sym typeface="+mn-ea"/>
              </a:rPr>
              <a:t>perr </a:t>
            </a:r>
            <a:r>
              <a:rPr lang="zh-CN" altLang="en-US" sz="2000" dirty="0">
                <a:latin typeface="Segoe UI" panose="020B0502040204020203" pitchFamily="34" charset="0"/>
                <a:ea typeface="等线" panose="02010600030101010101" pitchFamily="2" charset="-122"/>
                <a:sym typeface="+mn-ea"/>
              </a:rPr>
              <a:t>错误信息</a:t>
            </a:r>
          </a:p>
          <a:p>
            <a:r>
              <a:rPr lang="zh-CN" altLang="en-US" sz="2400" dirty="0">
                <a:latin typeface="Segoe UI" panose="020B0502040204020203" pitchFamily="34" charset="0"/>
                <a:ea typeface="等线" panose="02010600030101010101" pitchFamily="2" charset="-122"/>
              </a:rPr>
              <a:t>返回值</a:t>
            </a:r>
            <a:endParaRPr lang="en-US" altLang="zh-CN" sz="2400" dirty="0">
              <a:latin typeface="Segoe UI" panose="020B0502040204020203" pitchFamily="34" charset="0"/>
              <a:ea typeface="等线" panose="02010600030101010101" pitchFamily="2" charset="-122"/>
            </a:endParaRPr>
          </a:p>
          <a:p>
            <a:pPr lvl="1"/>
            <a:r>
              <a:rPr sz="2000" dirty="0">
                <a:latin typeface="Segoe UI" panose="020B0502040204020203" pitchFamily="34" charset="0"/>
                <a:ea typeface="等线" panose="02010600030101010101" pitchFamily="2" charset="-122"/>
              </a:rPr>
              <a:t>设置的事件标志位的新值</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rPr>
              <a:t>µC/OS</a:t>
            </a:r>
            <a:r>
              <a:rPr lang="zh-CN" altLang="en-US" dirty="0">
                <a:latin typeface="Segoe UI" panose="020B0502040204020203" pitchFamily="34" charset="0"/>
                <a:ea typeface="等线" panose="02010600030101010101" pitchFamily="2" charset="-122"/>
              </a:rPr>
              <a:t>软件定时器</a:t>
            </a:r>
          </a:p>
        </p:txBody>
      </p:sp>
      <p:sp>
        <p:nvSpPr>
          <p:cNvPr id="19459" name="Rectangle 3"/>
          <p:cNvSpPr>
            <a:spLocks noGrp="1"/>
          </p:cNvSpPr>
          <p:nvPr>
            <p:ph idx="1"/>
          </p:nvPr>
        </p:nvSpPr>
        <p:spPr>
          <a:xfrm>
            <a:off x="527824" y="1362308"/>
            <a:ext cx="10972800" cy="4784090"/>
          </a:xfrm>
        </p:spPr>
        <p:txBody>
          <a:bodyPr vert="horz" wrap="square" lIns="91440" tIns="45720" rIns="91440" bIns="45720" anchor="t" anchorCtr="0"/>
          <a:lstStyle/>
          <a:p>
            <a:r>
              <a:rPr lang="zh-CN" altLang="en-US" sz="2400" dirty="0">
                <a:latin typeface="Segoe UI" panose="020B0502040204020203" pitchFamily="34" charset="0"/>
                <a:ea typeface="等线" panose="02010600030101010101" pitchFamily="2" charset="-122"/>
                <a:sym typeface="+mn-ea"/>
              </a:rPr>
              <a:t>定时器本质是递减计数器，当计数器减到零时可以触发某种动作的执行，这个动作通过回调函数来实现。当定时器计时完成时，定义的回调函数就会被立即调用。</a:t>
            </a:r>
          </a:p>
          <a:p>
            <a:r>
              <a:rPr lang="zh-CN" altLang="en-US" sz="2400" dirty="0">
                <a:latin typeface="Segoe UI" panose="020B0502040204020203" pitchFamily="34" charset="0"/>
                <a:ea typeface="等线" panose="02010600030101010101" pitchFamily="2" charset="-122"/>
                <a:sym typeface="+mn-ea"/>
              </a:rPr>
              <a:t>一定要避免在回调函数中使用阻塞调用或者可以阻塞或删除定时器任务的函数</a:t>
            </a:r>
          </a:p>
          <a:p>
            <a:r>
              <a:rPr lang="zh-CN" altLang="en-US" sz="2400" dirty="0">
                <a:latin typeface="Segoe UI" panose="020B0502040204020203" pitchFamily="34" charset="0"/>
                <a:ea typeface="等线" panose="02010600030101010101" pitchFamily="2" charset="-122"/>
                <a:sym typeface="+mn-ea"/>
              </a:rPr>
              <a:t>回调函数就是一个通过函数指针调用的函数。如果你把函数的指针（地址）作为参数传递给另一个函数，当这个指针被用来调用其所指向的函数时，我们就说这是回调函数。回调函数不是由该函数的实现方法直接调用，而是在特定的事件或条件发生时由另外的一方调用的，用于对该事件或条件进行响应。</a:t>
            </a:r>
          </a:p>
          <a:p>
            <a:pPr marL="0" indent="0">
              <a:buNone/>
            </a:pPr>
            <a:endParaRPr sz="2000" dirty="0">
              <a:latin typeface="Segoe UI" panose="020B0502040204020203" pitchFamily="34" charset="0"/>
              <a:ea typeface="等线"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rPr>
              <a:t>µC/OS</a:t>
            </a:r>
            <a:r>
              <a:rPr lang="zh-CN" altLang="en-US" dirty="0">
                <a:latin typeface="Segoe UI" panose="020B0502040204020203" pitchFamily="34" charset="0"/>
                <a:ea typeface="等线" panose="02010600030101010101" pitchFamily="2" charset="-122"/>
              </a:rPr>
              <a:t>软件定时器</a:t>
            </a:r>
          </a:p>
        </p:txBody>
      </p:sp>
      <p:sp>
        <p:nvSpPr>
          <p:cNvPr id="19459" name="Rectangle 3"/>
          <p:cNvSpPr>
            <a:spLocks noGrp="1"/>
          </p:cNvSpPr>
          <p:nvPr>
            <p:ph idx="1"/>
          </p:nvPr>
        </p:nvSpPr>
        <p:spPr>
          <a:xfrm>
            <a:off x="609600" y="1600200"/>
            <a:ext cx="10972800" cy="4784090"/>
          </a:xfrm>
        </p:spPr>
        <p:txBody>
          <a:bodyPr vert="horz" wrap="square" lIns="91440" tIns="45720" rIns="91440" bIns="45720" anchor="t" anchorCtr="0"/>
          <a:lstStyle/>
          <a:p>
            <a:r>
              <a:rPr lang="zh-CN" sz="3600" dirty="0">
                <a:latin typeface="Segoe UI" panose="020B0502040204020203" pitchFamily="34" charset="0"/>
                <a:ea typeface="等线" panose="02010600030101010101" pitchFamily="2" charset="-122"/>
              </a:rPr>
              <a:t>软件定时器相关函数</a:t>
            </a:r>
          </a:p>
          <a:p>
            <a:pPr lvl="1" algn="l">
              <a:buClrTx/>
              <a:buSzTx/>
              <a:buFontTx/>
            </a:pPr>
            <a:r>
              <a:rPr lang="en-US" altLang="zh-CN" sz="2000" dirty="0">
                <a:latin typeface="Segoe UI" panose="020B0502040204020203" pitchFamily="34" charset="0"/>
                <a:ea typeface="等线" panose="02010600030101010101" pitchFamily="2" charset="-122"/>
              </a:rPr>
              <a:t>  </a:t>
            </a:r>
            <a:r>
              <a:rPr lang="en-US" altLang="zh-CN" sz="2000" dirty="0">
                <a:solidFill>
                  <a:schemeClr val="tx1"/>
                </a:solidFill>
                <a:latin typeface="Segoe UI" panose="020B0502040204020203" pitchFamily="34" charset="0"/>
                <a:ea typeface="等线" panose="02010600030101010101" pitchFamily="2" charset="-122"/>
                <a:cs typeface="+mn-ea"/>
              </a:rPr>
              <a:t> OSTmrCreate    //创建一个定时器</a:t>
            </a:r>
          </a:p>
          <a:p>
            <a:pPr lvl="1" algn="l">
              <a:buClrTx/>
              <a:buSzTx/>
              <a:buFontTx/>
            </a:pPr>
            <a:r>
              <a:rPr lang="en-US" altLang="zh-CN" sz="2000" dirty="0">
                <a:solidFill>
                  <a:schemeClr val="tx1"/>
                </a:solidFill>
                <a:latin typeface="Segoe UI" panose="020B0502040204020203" pitchFamily="34" charset="0"/>
                <a:ea typeface="等线" panose="02010600030101010101" pitchFamily="2" charset="-122"/>
                <a:cs typeface="+mn-ea"/>
              </a:rPr>
              <a:t>   OSTmrStart     //开启一个定时器</a:t>
            </a:r>
          </a:p>
          <a:p>
            <a:pPr lvl="1" algn="l">
              <a:buClrTx/>
              <a:buSzTx/>
              <a:buFontTx/>
            </a:pPr>
            <a:r>
              <a:rPr lang="en-US" altLang="zh-CN" sz="2000" dirty="0">
                <a:solidFill>
                  <a:schemeClr val="tx1"/>
                </a:solidFill>
                <a:latin typeface="Segoe UI" panose="020B0502040204020203" pitchFamily="34" charset="0"/>
                <a:ea typeface="等线" panose="02010600030101010101" pitchFamily="2" charset="-122"/>
                <a:cs typeface="+mn-ea"/>
              </a:rPr>
              <a:t>   OSTmrStop      //关闭一个定时器</a:t>
            </a:r>
          </a:p>
          <a:p>
            <a:pPr lvl="1" algn="l">
              <a:buClrTx/>
              <a:buSzTx/>
              <a:buFontTx/>
            </a:pPr>
            <a:r>
              <a:rPr lang="en-US" altLang="zh-CN" sz="2000" dirty="0">
                <a:solidFill>
                  <a:schemeClr val="tx1"/>
                </a:solidFill>
                <a:latin typeface="Segoe UI" panose="020B0502040204020203" pitchFamily="34" charset="0"/>
                <a:ea typeface="等线" panose="02010600030101010101" pitchFamily="2" charset="-122"/>
                <a:cs typeface="+mn-ea"/>
              </a:rPr>
              <a:t>   OSTmrDel       //删除一个定时器</a:t>
            </a:r>
          </a:p>
          <a:p>
            <a:pPr lvl="1" algn="l">
              <a:buClrTx/>
              <a:buSzTx/>
              <a:buFontTx/>
            </a:pPr>
            <a:r>
              <a:rPr lang="en-US" altLang="zh-CN" sz="2000" dirty="0">
                <a:solidFill>
                  <a:schemeClr val="tx1"/>
                </a:solidFill>
                <a:latin typeface="Segoe UI" panose="020B0502040204020203" pitchFamily="34" charset="0"/>
                <a:ea typeface="等线" panose="02010600030101010101" pitchFamily="2" charset="-122"/>
                <a:cs typeface="+mn-ea"/>
              </a:rPr>
              <a:t>   OSTmrRemainGet //获取定时器剩余时间</a:t>
            </a:r>
          </a:p>
          <a:p>
            <a:pPr lvl="1" algn="l">
              <a:buClrTx/>
              <a:buSzTx/>
              <a:buFontTx/>
            </a:pPr>
            <a:r>
              <a:rPr lang="en-US" altLang="zh-CN" sz="2000" dirty="0">
                <a:solidFill>
                  <a:schemeClr val="tx1"/>
                </a:solidFill>
                <a:latin typeface="Segoe UI" panose="020B0502040204020203" pitchFamily="34" charset="0"/>
                <a:ea typeface="等线" panose="02010600030101010101" pitchFamily="2" charset="-122"/>
                <a:cs typeface="+mn-ea"/>
              </a:rPr>
              <a:t>   OSTmrStateGet  //获取当前定时器状态</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r>
              <a:rPr lang="en-US" altLang="zh-CN" dirty="0">
                <a:latin typeface="Segoe UI" panose="020B0502040204020203" pitchFamily="34" charset="0"/>
                <a:ea typeface="等线" panose="02010600030101010101" pitchFamily="2" charset="-122"/>
              </a:rPr>
              <a:t>µC/OS</a:t>
            </a:r>
            <a:r>
              <a:rPr lang="zh-CN" altLang="en-US" dirty="0">
                <a:latin typeface="Segoe UI" panose="020B0502040204020203" pitchFamily="34" charset="0"/>
                <a:ea typeface="等线" panose="02010600030101010101" pitchFamily="2" charset="-122"/>
              </a:rPr>
              <a:t>软件定时器</a:t>
            </a:r>
          </a:p>
        </p:txBody>
      </p:sp>
      <p:sp>
        <p:nvSpPr>
          <p:cNvPr id="19459" name="Rectangle 3"/>
          <p:cNvSpPr>
            <a:spLocks noGrp="1"/>
          </p:cNvSpPr>
          <p:nvPr>
            <p:ph idx="1"/>
          </p:nvPr>
        </p:nvSpPr>
        <p:spPr>
          <a:xfrm>
            <a:off x="609600" y="1600200"/>
            <a:ext cx="10972800" cy="4784090"/>
          </a:xfrm>
        </p:spPr>
        <p:txBody>
          <a:bodyPr vert="horz" wrap="square" lIns="91440" tIns="45720" rIns="91440" bIns="45720" anchor="t" anchorCtr="0"/>
          <a:lstStyle/>
          <a:p>
            <a:r>
              <a:rPr lang="zh-CN" sz="3600" dirty="0">
                <a:latin typeface="Segoe UI" panose="020B0502040204020203" pitchFamily="34" charset="0"/>
                <a:ea typeface="等线" panose="02010600030101010101" pitchFamily="2" charset="-122"/>
              </a:rPr>
              <a:t>使能软件定时器功能</a:t>
            </a:r>
          </a:p>
          <a:p>
            <a:r>
              <a:rPr lang="zh-CN" sz="2800" dirty="0">
                <a:latin typeface="Segoe UI" panose="020B0502040204020203" pitchFamily="34" charset="0"/>
                <a:ea typeface="等线" panose="02010600030101010101" pitchFamily="2" charset="-122"/>
              </a:rPr>
              <a:t>os_cfg.h 里面修改软件定时器管理部分的宏定义，修改如下：</a:t>
            </a:r>
          </a:p>
          <a:p>
            <a:endParaRPr lang="zh-CN" sz="2800" dirty="0">
              <a:latin typeface="Segoe UI" panose="020B0502040204020203" pitchFamily="34" charset="0"/>
              <a:ea typeface="等线" panose="02010600030101010101" pitchFamily="2" charset="-122"/>
            </a:endParaRPr>
          </a:p>
          <a:p>
            <a:pPr lvl="1" algn="l">
              <a:buClrTx/>
              <a:buSzTx/>
              <a:buFontTx/>
            </a:pPr>
            <a:r>
              <a:rPr lang="en-US" altLang="zh-CN" sz="2000" dirty="0">
                <a:latin typeface="Segoe UI" panose="020B0502040204020203" pitchFamily="34" charset="0"/>
                <a:ea typeface="等线" panose="02010600030101010101" pitchFamily="2" charset="-122"/>
                <a:cs typeface="+mn-ea"/>
              </a:rPr>
              <a:t>#define OS_TMR_EN                                  1u   //使能软件定时器功能</a:t>
            </a:r>
          </a:p>
          <a:p>
            <a:pPr lvl="1" algn="l">
              <a:buClrTx/>
              <a:buSzTx/>
              <a:buFontTx/>
            </a:pPr>
            <a:r>
              <a:rPr lang="en-US" altLang="zh-CN" sz="2000" dirty="0">
                <a:latin typeface="Segoe UI" panose="020B0502040204020203" pitchFamily="34" charset="0"/>
                <a:ea typeface="等线" panose="02010600030101010101" pitchFamily="2" charset="-122"/>
                <a:cs typeface="+mn-ea"/>
              </a:rPr>
              <a:t>#define OS_TMR_CFG_MAX                      16u  //最大软件定时器个数 </a:t>
            </a:r>
          </a:p>
          <a:p>
            <a:pPr lvl="1" algn="l">
              <a:buClrTx/>
              <a:buSzTx/>
              <a:buFontTx/>
            </a:pPr>
            <a:r>
              <a:rPr lang="en-US" altLang="zh-CN" sz="2000" dirty="0">
                <a:latin typeface="Segoe UI" panose="020B0502040204020203" pitchFamily="34" charset="0"/>
                <a:ea typeface="等线" panose="02010600030101010101" pitchFamily="2" charset="-122"/>
                <a:cs typeface="+mn-ea"/>
              </a:rPr>
              <a:t>#define OS_TMR_CFG_NAME_EN             1u   //使能软件定时器命名</a:t>
            </a:r>
          </a:p>
          <a:p>
            <a:pPr lvl="1" algn="l">
              <a:buClrTx/>
              <a:buSzTx/>
              <a:buFontTx/>
            </a:pPr>
            <a:r>
              <a:rPr lang="en-US" altLang="zh-CN" sz="2000" dirty="0">
                <a:latin typeface="Segoe UI" panose="020B0502040204020203" pitchFamily="34" charset="0"/>
                <a:ea typeface="等线" panose="02010600030101010101" pitchFamily="2" charset="-122"/>
                <a:cs typeface="+mn-ea"/>
              </a:rPr>
              <a:t>#define OS_TMR_CFG_WHEEL_SIZE        8u   //软件定时器轮大小</a:t>
            </a:r>
          </a:p>
          <a:p>
            <a:pPr lvl="1" algn="l">
              <a:buClrTx/>
              <a:buSzTx/>
              <a:buFontTx/>
            </a:pPr>
            <a:r>
              <a:rPr lang="en-US" altLang="zh-CN" sz="2000" dirty="0">
                <a:latin typeface="Segoe UI" panose="020B0502040204020203" pitchFamily="34" charset="0"/>
                <a:ea typeface="等线" panose="02010600030101010101" pitchFamily="2" charset="-122"/>
                <a:cs typeface="+mn-ea"/>
              </a:rPr>
              <a:t>#define OS_TMR_CFG_TICKS_PER_SEC 100u  //软件定时器的时钟节拍（10ms）</a:t>
            </a:r>
          </a:p>
          <a:p>
            <a:pPr lvl="1" algn="l">
              <a:buClrTx/>
              <a:buSzTx/>
              <a:buFontTx/>
            </a:pPr>
            <a:r>
              <a:rPr lang="en-US" altLang="zh-CN" sz="2000" dirty="0">
                <a:latin typeface="Segoe UI" panose="020B0502040204020203" pitchFamily="34" charset="0"/>
                <a:ea typeface="等线" panose="02010600030101010101" pitchFamily="2" charset="-122"/>
                <a:cs typeface="+mn-ea"/>
              </a:rPr>
              <a:t>#define OS_TASK_TMR_PRIO		   0u   //软件定时器的优先级,设置为最高</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nchorCtr="0"/>
          <a:lstStyle/>
          <a:p>
            <a:r>
              <a:rPr lang="zh-CN" altLang="en-US" sz="3600" dirty="0">
                <a:latin typeface="Segoe UI" panose="020B0502040204020203" pitchFamily="34" charset="0"/>
                <a:ea typeface="等线" panose="02010600030101010101" pitchFamily="2" charset="-122"/>
              </a:rPr>
              <a:t>利用</a:t>
            </a:r>
            <a:r>
              <a:rPr lang="en-US" altLang="zh-CN" sz="3600" dirty="0">
                <a:latin typeface="Segoe UI" panose="020B0502040204020203" pitchFamily="34" charset="0"/>
                <a:ea typeface="等线" panose="02010600030101010101" pitchFamily="2" charset="-122"/>
              </a:rPr>
              <a:t>uC/OS</a:t>
            </a:r>
            <a:r>
              <a:rPr lang="zh-CN" altLang="en-US" sz="3600" dirty="0">
                <a:latin typeface="Segoe UI" panose="020B0502040204020203" pitchFamily="34" charset="0"/>
                <a:ea typeface="等线" panose="02010600030101010101" pitchFamily="2" charset="-122"/>
              </a:rPr>
              <a:t>通信机制协调硬件设备工作</a:t>
            </a:r>
          </a:p>
        </p:txBody>
      </p:sp>
      <p:sp>
        <p:nvSpPr>
          <p:cNvPr id="22531" name="Rectangle 3"/>
          <p:cNvSpPr>
            <a:spLocks noGrp="1"/>
          </p:cNvSpPr>
          <p:nvPr>
            <p:ph idx="1"/>
          </p:nvPr>
        </p:nvSpPr>
        <p:spPr/>
        <p:txBody>
          <a:bodyPr vert="horz" wrap="square" lIns="91440" tIns="45720" rIns="91440" bIns="45720" anchor="t" anchorCtr="0"/>
          <a:lstStyle/>
          <a:p>
            <a:r>
              <a:rPr lang="zh-CN" altLang="en-US" sz="4000" dirty="0">
                <a:latin typeface="Segoe UI" panose="020B0502040204020203" pitchFamily="34" charset="0"/>
                <a:ea typeface="等线" panose="02010600030101010101" pitchFamily="2" charset="-122"/>
              </a:rPr>
              <a:t>实验内容</a:t>
            </a:r>
            <a:endParaRPr lang="en-US" altLang="zh-CN" sz="4000" dirty="0">
              <a:latin typeface="Segoe UI" panose="020B0502040204020203" pitchFamily="34" charset="0"/>
              <a:ea typeface="等线" panose="02010600030101010101" pitchFamily="2" charset="-122"/>
            </a:endParaRPr>
          </a:p>
          <a:p>
            <a:pPr marL="0" indent="0">
              <a:buNone/>
            </a:pPr>
            <a:r>
              <a:rPr lang="zh-CN" altLang="en-US" dirty="0">
                <a:latin typeface="Segoe UI" panose="020B0502040204020203" pitchFamily="34" charset="0"/>
                <a:ea typeface="等线" panose="02010600030101010101" pitchFamily="2" charset="-122"/>
              </a:rPr>
              <a:t>通过开始任务创建四个任务，每个任务流程均为无限循环</a:t>
            </a:r>
          </a:p>
          <a:p>
            <a:pPr marL="457200" lvl="1" indent="0">
              <a:buNone/>
            </a:pPr>
            <a:r>
              <a:rPr lang="zh-CN" altLang="en-US" dirty="0">
                <a:latin typeface="Segoe UI" panose="020B0502040204020203" pitchFamily="34" charset="0"/>
                <a:ea typeface="等线" panose="02010600030101010101" pitchFamily="2" charset="-122"/>
              </a:rPr>
              <a:t>任务</a:t>
            </a:r>
            <a:r>
              <a:rPr lang="en-US" altLang="zh-CN" dirty="0">
                <a:latin typeface="Segoe UI" panose="020B0502040204020203" pitchFamily="34" charset="0"/>
                <a:ea typeface="等线" panose="02010600030101010101" pitchFamily="2" charset="-122"/>
              </a:rPr>
              <a:t>2</a:t>
            </a:r>
            <a:r>
              <a:rPr lang="zh-CN" altLang="en-US" dirty="0">
                <a:latin typeface="Segoe UI" panose="020B0502040204020203" pitchFamily="34" charset="0"/>
                <a:ea typeface="等线" panose="02010600030101010101" pitchFamily="2" charset="-122"/>
              </a:rPr>
              <a:t>：扫描按键，并将按键键值发送到邮箱中</a:t>
            </a:r>
          </a:p>
          <a:p>
            <a:pPr marL="457200" lvl="1" indent="0">
              <a:buNone/>
            </a:pPr>
            <a:r>
              <a:rPr lang="zh-CN" altLang="en-US" dirty="0">
                <a:latin typeface="Segoe UI" panose="020B0502040204020203" pitchFamily="34" charset="0"/>
                <a:ea typeface="等线" panose="02010600030101010101" pitchFamily="2" charset="-122"/>
              </a:rPr>
              <a:t>任务</a:t>
            </a:r>
            <a:r>
              <a:rPr lang="en-US" altLang="zh-CN" dirty="0">
                <a:latin typeface="Segoe UI" panose="020B0502040204020203" pitchFamily="34" charset="0"/>
                <a:ea typeface="等线" panose="02010600030101010101" pitchFamily="2" charset="-122"/>
              </a:rPr>
              <a:t>4</a:t>
            </a:r>
            <a:r>
              <a:rPr lang="zh-CN" altLang="en-US" dirty="0">
                <a:latin typeface="Segoe UI" panose="020B0502040204020203" pitchFamily="34" charset="0"/>
                <a:ea typeface="等线" panose="02010600030101010101" pitchFamily="2" charset="-122"/>
              </a:rPr>
              <a:t>：创建软件定时器，创建事件标志组，读取消息邮箱的键值内容，然后将对应的事件标志位置</a:t>
            </a:r>
            <a:r>
              <a:rPr lang="en-US" altLang="zh-CN" dirty="0">
                <a:latin typeface="Segoe UI" panose="020B0502040204020203" pitchFamily="34" charset="0"/>
                <a:ea typeface="等线" panose="02010600030101010101" pitchFamily="2" charset="-122"/>
              </a:rPr>
              <a:t>1</a:t>
            </a:r>
            <a:r>
              <a:rPr lang="zh-CN" altLang="en-US" dirty="0">
                <a:latin typeface="Segoe UI" panose="020B0502040204020203" pitchFamily="34" charset="0"/>
                <a:ea typeface="等线" panose="02010600030101010101" pitchFamily="2" charset="-122"/>
              </a:rPr>
              <a:t>（</a:t>
            </a:r>
            <a:r>
              <a:rPr lang="en-US" altLang="zh-CN" dirty="0">
                <a:latin typeface="Segoe UI" panose="020B0502040204020203" pitchFamily="34" charset="0"/>
                <a:ea typeface="等线" panose="02010600030101010101" pitchFamily="2" charset="-122"/>
              </a:rPr>
              <a:t>4</a:t>
            </a:r>
            <a:r>
              <a:rPr lang="zh-CN" altLang="en-US" dirty="0">
                <a:latin typeface="Segoe UI" panose="020B0502040204020203" pitchFamily="34" charset="0"/>
                <a:ea typeface="等线" panose="02010600030101010101" pitchFamily="2" charset="-122"/>
              </a:rPr>
              <a:t>个按键与事件标志低</a:t>
            </a:r>
            <a:r>
              <a:rPr lang="en-US" altLang="zh-CN" dirty="0">
                <a:latin typeface="Segoe UI" panose="020B0502040204020203" pitchFamily="34" charset="0"/>
                <a:ea typeface="等线" panose="02010600030101010101" pitchFamily="2" charset="-122"/>
              </a:rPr>
              <a:t>4</a:t>
            </a:r>
            <a:r>
              <a:rPr lang="zh-CN" altLang="en-US" dirty="0">
                <a:latin typeface="Segoe UI" panose="020B0502040204020203" pitchFamily="34" charset="0"/>
                <a:ea typeface="等线" panose="02010600030101010101" pitchFamily="2" charset="-122"/>
              </a:rPr>
              <a:t>位对应），根据键值内容进行相应操作</a:t>
            </a:r>
          </a:p>
          <a:p>
            <a:pPr marL="457200" lvl="1" indent="0">
              <a:buNone/>
            </a:pPr>
            <a:r>
              <a:rPr lang="en-US" altLang="zh-CN" dirty="0">
                <a:latin typeface="Segoe UI" panose="020B0502040204020203" pitchFamily="34" charset="0"/>
                <a:ea typeface="等线" panose="02010600030101010101" pitchFamily="2" charset="-122"/>
              </a:rPr>
              <a:t>KEY0——</a:t>
            </a:r>
            <a:r>
              <a:rPr lang="zh-CN" altLang="en-US" dirty="0">
                <a:latin typeface="Segoe UI" panose="020B0502040204020203" pitchFamily="34" charset="0"/>
                <a:ea typeface="等线" panose="02010600030101010101" pitchFamily="2" charset="-122"/>
              </a:rPr>
              <a:t>控制</a:t>
            </a:r>
            <a:r>
              <a:rPr lang="en-US" altLang="zh-CN" dirty="0">
                <a:latin typeface="Segoe UI" panose="020B0502040204020203" pitchFamily="34" charset="0"/>
                <a:ea typeface="等线" panose="02010600030101010101" pitchFamily="2" charset="-122"/>
              </a:rPr>
              <a:t>LED</a:t>
            </a:r>
            <a:r>
              <a:rPr lang="zh-CN" altLang="en-US" dirty="0">
                <a:latin typeface="Segoe UI" panose="020B0502040204020203" pitchFamily="34" charset="0"/>
                <a:ea typeface="等线" panose="02010600030101010101" pitchFamily="2" charset="-122"/>
              </a:rPr>
              <a:t>亮灭；</a:t>
            </a:r>
          </a:p>
          <a:p>
            <a:pPr marL="457200" lvl="1" indent="0">
              <a:buNone/>
            </a:pPr>
            <a:r>
              <a:rPr lang="en-US" altLang="zh-CN" dirty="0">
                <a:latin typeface="Segoe UI" panose="020B0502040204020203" pitchFamily="34" charset="0"/>
                <a:ea typeface="等线" panose="02010600030101010101" pitchFamily="2" charset="-122"/>
              </a:rPr>
              <a:t>KEY1——</a:t>
            </a:r>
            <a:r>
              <a:rPr lang="zh-CN" altLang="en-US" dirty="0">
                <a:latin typeface="Segoe UI" panose="020B0502040204020203" pitchFamily="34" charset="0"/>
                <a:ea typeface="等线" panose="02010600030101010101" pitchFamily="2" charset="-122"/>
              </a:rPr>
              <a:t>控制软件定时器的开关</a:t>
            </a:r>
          </a:p>
          <a:p>
            <a:pPr marL="457200" lvl="1" indent="0">
              <a:buNone/>
            </a:pPr>
            <a:r>
              <a:rPr lang="en-US" altLang="zh-CN" dirty="0">
                <a:latin typeface="Segoe UI" panose="020B0502040204020203" pitchFamily="34" charset="0"/>
                <a:ea typeface="等线" panose="02010600030101010101" pitchFamily="2" charset="-122"/>
              </a:rPr>
              <a:t>KEY2——</a:t>
            </a:r>
            <a:r>
              <a:rPr lang="zh-CN" altLang="en-US" dirty="0">
                <a:latin typeface="Segoe UI" panose="020B0502040204020203" pitchFamily="34" charset="0"/>
                <a:ea typeface="等线" panose="02010600030101010101" pitchFamily="2" charset="-122"/>
              </a:rPr>
              <a:t>控制蜂鸣器响停</a:t>
            </a:r>
          </a:p>
          <a:p>
            <a:pPr marL="457200" lvl="1" indent="0">
              <a:buNone/>
            </a:pPr>
            <a:r>
              <a:rPr lang="en-US" altLang="zh-CN" dirty="0">
                <a:latin typeface="Segoe UI" panose="020B0502040204020203" pitchFamily="34" charset="0"/>
                <a:ea typeface="等线" panose="02010600030101010101" pitchFamily="2" charset="-122"/>
              </a:rPr>
              <a:t>KEY_UP——</a:t>
            </a:r>
            <a:r>
              <a:rPr lang="zh-CN" altLang="en-US" dirty="0">
                <a:latin typeface="Segoe UI" panose="020B0502040204020203" pitchFamily="34" charset="0"/>
                <a:ea typeface="等线" panose="02010600030101010101" pitchFamily="2" charset="-122"/>
              </a:rPr>
              <a:t>控制任务</a:t>
            </a:r>
            <a:r>
              <a:rPr lang="en-US" altLang="zh-CN" dirty="0">
                <a:latin typeface="Segoe UI" panose="020B0502040204020203" pitchFamily="34" charset="0"/>
                <a:ea typeface="等线" panose="02010600030101010101" pitchFamily="2" charset="-122"/>
              </a:rPr>
              <a:t>1</a:t>
            </a:r>
            <a:r>
              <a:rPr lang="zh-CN" altLang="en-US" dirty="0">
                <a:latin typeface="Segoe UI" panose="020B0502040204020203" pitchFamily="34" charset="0"/>
                <a:ea typeface="等线" panose="02010600030101010101" pitchFamily="2" charset="-122"/>
              </a:rPr>
              <a:t>挂起与唤醒</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209800" y="274638"/>
            <a:ext cx="8229600" cy="1143000"/>
          </a:xfrm>
        </p:spPr>
        <p:txBody>
          <a:bodyPr/>
          <a:lstStyle/>
          <a:p>
            <a:pPr eaLnBrk="1" hangingPunct="1"/>
            <a:r>
              <a:rPr lang="zh-CN" altLang="en-US" sz="4000">
                <a:latin typeface="Segoe UI" panose="020B0502040204020203" pitchFamily="34" charset="0"/>
                <a:ea typeface="等线" panose="02010600030101010101" pitchFamily="2" charset="-122"/>
              </a:rPr>
              <a:t>嵌入式实时操作系统</a:t>
            </a:r>
            <a:r>
              <a:rPr lang="en-US" altLang="zh-CN" sz="4000">
                <a:latin typeface="Segoe UI" panose="020B0502040204020203" pitchFamily="34" charset="0"/>
                <a:ea typeface="等线" panose="02010600030101010101" pitchFamily="2" charset="-122"/>
              </a:rPr>
              <a:t>µC/OS-II</a:t>
            </a:r>
            <a:r>
              <a:rPr lang="zh-CN" altLang="en-US" sz="4000">
                <a:latin typeface="Segoe UI" panose="020B0502040204020203" pitchFamily="34" charset="0"/>
                <a:ea typeface="等线" panose="02010600030101010101" pitchFamily="2" charset="-122"/>
              </a:rPr>
              <a:t>简介</a:t>
            </a:r>
          </a:p>
        </p:txBody>
      </p:sp>
      <p:pic>
        <p:nvPicPr>
          <p:cNvPr id="132099" name="内容占位符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143001"/>
            <a:ext cx="6629400" cy="5554663"/>
          </a:xfr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nchorCtr="0"/>
          <a:lstStyle/>
          <a:p>
            <a:r>
              <a:rPr lang="zh-CN" altLang="en-US" sz="3600" dirty="0">
                <a:latin typeface="Segoe UI" panose="020B0502040204020203" pitchFamily="34" charset="0"/>
                <a:ea typeface="等线" panose="02010600030101010101" pitchFamily="2" charset="-122"/>
              </a:rPr>
              <a:t>利用</a:t>
            </a:r>
            <a:r>
              <a:rPr lang="en-US" altLang="zh-CN" sz="3600" dirty="0">
                <a:latin typeface="Segoe UI" panose="020B0502040204020203" pitchFamily="34" charset="0"/>
                <a:ea typeface="等线" panose="02010600030101010101" pitchFamily="2" charset="-122"/>
              </a:rPr>
              <a:t>uC/OS</a:t>
            </a:r>
            <a:r>
              <a:rPr lang="zh-CN" altLang="en-US" sz="3600" dirty="0">
                <a:latin typeface="Segoe UI" panose="020B0502040204020203" pitchFamily="34" charset="0"/>
                <a:ea typeface="等线" panose="02010600030101010101" pitchFamily="2" charset="-122"/>
              </a:rPr>
              <a:t>通信机制协调硬件设备工作</a:t>
            </a:r>
          </a:p>
        </p:txBody>
      </p:sp>
      <p:sp>
        <p:nvSpPr>
          <p:cNvPr id="22531" name="Rectangle 3"/>
          <p:cNvSpPr>
            <a:spLocks noGrp="1"/>
          </p:cNvSpPr>
          <p:nvPr>
            <p:ph idx="1"/>
          </p:nvPr>
        </p:nvSpPr>
        <p:spPr/>
        <p:txBody>
          <a:bodyPr vert="horz" wrap="square" lIns="91440" tIns="45720" rIns="91440" bIns="45720" anchor="t" anchorCtr="0"/>
          <a:lstStyle/>
          <a:p>
            <a:r>
              <a:rPr lang="zh-CN" altLang="en-US" sz="4000" dirty="0">
                <a:latin typeface="Segoe UI" panose="020B0502040204020203" pitchFamily="34" charset="0"/>
                <a:ea typeface="等线" panose="02010600030101010101" pitchFamily="2" charset="-122"/>
              </a:rPr>
              <a:t>实验内容</a:t>
            </a:r>
            <a:endParaRPr lang="en-US" altLang="zh-CN" sz="4000" dirty="0">
              <a:latin typeface="Segoe UI" panose="020B0502040204020203" pitchFamily="34" charset="0"/>
              <a:ea typeface="等线" panose="02010600030101010101" pitchFamily="2" charset="-122"/>
            </a:endParaRPr>
          </a:p>
          <a:p>
            <a:pPr marL="457200" lvl="1" indent="0">
              <a:buNone/>
            </a:pPr>
            <a:r>
              <a:rPr lang="zh-CN" altLang="en-US" dirty="0">
                <a:latin typeface="Segoe UI" panose="020B0502040204020203" pitchFamily="34" charset="0"/>
                <a:ea typeface="等线" panose="02010600030101010101" pitchFamily="2" charset="-122"/>
              </a:rPr>
              <a:t>任务</a:t>
            </a:r>
            <a:r>
              <a:rPr lang="en-US" altLang="zh-CN" dirty="0">
                <a:latin typeface="Segoe UI" panose="020B0502040204020203" pitchFamily="34" charset="0"/>
                <a:ea typeface="等线" panose="02010600030101010101" pitchFamily="2" charset="-122"/>
              </a:rPr>
              <a:t>3</a:t>
            </a:r>
            <a:r>
              <a:rPr lang="zh-CN" altLang="en-US" dirty="0">
                <a:latin typeface="Segoe UI" panose="020B0502040204020203" pitchFamily="34" charset="0"/>
                <a:ea typeface="等线" panose="02010600030101010101" pitchFamily="2" charset="-122"/>
              </a:rPr>
              <a:t>：接收事件标志组的低</a:t>
            </a:r>
            <a:r>
              <a:rPr lang="en-US" altLang="zh-CN" dirty="0">
                <a:latin typeface="Segoe UI" panose="020B0502040204020203" pitchFamily="34" charset="0"/>
                <a:ea typeface="等线" panose="02010600030101010101" pitchFamily="2" charset="-122"/>
              </a:rPr>
              <a:t>4</a:t>
            </a:r>
            <a:r>
              <a:rPr lang="zh-CN" altLang="en-US" dirty="0">
                <a:latin typeface="Segoe UI" panose="020B0502040204020203" pitchFamily="34" charset="0"/>
                <a:ea typeface="等线" panose="02010600030101010101" pitchFamily="2" charset="-122"/>
              </a:rPr>
              <a:t>位事件标志位，如果有任何一个标志位被置</a:t>
            </a:r>
            <a:r>
              <a:rPr lang="en-US" altLang="zh-CN" dirty="0">
                <a:latin typeface="Segoe UI" panose="020B0502040204020203" pitchFamily="34" charset="0"/>
                <a:ea typeface="等线" panose="02010600030101010101" pitchFamily="2" charset="-122"/>
              </a:rPr>
              <a:t>1</a:t>
            </a:r>
            <a:r>
              <a:rPr lang="zh-CN" altLang="en-US" dirty="0">
                <a:latin typeface="Segoe UI" panose="020B0502040204020203" pitchFamily="34" charset="0"/>
                <a:ea typeface="等线" panose="02010600030101010101" pitchFamily="2" charset="-122"/>
              </a:rPr>
              <a:t>，控制串口输出对应的按键的字符串</a:t>
            </a:r>
          </a:p>
          <a:p>
            <a:pPr marL="457200" lvl="1" indent="0">
              <a:buNone/>
            </a:pPr>
            <a:r>
              <a:rPr lang="zh-CN" altLang="en-US" dirty="0">
                <a:latin typeface="Segoe UI" panose="020B0502040204020203" pitchFamily="34" charset="0"/>
                <a:ea typeface="等线" panose="02010600030101010101" pitchFamily="2" charset="-122"/>
                <a:sym typeface="+mn-ea"/>
              </a:rPr>
              <a:t>软件定时器回调函数：发送一个消息到队列中，要求消息里面带有递增编号，使用</a:t>
            </a:r>
            <a:r>
              <a:rPr lang="en-US" altLang="zh-CN" dirty="0">
                <a:latin typeface="Segoe UI" panose="020B0502040204020203" pitchFamily="34" charset="0"/>
                <a:ea typeface="等线" panose="02010600030101010101" pitchFamily="2" charset="-122"/>
                <a:sym typeface="+mn-ea"/>
              </a:rPr>
              <a:t>malloc.c</a:t>
            </a:r>
            <a:r>
              <a:rPr lang="zh-CN" altLang="en-US" dirty="0">
                <a:latin typeface="Segoe UI" panose="020B0502040204020203" pitchFamily="34" charset="0"/>
                <a:ea typeface="等线" panose="02010600030101010101" pitchFamily="2" charset="-122"/>
                <a:sym typeface="+mn-ea"/>
              </a:rPr>
              <a:t>文件的</a:t>
            </a:r>
            <a:r>
              <a:rPr lang="en-US" altLang="zh-CN" dirty="0">
                <a:latin typeface="Segoe UI" panose="020B0502040204020203" pitchFamily="34" charset="0"/>
                <a:ea typeface="等线" panose="02010600030101010101" pitchFamily="2" charset="-122"/>
                <a:sym typeface="+mn-ea"/>
              </a:rPr>
              <a:t>mymalloc</a:t>
            </a:r>
            <a:r>
              <a:rPr lang="zh-CN" altLang="en-US" dirty="0">
                <a:latin typeface="Segoe UI" panose="020B0502040204020203" pitchFamily="34" charset="0"/>
                <a:ea typeface="等线" panose="02010600030101010101" pitchFamily="2" charset="-122"/>
                <a:sym typeface="+mn-ea"/>
              </a:rPr>
              <a:t>申请外扩</a:t>
            </a:r>
            <a:r>
              <a:rPr lang="en-US" altLang="zh-CN" dirty="0">
                <a:latin typeface="Segoe UI" panose="020B0502040204020203" pitchFamily="34" charset="0"/>
                <a:ea typeface="等线" panose="02010600030101010101" pitchFamily="2" charset="-122"/>
                <a:sym typeface="+mn-ea"/>
              </a:rPr>
              <a:t>SRAM</a:t>
            </a:r>
            <a:r>
              <a:rPr lang="zh-CN" altLang="en-US" dirty="0">
                <a:latin typeface="Segoe UI" panose="020B0502040204020203" pitchFamily="34" charset="0"/>
                <a:ea typeface="等线" panose="02010600030101010101" pitchFamily="2" charset="-122"/>
                <a:sym typeface="+mn-ea"/>
              </a:rPr>
              <a:t>空间，并用</a:t>
            </a:r>
            <a:r>
              <a:rPr lang="en-US" altLang="zh-CN" dirty="0">
                <a:latin typeface="Segoe UI" panose="020B0502040204020203" pitchFamily="34" charset="0"/>
                <a:ea typeface="等线" panose="02010600030101010101" pitchFamily="2" charset="-122"/>
                <a:sym typeface="+mn-ea"/>
              </a:rPr>
              <a:t>sprintf</a:t>
            </a:r>
            <a:r>
              <a:rPr lang="zh-CN" altLang="en-US" dirty="0">
                <a:latin typeface="Segoe UI" panose="020B0502040204020203" pitchFamily="34" charset="0"/>
                <a:ea typeface="等线" panose="02010600030101010101" pitchFamily="2" charset="-122"/>
                <a:sym typeface="+mn-ea"/>
              </a:rPr>
              <a:t>函数进行格式化封装消息。任务</a:t>
            </a:r>
            <a:r>
              <a:rPr lang="en-US" altLang="zh-CN" dirty="0">
                <a:latin typeface="Segoe UI" panose="020B0502040204020203" pitchFamily="34" charset="0"/>
                <a:ea typeface="等线" panose="02010600030101010101" pitchFamily="2" charset="-122"/>
                <a:sym typeface="+mn-ea"/>
              </a:rPr>
              <a:t>1</a:t>
            </a:r>
            <a:r>
              <a:rPr lang="zh-CN" altLang="en-US" dirty="0">
                <a:latin typeface="Segoe UI" panose="020B0502040204020203" pitchFamily="34" charset="0"/>
                <a:ea typeface="等线" panose="02010600030101010101" pitchFamily="2" charset="-122"/>
                <a:sym typeface="+mn-ea"/>
              </a:rPr>
              <a:t>接收到消息后需要</a:t>
            </a:r>
            <a:r>
              <a:rPr lang="en-US" altLang="zh-CN" dirty="0">
                <a:latin typeface="Segoe UI" panose="020B0502040204020203" pitchFamily="34" charset="0"/>
                <a:ea typeface="等线" panose="02010600030101010101" pitchFamily="2" charset="-122"/>
                <a:sym typeface="+mn-ea"/>
              </a:rPr>
              <a:t>myfree</a:t>
            </a:r>
            <a:r>
              <a:rPr lang="zh-CN" altLang="en-US" dirty="0">
                <a:latin typeface="Segoe UI" panose="020B0502040204020203" pitchFamily="34" charset="0"/>
                <a:ea typeface="等线" panose="02010600030101010101" pitchFamily="2" charset="-122"/>
                <a:sym typeface="+mn-ea"/>
              </a:rPr>
              <a:t>释放内存。</a:t>
            </a:r>
            <a:r>
              <a:rPr lang="en-US" altLang="zh-CN" dirty="0">
                <a:latin typeface="Segoe UI" panose="020B0502040204020203" pitchFamily="34" charset="0"/>
                <a:ea typeface="等线" panose="02010600030101010101" pitchFamily="2" charset="-122"/>
                <a:sym typeface="+mn-ea"/>
              </a:rPr>
              <a:t>(malloc</a:t>
            </a:r>
            <a:r>
              <a:rPr lang="zh-CN" altLang="en-US" dirty="0">
                <a:latin typeface="Segoe UI" panose="020B0502040204020203" pitchFamily="34" charset="0"/>
                <a:ea typeface="等线" panose="02010600030101010101" pitchFamily="2" charset="-122"/>
                <a:sym typeface="+mn-ea"/>
              </a:rPr>
              <a:t>文件已提供，在驱动文件夹下面</a:t>
            </a:r>
            <a:r>
              <a:rPr lang="en-US" altLang="zh-CN" dirty="0">
                <a:latin typeface="Segoe UI" panose="020B0502040204020203" pitchFamily="34" charset="0"/>
                <a:ea typeface="等线" panose="02010600030101010101" pitchFamily="2" charset="-122"/>
                <a:sym typeface="+mn-ea"/>
              </a:rPr>
              <a:t>)</a:t>
            </a:r>
          </a:p>
          <a:p>
            <a:pPr marL="457200" lvl="1" indent="0">
              <a:buNone/>
            </a:pPr>
            <a:r>
              <a:rPr lang="en-US" altLang="zh-CN" dirty="0">
                <a:latin typeface="Segoe UI" panose="020B0502040204020203" pitchFamily="34" charset="0"/>
                <a:ea typeface="等线" panose="02010600030101010101" pitchFamily="2" charset="-122"/>
                <a:sym typeface="+mn-ea"/>
              </a:rPr>
              <a:t>eg</a:t>
            </a:r>
            <a:r>
              <a:rPr lang="zh-CN" altLang="en-US" dirty="0">
                <a:latin typeface="Segoe UI" panose="020B0502040204020203" pitchFamily="34" charset="0"/>
                <a:ea typeface="等线" panose="02010600030101010101" pitchFamily="2" charset="-122"/>
                <a:sym typeface="+mn-ea"/>
              </a:rPr>
              <a:t>：msg=mymalloc(SRAMIN,13);</a:t>
            </a:r>
            <a:r>
              <a:rPr lang="en-US" altLang="zh-CN" dirty="0">
                <a:latin typeface="Segoe UI" panose="020B0502040204020203" pitchFamily="34" charset="0"/>
                <a:ea typeface="等线" panose="02010600030101010101" pitchFamily="2" charset="-122"/>
                <a:sym typeface="+mn-ea"/>
              </a:rPr>
              <a:t>         </a:t>
            </a:r>
            <a:r>
              <a:rPr lang="zh-CN" altLang="en-US" dirty="0">
                <a:latin typeface="Segoe UI" panose="020B0502040204020203" pitchFamily="34" charset="0"/>
                <a:ea typeface="等线" panose="02010600030101010101" pitchFamily="2" charset="-122"/>
                <a:sym typeface="+mn-ea"/>
              </a:rPr>
              <a:t>myfree(SRAMIN,msg);</a:t>
            </a:r>
          </a:p>
          <a:p>
            <a:pPr marL="457200" lvl="1" indent="0">
              <a:buNone/>
            </a:pPr>
            <a:r>
              <a:rPr lang="zh-CN" altLang="en-US" dirty="0">
                <a:latin typeface="Segoe UI" panose="020B0502040204020203" pitchFamily="34" charset="0"/>
                <a:ea typeface="等线" panose="02010600030101010101" pitchFamily="2" charset="-122"/>
                <a:sym typeface="+mn-ea"/>
              </a:rPr>
              <a:t>任务</a:t>
            </a:r>
            <a:r>
              <a:rPr lang="en-US" altLang="zh-CN" dirty="0">
                <a:latin typeface="Segoe UI" panose="020B0502040204020203" pitchFamily="34" charset="0"/>
                <a:ea typeface="等线" panose="02010600030101010101" pitchFamily="2" charset="-122"/>
                <a:sym typeface="+mn-ea"/>
              </a:rPr>
              <a:t>1</a:t>
            </a:r>
            <a:r>
              <a:rPr lang="zh-CN" altLang="en-US" dirty="0">
                <a:latin typeface="Segoe UI" panose="020B0502040204020203" pitchFamily="34" charset="0"/>
                <a:ea typeface="等线" panose="02010600030101010101" pitchFamily="2" charset="-122"/>
                <a:sym typeface="+mn-ea"/>
              </a:rPr>
              <a:t>：获取消息队列消息，并串口输出消息内容</a:t>
            </a:r>
          </a:p>
          <a:p>
            <a:pPr marL="457200" lvl="1" indent="0">
              <a:buNone/>
            </a:pPr>
            <a:endParaRPr lang="zh-CN" altLang="en-US" dirty="0">
              <a:latin typeface="Segoe UI" panose="020B0502040204020203" pitchFamily="34" charset="0"/>
              <a:ea typeface="等线" panose="02010600030101010101" pitchFamily="2" charset="-122"/>
            </a:endParaRPr>
          </a:p>
          <a:p>
            <a:pPr marL="457200" lvl="1" indent="0">
              <a:buNone/>
            </a:pPr>
            <a:endParaRPr lang="zh-CN" altLang="en-US" dirty="0">
              <a:latin typeface="Segoe UI" panose="020B0502040204020203" pitchFamily="34" charset="0"/>
              <a:ea typeface="等线"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5921375" y="3228340"/>
          <a:ext cx="348615" cy="401320"/>
        </p:xfrm>
        <a:graphic>
          <a:graphicData uri="http://schemas.openxmlformats.org/presentationml/2006/ole">
            <mc:AlternateContent xmlns:mc="http://schemas.openxmlformats.org/markup-compatibility/2006">
              <mc:Choice xmlns:v="urn:schemas-microsoft-com:vml" Requires="v">
                <p:oleObj r:id="rId2" imgW="348615" imgH="401320" progId="Package">
                  <p:embed/>
                </p:oleObj>
              </mc:Choice>
              <mc:Fallback>
                <p:oleObj r:id="rId2" imgW="348615" imgH="401320" progId="Package">
                  <p:embed/>
                  <p:pic>
                    <p:nvPicPr>
                      <p:cNvPr id="2" name="对象 1">
                        <a:hlinkClick r:id="" action="ppaction://ole?verb=0"/>
                      </p:cNvPr>
                      <p:cNvPicPr/>
                      <p:nvPr/>
                    </p:nvPicPr>
                    <p:blipFill>
                      <a:blip r:embed="rId3"/>
                      <a:stretch>
                        <a:fillRect/>
                      </a:stretch>
                    </p:blipFill>
                    <p:spPr>
                      <a:xfrm>
                        <a:off x="5921375" y="3228340"/>
                        <a:ext cx="348615" cy="401320"/>
                      </a:xfrm>
                      <a:prstGeom prst="rect">
                        <a:avLst/>
                      </a:prstGeom>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nchorCtr="0"/>
          <a:lstStyle/>
          <a:p>
            <a:r>
              <a:rPr lang="zh-CN" altLang="en-US" sz="3600" dirty="0">
                <a:latin typeface="Segoe UI" panose="020B0502040204020203" pitchFamily="34" charset="0"/>
                <a:ea typeface="等线" panose="02010600030101010101" pitchFamily="2" charset="-122"/>
              </a:rPr>
              <a:t>利用</a:t>
            </a:r>
            <a:r>
              <a:rPr lang="en-US" altLang="zh-CN" sz="3600" dirty="0">
                <a:latin typeface="Segoe UI" panose="020B0502040204020203" pitchFamily="34" charset="0"/>
                <a:ea typeface="等线" panose="02010600030101010101" pitchFamily="2" charset="-122"/>
              </a:rPr>
              <a:t>uC/OS</a:t>
            </a:r>
            <a:r>
              <a:rPr lang="zh-CN" altLang="en-US" sz="3600" dirty="0">
                <a:latin typeface="Segoe UI" panose="020B0502040204020203" pitchFamily="34" charset="0"/>
                <a:ea typeface="等线" panose="02010600030101010101" pitchFamily="2" charset="-122"/>
              </a:rPr>
              <a:t>通信机制协调硬件设备工作</a:t>
            </a:r>
          </a:p>
        </p:txBody>
      </p:sp>
      <p:sp>
        <p:nvSpPr>
          <p:cNvPr id="22531" name="Rectangle 3"/>
          <p:cNvSpPr>
            <a:spLocks noGrp="1"/>
          </p:cNvSpPr>
          <p:nvPr>
            <p:ph idx="1"/>
          </p:nvPr>
        </p:nvSpPr>
        <p:spPr>
          <a:xfrm>
            <a:off x="609600" y="1600200"/>
            <a:ext cx="10972800" cy="4777740"/>
          </a:xfrm>
        </p:spPr>
        <p:txBody>
          <a:bodyPr vert="horz" wrap="square" lIns="91440" tIns="45720" rIns="91440" bIns="45720" anchor="t" anchorCtr="0"/>
          <a:lstStyle/>
          <a:p>
            <a:r>
              <a:rPr lang="zh-CN" altLang="en-US" sz="4000" dirty="0">
                <a:latin typeface="Segoe UI" panose="020B0502040204020203" pitchFamily="34" charset="0"/>
                <a:ea typeface="等线" panose="02010600030101010101" pitchFamily="2" charset="-122"/>
              </a:rPr>
              <a:t>实验内容</a:t>
            </a:r>
            <a:endParaRPr lang="en-US" altLang="zh-CN" sz="4000" dirty="0">
              <a:latin typeface="Segoe UI" panose="020B0502040204020203" pitchFamily="34" charset="0"/>
              <a:ea typeface="等线" panose="02010600030101010101" pitchFamily="2" charset="-122"/>
            </a:endParaRPr>
          </a:p>
          <a:p>
            <a:pPr marL="457200" lvl="1" indent="0">
              <a:buNone/>
            </a:pPr>
            <a:endParaRPr lang="zh-CN" altLang="en-US" dirty="0">
              <a:latin typeface="Segoe UI" panose="020B0502040204020203" pitchFamily="34" charset="0"/>
              <a:ea typeface="等线" panose="02010600030101010101" pitchFamily="2" charset="-122"/>
            </a:endParaRPr>
          </a:p>
          <a:p>
            <a:pPr marL="457200" lvl="1" indent="0">
              <a:buNone/>
            </a:pPr>
            <a:endParaRPr lang="zh-CN" altLang="en-US" dirty="0">
              <a:latin typeface="Segoe UI" panose="020B0502040204020203" pitchFamily="34" charset="0"/>
              <a:ea typeface="等线" panose="02010600030101010101" pitchFamily="2" charset="-122"/>
            </a:endParaRPr>
          </a:p>
        </p:txBody>
      </p:sp>
      <p:sp>
        <p:nvSpPr>
          <p:cNvPr id="3" name="文本框 2"/>
          <p:cNvSpPr txBox="1"/>
          <p:nvPr/>
        </p:nvSpPr>
        <p:spPr>
          <a:xfrm>
            <a:off x="782320" y="5424170"/>
            <a:ext cx="9690100" cy="953135"/>
          </a:xfrm>
          <a:prstGeom prst="rect">
            <a:avLst/>
          </a:prstGeom>
          <a:noFill/>
        </p:spPr>
        <p:txBody>
          <a:bodyPr wrap="square" rtlCol="0">
            <a:spAutoFit/>
          </a:bodyPr>
          <a:lstStyle/>
          <a:p>
            <a:r>
              <a:rPr lang="zh-CN" altLang="en-US" sz="2800" kern="0" dirty="0">
                <a:latin typeface="Segoe UI" panose="020B0502040204020203" pitchFamily="34" charset="0"/>
                <a:ea typeface="等线" panose="02010600030101010101" pitchFamily="2" charset="-122"/>
                <a:cs typeface="+mn-ea"/>
              </a:rPr>
              <a:t>除了任务1可以被挂起和唤醒，其他任务通过适当地方加延时函数来进行切换</a:t>
            </a:r>
          </a:p>
        </p:txBody>
      </p:sp>
      <p:pic>
        <p:nvPicPr>
          <p:cNvPr id="4" name="图片 3"/>
          <p:cNvPicPr>
            <a:picLocks noChangeAspect="1"/>
          </p:cNvPicPr>
          <p:nvPr/>
        </p:nvPicPr>
        <p:blipFill>
          <a:blip r:embed="rId2"/>
          <a:stretch>
            <a:fillRect/>
          </a:stretch>
        </p:blipFill>
        <p:spPr>
          <a:xfrm>
            <a:off x="782320" y="2367915"/>
            <a:ext cx="10248900" cy="2990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286000" y="274638"/>
            <a:ext cx="8229600" cy="1143000"/>
          </a:xfrm>
        </p:spPr>
        <p:txBody>
          <a:bodyPr/>
          <a:lstStyle/>
          <a:p>
            <a:pPr eaLnBrk="1" hangingPunct="1"/>
            <a:r>
              <a:rPr lang="zh-CN" altLang="en-US" sz="4000">
                <a:latin typeface="Segoe UI" panose="020B0502040204020203" pitchFamily="34" charset="0"/>
                <a:ea typeface="等线" panose="02010600030101010101" pitchFamily="2" charset="-122"/>
              </a:rPr>
              <a:t>嵌入式实时操作系统</a:t>
            </a:r>
            <a:r>
              <a:rPr lang="en-US" altLang="zh-CN" sz="4000">
                <a:latin typeface="Segoe UI" panose="020B0502040204020203" pitchFamily="34" charset="0"/>
                <a:ea typeface="等线" panose="02010600030101010101" pitchFamily="2" charset="-122"/>
              </a:rPr>
              <a:t>µC/OS-II</a:t>
            </a:r>
            <a:r>
              <a:rPr lang="zh-CN" altLang="en-US" sz="4000">
                <a:latin typeface="Segoe UI" panose="020B0502040204020203" pitchFamily="34" charset="0"/>
                <a:ea typeface="等线" panose="02010600030101010101" pitchFamily="2" charset="-122"/>
              </a:rPr>
              <a:t>简介</a:t>
            </a:r>
          </a:p>
        </p:txBody>
      </p:sp>
      <p:sp>
        <p:nvSpPr>
          <p:cNvPr id="321539" name="WordArt 3"/>
          <p:cNvSpPr>
            <a:spLocks noChangeArrowheads="1" noChangeShapeType="1" noTextEdit="1"/>
          </p:cNvSpPr>
          <p:nvPr/>
        </p:nvSpPr>
        <p:spPr bwMode="auto">
          <a:xfrm>
            <a:off x="3124200" y="2744788"/>
            <a:ext cx="5943600" cy="1371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eaLnBrk="1" hangingPunct="1">
              <a:defRPr/>
            </a:pPr>
            <a:r>
              <a:rPr lang="en-US" altLang="zh-CN" sz="3600" kern="10" spc="720">
                <a:solidFill>
                  <a:srgbClr val="FF3300"/>
                </a:solidFill>
                <a:effectLst>
                  <a:outerShdw dist="45791" dir="3378596" algn="ctr" rotWithShape="0">
                    <a:srgbClr val="4D4D4D">
                      <a:alpha val="80000"/>
                    </a:srgbClr>
                  </a:outerShdw>
                </a:effectLst>
                <a:latin typeface="宋体" panose="02010600030101010101" pitchFamily="2" charset="-122"/>
              </a:rPr>
              <a:t>µC/OS-II</a:t>
            </a:r>
            <a:r>
              <a:rPr lang="zh-CN" altLang="en-US" sz="3600" kern="10" spc="720">
                <a:solidFill>
                  <a:srgbClr val="FF3300"/>
                </a:solidFill>
                <a:effectLst>
                  <a:outerShdw dist="45791" dir="3378596" algn="ctr" rotWithShape="0">
                    <a:srgbClr val="4D4D4D">
                      <a:alpha val="80000"/>
                    </a:srgbClr>
                  </a:outerShdw>
                </a:effectLst>
                <a:latin typeface="宋体" panose="02010600030101010101" pitchFamily="2" charset="-122"/>
              </a:rPr>
              <a:t>不是自由软件，</a:t>
            </a:r>
          </a:p>
          <a:p>
            <a:pPr algn="ctr" eaLnBrk="1" hangingPunct="1">
              <a:defRPr/>
            </a:pPr>
            <a:r>
              <a:rPr lang="zh-CN" altLang="en-US" sz="3600" kern="10" spc="720">
                <a:solidFill>
                  <a:srgbClr val="FF3300"/>
                </a:solidFill>
                <a:effectLst>
                  <a:outerShdw dist="45791" dir="3378596" algn="ctr" rotWithShape="0">
                    <a:srgbClr val="4D4D4D">
                      <a:alpha val="80000"/>
                    </a:srgbClr>
                  </a:outerShdw>
                </a:effectLst>
                <a:latin typeface="宋体" panose="02010600030101010101" pitchFamily="2" charset="-122"/>
              </a:rPr>
              <a:t>用于商业目的时须取得许可证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321539"/>
                                        </p:tgtEl>
                                        <p:attrNameLst>
                                          <p:attrName>style.visibility</p:attrName>
                                        </p:attrNameLst>
                                      </p:cBhvr>
                                      <p:to>
                                        <p:strVal val="visible"/>
                                      </p:to>
                                    </p:set>
                                    <p:anim calcmode="lin" valueType="num">
                                      <p:cBhvr>
                                        <p:cTn id="7" dur="500" fill="hold"/>
                                        <p:tgtEl>
                                          <p:spTgt spid="321539"/>
                                        </p:tgtEl>
                                        <p:attrNameLst>
                                          <p:attrName>ppt_w</p:attrName>
                                        </p:attrNameLst>
                                      </p:cBhvr>
                                      <p:tavLst>
                                        <p:tav tm="0">
                                          <p:val>
                                            <p:fltVal val="0"/>
                                          </p:val>
                                        </p:tav>
                                        <p:tav tm="100000">
                                          <p:val>
                                            <p:strVal val="#ppt_w"/>
                                          </p:val>
                                        </p:tav>
                                      </p:tavLst>
                                    </p:anim>
                                    <p:anim calcmode="lin" valueType="num">
                                      <p:cBhvr>
                                        <p:cTn id="8" dur="500" fill="hold"/>
                                        <p:tgtEl>
                                          <p:spTgt spid="3215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49,&quot;width&quot;:1728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nt">
      <a:majorFont>
        <a:latin typeface="Segoe UI"/>
        <a:ea typeface="等线"/>
        <a:cs typeface=""/>
      </a:majorFont>
      <a:minorFont>
        <a:latin typeface="Segoe UI"/>
        <a:ea typeface="等线"/>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4764</Words>
  <Application>Microsoft Office PowerPoint</Application>
  <PresentationFormat>宽屏</PresentationFormat>
  <Paragraphs>579</Paragraphs>
  <Slides>81</Slides>
  <Notes>25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8" baseType="lpstr">
      <vt:lpstr>宋体</vt:lpstr>
      <vt:lpstr>Arial</vt:lpstr>
      <vt:lpstr>Calibri</vt:lpstr>
      <vt:lpstr>Segoe UI</vt:lpstr>
      <vt:lpstr>Wingdings</vt:lpstr>
      <vt:lpstr>Default Design</vt:lpstr>
      <vt:lpstr>Package</vt:lpstr>
      <vt:lpstr> 实验十：uC/OS移植、任务协同和消息通信</vt:lpstr>
      <vt:lpstr>1.uC/OS的移植与任务管理</vt:lpstr>
      <vt:lpstr>  uC/OS任务实验 </vt:lpstr>
      <vt:lpstr>  uC/OS任务实验 </vt:lpstr>
      <vt:lpstr>嵌入式实时操作系统µC/OS-II简介</vt:lpstr>
      <vt:lpstr>嵌入式实时操作系统µC/OS-II简介</vt:lpstr>
      <vt:lpstr>嵌入式实时操作系统µC/OS-II简介</vt:lpstr>
      <vt:lpstr>嵌入式实时操作系统µC/OS-II简介</vt:lpstr>
      <vt:lpstr>嵌入式实时操作系统µC/OS-II简介</vt:lpstr>
      <vt:lpstr>uC/OS系统启动流程</vt:lpstr>
      <vt:lpstr>uC/OS系统启动流程</vt:lpstr>
      <vt:lpstr>  uC/OS任务 </vt:lpstr>
      <vt:lpstr>  uC/OS任务 </vt:lpstr>
      <vt:lpstr>  uC/OS任务状态 </vt:lpstr>
      <vt:lpstr>uC/OS任务状态变迁</vt:lpstr>
      <vt:lpstr>  uC/OS任务优先级 </vt:lpstr>
      <vt:lpstr>  uC/OS调度机制 </vt:lpstr>
      <vt:lpstr>  uC/OS任务设计 </vt:lpstr>
      <vt:lpstr>uC/OS任务管理函数</vt:lpstr>
      <vt:lpstr>uC/OS任务时间管理</vt:lpstr>
      <vt:lpstr>实验内容</vt:lpstr>
      <vt:lpstr>多任务调度效果</vt:lpstr>
      <vt:lpstr>STM32F407LED工作原理</vt:lpstr>
      <vt:lpstr>多任务的切换与调度</vt:lpstr>
      <vt:lpstr>参考资料：基于模板工程移植µC/OS-II</vt:lpstr>
      <vt:lpstr>向工程中添加文件</vt:lpstr>
      <vt:lpstr>向工程中添加文件</vt:lpstr>
      <vt:lpstr>向工程中添加文件</vt:lpstr>
      <vt:lpstr>向工程中添加文件</vt:lpstr>
      <vt:lpstr>向工程中添加文件</vt:lpstr>
      <vt:lpstr>将有关文件添加到MDK工程中</vt:lpstr>
      <vt:lpstr>将有关文件添加到MDK工程中</vt:lpstr>
      <vt:lpstr>将有关文件添加到MDK工程中</vt:lpstr>
      <vt:lpstr>将有关文件添加到MDK工程中</vt:lpstr>
      <vt:lpstr>将有关文件添加到MDK工程中</vt:lpstr>
      <vt:lpstr>将有关文件添加到MDK工程中</vt:lpstr>
      <vt:lpstr>修改文件</vt:lpstr>
      <vt:lpstr>修改文件</vt:lpstr>
      <vt:lpstr>修改文件</vt:lpstr>
      <vt:lpstr>修改文件</vt:lpstr>
      <vt:lpstr>修改文件</vt:lpstr>
      <vt:lpstr>修改文件</vt:lpstr>
      <vt:lpstr>修改配置</vt:lpstr>
      <vt:lpstr>调试</vt:lpstr>
      <vt:lpstr>调试</vt:lpstr>
      <vt:lpstr>2.uC/OS下通过信号量实现任务协同</vt:lpstr>
      <vt:lpstr>uC/OS下通过信号量实现任务协同</vt:lpstr>
      <vt:lpstr>uC/OS下通过信号量实现任务协同</vt:lpstr>
      <vt:lpstr>uC/OS下通过信号量实现任务协同</vt:lpstr>
      <vt:lpstr>Windows CE/Linux下的硬件访问</vt:lpstr>
      <vt:lpstr>uC/OS下的硬件操作</vt:lpstr>
      <vt:lpstr>uC/OS信号量机制</vt:lpstr>
      <vt:lpstr>ucos信号量机制</vt:lpstr>
      <vt:lpstr>ucos信号量机制</vt:lpstr>
      <vt:lpstr>串口输入</vt:lpstr>
      <vt:lpstr>串口输入</vt:lpstr>
      <vt:lpstr>ucos信号量机制</vt:lpstr>
      <vt:lpstr>ucos信号量机制</vt:lpstr>
      <vt:lpstr>3.µC/OS的邮箱、消息队列与事件标志组</vt:lpstr>
      <vt:lpstr>3.µC/OS的邮箱、消息队列与事件标志组</vt:lpstr>
      <vt:lpstr> 3.µC/OS的邮箱、消息队列与事件标志组</vt:lpstr>
      <vt:lpstr>µC/OS任务间的同步与通信机制</vt:lpstr>
      <vt:lpstr>µC/OS消息队列</vt:lpstr>
      <vt:lpstr>OSQCreate</vt:lpstr>
      <vt:lpstr>OSQPost</vt:lpstr>
      <vt:lpstr>OSQPend</vt:lpstr>
      <vt:lpstr>µC/OS邮箱</vt:lpstr>
      <vt:lpstr>OSMboxCreate</vt:lpstr>
      <vt:lpstr>OSMboxPend</vt:lpstr>
      <vt:lpstr>OSMboxPost</vt:lpstr>
      <vt:lpstr>µC/OS事件标志组（事件集）</vt:lpstr>
      <vt:lpstr>µC/OS事件标志组（事件集）</vt:lpstr>
      <vt:lpstr>OSFlagCreate</vt:lpstr>
      <vt:lpstr>OSFlagPend</vt:lpstr>
      <vt:lpstr>OSFlagPost</vt:lpstr>
      <vt:lpstr>µC/OS软件定时器</vt:lpstr>
      <vt:lpstr>µC/OS软件定时器</vt:lpstr>
      <vt:lpstr>µC/OS软件定时器</vt:lpstr>
      <vt:lpstr>利用uC/OS通信机制协调硬件设备工作</vt:lpstr>
      <vt:lpstr>利用uC/OS通信机制协调硬件设备工作</vt:lpstr>
      <vt:lpstr>利用uC/OS通信机制协调硬件设备工作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基于模板工程开始移植UCOS II</dc:title>
  <dc:creator>yang ningkang</dc:creator>
  <cp:lastModifiedBy>Brilliant</cp:lastModifiedBy>
  <cp:revision>21</cp:revision>
  <dcterms:created xsi:type="dcterms:W3CDTF">2022-05-09T12:46:00Z</dcterms:created>
  <dcterms:modified xsi:type="dcterms:W3CDTF">2023-05-30T16:03:48Z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453A5DA9E5714FB9959A1B8A0D900342</vt:lpwstr>
  </property>
  <property fmtid="{D5CDD505-2E9C-101B-9397-08002B2CF9AE}" pid="3" name="KSOProductBuildVer">
    <vt:lpwstr>2052-11.8.2.11813</vt:lpwstr>
  </property>
</Properties>
</file>