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5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7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0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5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0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6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00B57A-2276-4C82-9CFF-72956D870DD6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716A8-4D05-4C9D-BCB2-15BBE3A0D3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3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2813" y="371917"/>
            <a:ext cx="64459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非</a:t>
            </a:r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机器学习算法实现</a:t>
            </a:r>
            <a:endParaRPr lang="en-US" altLang="zh-CN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自然语言情感分析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8672" y="3545404"/>
            <a:ext cx="53142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汇报人：董沅鑫</a:t>
            </a:r>
            <a:endParaRPr lang="en-US" altLang="zh-CN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时间：</a:t>
            </a:r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2017/7/16</a:t>
            </a:r>
          </a:p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文本对象：金融类文本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98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08027" y="708496"/>
            <a:ext cx="5023945" cy="942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根据词汇频率对分支语句进行调优，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使赫夫曼树的带权路径长度最小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108028" y="4776156"/>
            <a:ext cx="5023944" cy="942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考虑程度副词和否定词位置的不确定性，</a:t>
            </a:r>
            <a:endParaRPr lang="en-US" altLang="zh-CN" dirty="0" smtClean="0"/>
          </a:p>
          <a:p>
            <a:pPr algn="ctr"/>
            <a:r>
              <a:rPr lang="zh-CN" altLang="en-US" dirty="0"/>
              <a:t>调整</a:t>
            </a:r>
            <a:r>
              <a:rPr lang="zh-CN" altLang="en-US" dirty="0" smtClean="0"/>
              <a:t>极性反转的代码并且重写极性判断的分支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8" idx="1"/>
          </p:cNvCxnSpPr>
          <p:nvPr/>
        </p:nvCxnSpPr>
        <p:spPr>
          <a:xfrm>
            <a:off x="3205018" y="3029528"/>
            <a:ext cx="1903010" cy="22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 flipV="1">
            <a:off x="3205018" y="1179551"/>
            <a:ext cx="1903009" cy="18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9114" y="2498918"/>
            <a:ext cx="2695903" cy="10609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原算法调优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13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5820" y="2144110"/>
            <a:ext cx="2963917" cy="1387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新算法改进</a:t>
            </a:r>
            <a:endParaRPr lang="zh-CN" altLang="en-US" sz="3200" dirty="0"/>
          </a:p>
        </p:txBody>
      </p:sp>
      <p:sp>
        <p:nvSpPr>
          <p:cNvPr id="4" name="圆角矩形 3"/>
          <p:cNvSpPr/>
          <p:nvPr/>
        </p:nvSpPr>
        <p:spPr>
          <a:xfrm>
            <a:off x="4682359" y="294290"/>
            <a:ext cx="6521670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确定句界线，根据情况设置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FORWARD_NUM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BACKWARD_NUM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algn="ctr"/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682360" y="2144110"/>
            <a:ext cx="6521670" cy="1271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的不同部分给予不同的权重（暂且分成三部分）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对前</a:t>
            </a:r>
            <a:r>
              <a:rPr lang="en-US" altLang="zh-CN" dirty="0" smtClean="0"/>
              <a:t>FORWARD_NUM</a:t>
            </a:r>
            <a:r>
              <a:rPr lang="zh-CN" altLang="en-US" dirty="0" smtClean="0"/>
              <a:t>和后</a:t>
            </a:r>
            <a:r>
              <a:rPr lang="en-US" altLang="zh-CN" dirty="0" smtClean="0"/>
              <a:t>BACKWARD_NUM</a:t>
            </a:r>
            <a:r>
              <a:rPr lang="zh-CN" altLang="en-US" dirty="0" smtClean="0"/>
              <a:t>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采取公式</a:t>
            </a:r>
            <a:r>
              <a:rPr lang="en-US" altLang="zh-CN" dirty="0" smtClean="0"/>
              <a:t>SCORE* = SCORE*TIMES/(TIMES1+TIMES2+..+..).</a:t>
            </a:r>
          </a:p>
          <a:p>
            <a:pPr algn="ctr"/>
            <a:r>
              <a:rPr lang="zh-CN" altLang="en-US" dirty="0" smtClean="0"/>
              <a:t>调整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的影响。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82359" y="4624552"/>
            <a:ext cx="6521670" cy="1077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对于</a:t>
            </a:r>
            <a:r>
              <a:rPr lang="en-US" altLang="zh-CN" dirty="0" smtClean="0"/>
              <a:t>[ </a:t>
            </a:r>
            <a:r>
              <a:rPr lang="en-US" altLang="zh-CN" dirty="0" smtClean="0"/>
              <a:t>FORWARD_NUM: BACKWARD_NUM 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计算不考虑频率（文本容量大的情况下，频率</a:t>
            </a:r>
            <a:r>
              <a:rPr lang="en-US" altLang="zh-CN" dirty="0" smtClean="0"/>
              <a:t>*SCORE</a:t>
            </a:r>
            <a:r>
              <a:rPr lang="zh-CN" altLang="en-US" dirty="0" smtClean="0"/>
              <a:t>可能会改变原来的情感趋向），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3" idx="3"/>
            <a:endCxn id="4" idx="1"/>
          </p:cNvCxnSpPr>
          <p:nvPr/>
        </p:nvCxnSpPr>
        <p:spPr>
          <a:xfrm flipV="1">
            <a:off x="3289737" y="767256"/>
            <a:ext cx="1392622" cy="2070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3"/>
            <a:endCxn id="5" idx="1"/>
          </p:cNvCxnSpPr>
          <p:nvPr/>
        </p:nvCxnSpPr>
        <p:spPr>
          <a:xfrm flipV="1">
            <a:off x="3289737" y="2779986"/>
            <a:ext cx="1392623" cy="57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6" idx="1"/>
          </p:cNvCxnSpPr>
          <p:nvPr/>
        </p:nvCxnSpPr>
        <p:spPr>
          <a:xfrm>
            <a:off x="3289737" y="2837793"/>
            <a:ext cx="1392622" cy="2325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5310" y="1602828"/>
            <a:ext cx="945931" cy="309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算法的测试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28" y="83148"/>
            <a:ext cx="5660389" cy="24507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28" y="2806038"/>
            <a:ext cx="5664754" cy="3458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81958" y="2123088"/>
            <a:ext cx="3710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一期测试</a:t>
            </a:r>
            <a:endParaRPr lang="en-US" altLang="zh-CN" sz="3600" b="1" dirty="0" smtClean="0"/>
          </a:p>
          <a:p>
            <a:pPr algn="ctr"/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0&lt;id&lt;=1000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 score = 0</a:t>
            </a:r>
            <a:r>
              <a:rPr lang="zh-CN" altLang="en-US" sz="2400" b="1" dirty="0" smtClean="0"/>
              <a:t>的记录的</a:t>
            </a:r>
            <a:r>
              <a:rPr lang="en-US" altLang="zh-CN" sz="2400" b="1" dirty="0" smtClean="0"/>
              <a:t>content</a:t>
            </a:r>
            <a:r>
              <a:rPr lang="zh-CN" altLang="en-US" sz="2400" b="1" dirty="0" smtClean="0"/>
              <a:t>拷贝到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本地进行人工检错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9706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5310" y="1602828"/>
            <a:ext cx="945931" cy="309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算法的测试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921874" y="285526"/>
            <a:ext cx="9091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二期测试</a:t>
            </a:r>
            <a:endParaRPr lang="en-US" altLang="zh-CN" sz="3600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/>
              <a:t>依据原算法的结果和一期测试的改进，来进行二期测试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 smtClean="0"/>
              <a:t>将数据库原来的</a:t>
            </a:r>
            <a:r>
              <a:rPr lang="en-US" altLang="zh-CN" b="1" dirty="0" smtClean="0"/>
              <a:t>news</a:t>
            </a:r>
            <a:r>
              <a:rPr lang="zh-CN" altLang="en-US" b="1" dirty="0" smtClean="0"/>
              <a:t>用新算法重跑一遍，并得到</a:t>
            </a:r>
            <a:r>
              <a:rPr lang="en-US" altLang="zh-CN" b="1" dirty="0" smtClean="0"/>
              <a:t>SCORE</a:t>
            </a:r>
            <a:r>
              <a:rPr lang="zh-CN" altLang="en-US" b="1" dirty="0"/>
              <a:t>，</a:t>
            </a:r>
            <a:r>
              <a:rPr lang="zh-CN" altLang="en-US" b="1" dirty="0" smtClean="0"/>
              <a:t>和原来的</a:t>
            </a:r>
            <a:r>
              <a:rPr lang="en-US" altLang="zh-CN" b="1" dirty="0" smtClean="0"/>
              <a:t>SCORE</a:t>
            </a:r>
            <a:r>
              <a:rPr lang="zh-CN" altLang="en-US" b="1" dirty="0" smtClean="0"/>
              <a:t>的极性对比。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若极性（</a:t>
            </a:r>
            <a:r>
              <a:rPr lang="zh-CN" altLang="en-US" b="1" dirty="0" smtClean="0"/>
              <a:t>认为极性有三种：正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负</a:t>
            </a:r>
            <a:r>
              <a:rPr lang="en-US" altLang="zh-CN" b="1" dirty="0" smtClean="0"/>
              <a:t>/0</a:t>
            </a:r>
            <a:r>
              <a:rPr lang="zh-CN" altLang="en-US" b="1" dirty="0" smtClean="0"/>
              <a:t>。</a:t>
            </a:r>
            <a:r>
              <a:rPr lang="zh-CN" altLang="en-US" b="1" dirty="0" smtClean="0"/>
              <a:t>）不同，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则将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id,new_score,news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重新写入一个新的数据库。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最后，再对新得到的数据库进行检查。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结果</a:t>
            </a:r>
            <a:r>
              <a:rPr lang="zh-CN" altLang="en-US" b="1" dirty="0" smtClean="0"/>
              <a:t>是：</a:t>
            </a:r>
            <a:endParaRPr lang="en-US" altLang="zh-CN" b="1" dirty="0" smtClean="0"/>
          </a:p>
          <a:p>
            <a:pPr marL="342900" indent="-342900" algn="ctr">
              <a:buAutoNum type="arabicPeriod"/>
            </a:pPr>
            <a:r>
              <a:rPr lang="zh-CN" altLang="en-US" b="1" dirty="0" smtClean="0"/>
              <a:t>约有</a:t>
            </a:r>
            <a:r>
              <a:rPr lang="en-US" altLang="zh-CN" b="1" dirty="0" smtClean="0"/>
              <a:t>3/20</a:t>
            </a:r>
            <a:r>
              <a:rPr lang="zh-CN" altLang="en-US" b="1" dirty="0" smtClean="0"/>
              <a:t>，即</a:t>
            </a:r>
            <a:r>
              <a:rPr lang="en-US" altLang="zh-CN" b="1" dirty="0" smtClean="0"/>
              <a:t>15%</a:t>
            </a:r>
            <a:r>
              <a:rPr lang="zh-CN" altLang="en-US" b="1" dirty="0" smtClean="0"/>
              <a:t>的不同。（由于没跑完，所以概率是大体看图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342900" indent="-342900" algn="ctr">
              <a:buAutoNum type="arabicPeriod"/>
            </a:pPr>
            <a:r>
              <a:rPr lang="zh-CN" altLang="en-US" b="1" dirty="0" smtClean="0"/>
              <a:t>对不同的结果进行抽样检测，查看对应的</a:t>
            </a:r>
            <a:r>
              <a:rPr lang="en-US" altLang="zh-CN" b="1" dirty="0" smtClean="0"/>
              <a:t>news</a:t>
            </a:r>
            <a:r>
              <a:rPr lang="zh-CN" altLang="en-US" b="1" dirty="0" smtClean="0"/>
              <a:t>和极性，并进行判断。（见图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8548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1" y="4654014"/>
            <a:ext cx="11617212" cy="18859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1" y="2275893"/>
            <a:ext cx="11617212" cy="22245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22" y="0"/>
            <a:ext cx="11617212" cy="21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22" y="0"/>
            <a:ext cx="7483488" cy="3363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22" y="3571334"/>
            <a:ext cx="7725164" cy="23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62151" y="1510667"/>
            <a:ext cx="819807" cy="3605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后期调试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4109544" y="1051034"/>
            <a:ext cx="69368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新算法在 </a:t>
            </a:r>
            <a:r>
              <a:rPr lang="en-US" altLang="zh-CN" dirty="0" smtClean="0"/>
              <a:t>[0:FORWARD_NUM]</a:t>
            </a:r>
            <a:r>
              <a:rPr lang="zh-CN" altLang="en-US" dirty="0" smtClean="0"/>
              <a:t>∩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BACKWARD_NUM:news_length</a:t>
            </a:r>
            <a:r>
              <a:rPr lang="en-US" altLang="zh-CN" dirty="0" smtClean="0"/>
              <a:t>]</a:t>
            </a:r>
            <a:r>
              <a:rPr lang="zh-CN" altLang="en-US" dirty="0" smtClean="0"/>
              <a:t>≠∅时，即，文本过短时，会取消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的重置，所以在对短文本的效果上和原算法基本无区别。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而新的算法主要是针对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的主体（而不是题目）进行的优化。</a:t>
            </a:r>
            <a:endParaRPr lang="en-US" altLang="zh-CN" dirty="0" smtClean="0"/>
          </a:p>
          <a:p>
            <a:r>
              <a:rPr lang="zh-CN" altLang="en-US" dirty="0" smtClean="0"/>
              <a:t>由于文本词容量大，所以分词就至关重要。</a:t>
            </a:r>
            <a:endParaRPr lang="en-US" altLang="zh-CN" dirty="0" smtClean="0"/>
          </a:p>
          <a:p>
            <a:r>
              <a:rPr lang="zh-CN" altLang="en-US" dirty="0" smtClean="0"/>
              <a:t>后期的检错应该集中在对词典的更新上（实在太烂，证据可以看下一张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），流程如下：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在数据库中对每条记录查看极性和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主体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首先关注长度和首尾，然后是主体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如果极性正确，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否则，选择代表正确极性的句子，粘贴到脚本中，用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自带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的词库分词。挑选其中代表判断的词，在</a:t>
            </a:r>
            <a:r>
              <a:rPr lang="en-US" altLang="zh-CN" dirty="0" err="1" smtClean="0"/>
              <a:t>EmotionWord</a:t>
            </a:r>
            <a:r>
              <a:rPr lang="zh-CN" altLang="en-US" dirty="0" smtClean="0"/>
              <a:t>中查找，然后添加（基本不会含有）。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在完成上述的基础上，可以进一步调整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FORWARD_NUM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BACKWARD_NUM</a:t>
            </a:r>
            <a:r>
              <a:rPr lang="zh-CN" altLang="en-US" dirty="0" smtClean="0"/>
              <a:t>这三个参数，使结果更准确。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5" y="186210"/>
            <a:ext cx="7605419" cy="1966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3" y="2470687"/>
            <a:ext cx="7628281" cy="37874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9200" y="945931"/>
            <a:ext cx="2659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问题在于，对应的关键词在</a:t>
            </a:r>
            <a:r>
              <a:rPr lang="en-US" altLang="zh-CN" dirty="0" err="1" smtClean="0"/>
              <a:t>EmotionWord</a:t>
            </a:r>
            <a:r>
              <a:rPr lang="zh-CN" altLang="en-US" dirty="0" smtClean="0"/>
              <a:t>中都找不到。而新算法的</a:t>
            </a:r>
            <a:r>
              <a:rPr lang="zh-CN" altLang="en-US" b="1" dirty="0" smtClean="0"/>
              <a:t>一个特点就是对文章进行了重要性的划分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另一个特性就是使用了细致的程度词和极性词的检索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所以。。。。。</a:t>
            </a:r>
            <a:endParaRPr lang="en-US" altLang="zh-CN" dirty="0" smtClean="0"/>
          </a:p>
          <a:p>
            <a:r>
              <a:rPr lang="zh-CN" altLang="en-US" dirty="0" smtClean="0"/>
              <a:t>应该按照</a:t>
            </a:r>
            <a:r>
              <a:rPr lang="zh-CN" altLang="en-US" b="1" dirty="0" smtClean="0"/>
              <a:t>之前描述的流程</a:t>
            </a:r>
            <a:r>
              <a:rPr lang="zh-CN" altLang="en-US" dirty="0" smtClean="0"/>
              <a:t>对词库进行更新。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49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573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Asura-Dong</dc:creator>
  <cp:lastModifiedBy>Asura-Dong</cp:lastModifiedBy>
  <cp:revision>13</cp:revision>
  <dcterms:created xsi:type="dcterms:W3CDTF">2017-07-16T07:48:26Z</dcterms:created>
  <dcterms:modified xsi:type="dcterms:W3CDTF">2017-07-16T09:43:47Z</dcterms:modified>
</cp:coreProperties>
</file>