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 Slab"/>
      <p:regular r:id="rId43"/>
      <p:bold r:id="rId44"/>
    </p:embeddedFon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Slab-bold.fntdata"/><Relationship Id="rId21" Type="http://schemas.openxmlformats.org/officeDocument/2006/relationships/slide" Target="slides/slide16.xml"/><Relationship Id="rId43" Type="http://schemas.openxmlformats.org/officeDocument/2006/relationships/font" Target="fonts/RobotoSlab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.fntdata"/><Relationship Id="rId23" Type="http://schemas.openxmlformats.org/officeDocument/2006/relationships/slide" Target="slides/slide18.xml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b9c0ebb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bb9c0ebb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b9c0ebb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bb9c0ebb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b9c0ebb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bb9c0ebb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b9c0ebb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b9c0ebb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b9c0ebb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b9c0ebb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b9c0ebb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bb9c0ebb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b9c0ebb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bb9c0ebb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bb9c0ebb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bb9c0ebb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b9c0ebb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bb9c0ebb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bb9c0ebb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bb9c0ebb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bb9c0ebb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bb9c0ebb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bb9c0ebb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bb9c0ebb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bb9c0ebb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bb9c0ebb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b9c0ebb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b9c0ebb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b9c0ebb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b9c0ebb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b9c0ebb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bb9c0ebb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bb9c0ebb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bb9c0ebb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bb9c0ebb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bb9c0ebb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b9c0ebbc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bb9c0ebb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bb9c0ebb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bb9c0ebb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b9c0ebb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bb9c0ebb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b9c0ebb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b9c0ebb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b9c0ebb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bb9c0ebb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b9c0ebb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b9c0ebb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bb9c0ebb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bb9c0ebb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bb9c0ebb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bb9c0ebb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bb9c0ebbc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bb9c0ebbc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bb9c0ebbc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bb9c0ebb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bb9c0ebb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bb9c0ebb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bb9c0ebb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bb9c0ebb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b9c0ebb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b9c0ebb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b9c0ebb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bb9c0ebb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b9c0ebb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bb9c0ebb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b9c0ebb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b9c0ebb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b9c0ebb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b9c0ebb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b9c0ebb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b9c0ebb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pl.it/languages/java" TargetMode="External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Java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ETSU Department of Computing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Brianna Martinson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Repetition/Iteration </a:t>
            </a:r>
            <a:r>
              <a:rPr lang="en"/>
              <a:t> 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now, the game only allows the user one guess. To repeat code we use different types of loops.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( int i = 0;  i &lt;= 5;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Code repeats till i &lt;=5 is true;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are good for when we know how many times we want something repeated and while loops are for when it will be repeated an unknown amount.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4717150" y="2230100"/>
            <a:ext cx="4329300" cy="18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 i &lt;= 5 )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Code repeats till i &lt;=5 is false;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While Loop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87900" y="1594025"/>
            <a:ext cx="32568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Repeats until the user guesses right.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they guess wrong it will allow them to guess again.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keeps track of the total amount of times they have guessed and how many times they guess too high and too low.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 careful of </a:t>
            </a:r>
            <a:r>
              <a:rPr lang="en"/>
              <a:t>infinite</a:t>
            </a:r>
            <a:r>
              <a:rPr lang="en"/>
              <a:t> loops, make sure there is a way out of the loop. In the game, it is when we keep asking for input because eventually they will guess right.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858" y="612875"/>
            <a:ext cx="5275267" cy="366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together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they do guess correctly, use System.out.println( ); to tell them and let them know how many guesses they had.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that, after some debugging, the game should be playable.</a:t>
            </a:r>
            <a:endParaRPr/>
          </a:p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801" y="1593813"/>
            <a:ext cx="4368300" cy="222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Rock, Paper, Scissors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63" y="2970100"/>
            <a:ext cx="8386275" cy="1869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out the Code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game what will we need?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variables are needed?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we need any Java libraries?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the user interacting with the game?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they win/lose?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when they win/lose?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type of logic flow will the code follow?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about loops and logic gates.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Imports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a mix of String variables and an Integer variable to determine the computer’s move: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 personPlay, computerPlay;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computerInt;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Also need a Scanner, for user input, and a Random, for the computer player, object: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personPlay = scan.nextLine( 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computerInt = generator.nextInt(3);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User Input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 the user does not know EXACTLY what we, the coder, is looking for. Bad input can break your code, so we need to fool-proof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scan.nextLine( ); takes in any input and </a:t>
            </a:r>
            <a:r>
              <a:rPr lang="en"/>
              <a:t>converts</a:t>
            </a:r>
            <a:r>
              <a:rPr lang="en"/>
              <a:t> it to a string which is convenient but also means they can type in anything. We are only looking for “(R for rock, S for scissors, P for paper)”.</a:t>
            </a:r>
            <a:endParaRPr/>
          </a:p>
        </p:txBody>
      </p:sp>
      <p:sp>
        <p:nvSpPr>
          <p:cNvPr id="163" name="Google Shape;163;p2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case sensitive: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s</a:t>
            </a:r>
            <a:r>
              <a:rPr lang="en"/>
              <a:t>tr = str.toUpperCase(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s</a:t>
            </a:r>
            <a:r>
              <a:rPr lang="en"/>
              <a:t>tr = str.toLowerCase(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str1.compareTo( str2 );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str1.compareToIgnoreCase( str2 );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User Input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Keep asking them for input until they understand and give proper input so the program does not crash: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571751"/>
            <a:ext cx="8368199" cy="16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Computer Player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translate the random number the computer was assigned to a logical part of the game (Rock, Paper, or Scissors)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Once that is converted, now the computer’s and player’s choice can be compared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Rock crushes scissors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Paper covers rock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Scissors cut paper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input is the same, it is a tie</a:t>
            </a:r>
            <a:endParaRPr/>
          </a:p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800" y="1489825"/>
            <a:ext cx="4468792" cy="20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750" y="152400"/>
            <a:ext cx="699251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275" y="1344200"/>
            <a:ext cx="1762824" cy="322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Java?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is a object-oriented programming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 great place to learn programming concepts for other languages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simpler</a:t>
            </a:r>
            <a:r>
              <a:rPr lang="en"/>
              <a:t>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GUI capabilities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plenty of libraries to 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it Together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through your code and debug. Once all your errors are fixed (syntax/coding errors and logical errors) play your game!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00" y="2571751"/>
            <a:ext cx="8071800" cy="22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Counter</a:t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0" y="2974400"/>
            <a:ext cx="7980099" cy="19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out the Code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game what will we need?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variables are needed?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we need any Java libraries?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the user interacting with the program?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sentences can they enter?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type of logic flow will the code follow?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about loops and logic gates.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Imports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need Strings, integers, and characters: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63" y="2069850"/>
            <a:ext cx="8658475" cy="24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Apart the String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check and fool-proof the user’s string (does </a:t>
            </a:r>
            <a:r>
              <a:rPr lang="en"/>
              <a:t>capitalization</a:t>
            </a:r>
            <a:r>
              <a:rPr lang="en"/>
              <a:t> matter)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word is a collection of letters, in code it is the same. A string is an array of chars: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s</a:t>
            </a:r>
            <a:r>
              <a:rPr lang="en"/>
              <a:t>tr = “Hello World”;	// In code, for place values you start counting at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c</a:t>
            </a:r>
            <a:r>
              <a:rPr lang="en"/>
              <a:t>hr = str.charAt( 1 );	// So chr would be 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length = str.length( );	// length(); finds how many char are in the string: 11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through the String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loop through each character of the string. With the length( ); function, we know exactly how many characters that would be. Knowing that, we can use a for loop.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Remember for place values, start counting at zero.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( int i = 0; i &lt; length; i++)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Code that </a:t>
            </a:r>
            <a:r>
              <a:rPr lang="en"/>
              <a:t>iterates</a:t>
            </a:r>
            <a:r>
              <a:rPr lang="en"/>
              <a:t> till i reaches the last char of the string;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Data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for loop finds all the a, e, s, and t letters in the phrase. Notice for char use </a:t>
            </a:r>
            <a:r>
              <a:rPr b="1" lang="en"/>
              <a:t>‘</a:t>
            </a:r>
            <a:r>
              <a:rPr lang="en"/>
              <a:t>single quotes</a:t>
            </a:r>
            <a:r>
              <a:rPr b="1" lang="en"/>
              <a:t>’ </a:t>
            </a:r>
            <a:r>
              <a:rPr lang="en"/>
              <a:t>instead of </a:t>
            </a:r>
            <a:r>
              <a:rPr b="1" lang="en"/>
              <a:t>“</a:t>
            </a:r>
            <a:r>
              <a:rPr lang="en"/>
              <a:t>double quotes</a:t>
            </a:r>
            <a:r>
              <a:rPr b="1" lang="en"/>
              <a:t>” </a:t>
            </a:r>
            <a:r>
              <a:rPr lang="en"/>
              <a:t>like strings.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user probably wants to type in more than just one sentence, so we can put this whole for loop in a while loop.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while( !(phrase.equals(“quit”)))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Code that repeats till the user types “quit”;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28" name="Google Shape;228;p3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324" y="513200"/>
            <a:ext cx="3287650" cy="41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code has a loop within a loop, that is called a nested loop. Nested loops are very helpful because code usually does not execute in one exact way every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remember </a:t>
            </a:r>
            <a:r>
              <a:rPr lang="en"/>
              <a:t>be careful</a:t>
            </a:r>
            <a:r>
              <a:rPr lang="en"/>
              <a:t> of </a:t>
            </a:r>
            <a:r>
              <a:rPr lang="en"/>
              <a:t>infinite</a:t>
            </a:r>
            <a:r>
              <a:rPr lang="en"/>
              <a:t> loops especially when the code’s logic starts to get more complicated.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to keep asking the user for a new phrase so they can enter “quit” when they are done using the program.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325" y="152400"/>
            <a:ext cx="520736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Together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Run through your code and debug. Once all your errors are fixed (syntax/coding errors and logical errors) test out your program!</a:t>
            </a:r>
            <a:endParaRPr/>
          </a:p>
        </p:txBody>
      </p:sp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075" y="2450375"/>
            <a:ext cx="6991844" cy="23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Editor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https://repl.it/languages/java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213" y="1999375"/>
            <a:ext cx="7215576" cy="28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Statement</a:t>
            </a:r>
            <a:endParaRPr/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50" y="3021241"/>
            <a:ext cx="8222101" cy="1807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out the Code</a:t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game what will we need?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variables are needed?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we need any Java libraries?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the user interacting with the program?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sentences can they enter?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type of logic flow will the code follow?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about loops and logic gates.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Imports</a:t>
            </a:r>
            <a:endParaRPr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working with numbers, more particularly </a:t>
            </a:r>
            <a:r>
              <a:rPr b="1" lang="en"/>
              <a:t>doubles </a:t>
            </a:r>
            <a:r>
              <a:rPr lang="en"/>
              <a:t>since we will have decimals: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</a:t>
            </a:r>
            <a:r>
              <a:rPr lang="en"/>
              <a:t>ouble prevBalance, charges, interest, newBalance, payment;</a:t>
            </a:r>
            <a:endParaRPr/>
          </a:p>
        </p:txBody>
      </p:sp>
      <p:sp>
        <p:nvSpPr>
          <p:cNvPr id="266" name="Google Shape;266;p44"/>
          <p:cNvSpPr txBox="1"/>
          <p:nvPr>
            <p:ph idx="2" type="body"/>
          </p:nvPr>
        </p:nvSpPr>
        <p:spPr>
          <a:xfrm>
            <a:off x="4025800" y="1489825"/>
            <a:ext cx="4730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have user input, we need the Scanner.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Money has a specific format: $20.35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Luckly, Java has a library for that already: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java.text.NumberFormat;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NumberFormat money = NumberFormat.getCurrenceyInstance(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money.format( 20.35 );		// prints $20.35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272" name="Google Shape;272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calculate the user’s statement, we need to know their previous balance and how much they are charged for using the card.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Remember to make sure the user’s input is </a:t>
            </a:r>
            <a:r>
              <a:rPr b="1" lang="en"/>
              <a:t>valid</a:t>
            </a:r>
            <a:r>
              <a:rPr lang="en"/>
              <a:t> and </a:t>
            </a:r>
            <a:r>
              <a:rPr b="1" lang="en"/>
              <a:t>makes sense</a:t>
            </a:r>
            <a:r>
              <a:rPr lang="en"/>
              <a:t> in the context: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scan.nextDouble( );	//Takes in a double value from the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63" y="730788"/>
            <a:ext cx="8506074" cy="368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 the previous balance and additional charges, now we can calculate the interest: </a:t>
            </a:r>
            <a:endParaRPr/>
          </a:p>
        </p:txBody>
      </p:sp>
      <p:pic>
        <p:nvPicPr>
          <p:cNvPr id="284" name="Google Shape;2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63" y="2490724"/>
            <a:ext cx="7997474" cy="207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 continued</a:t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Calculate the new balance: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If the new balance is less than 50 then the new balance is left alone.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If the new balance is less than or equal to 50 and less than or equal to 300 than the new balance gets set to 50.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new balance is greater than 300 then the new balance gets an additional 2% charge.	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it Together</a:t>
            </a:r>
            <a:endParaRPr/>
          </a:p>
        </p:txBody>
      </p:sp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Run through your code and debug. Once all your errors are fixed (syntax/coding errors and logical errors) test out your program!</a:t>
            </a:r>
            <a:endParaRPr/>
          </a:p>
        </p:txBody>
      </p:sp>
      <p:pic>
        <p:nvPicPr>
          <p:cNvPr id="297" name="Google Shape;2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524" y="2571750"/>
            <a:ext cx="4734949" cy="24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Guessing Game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50" y="2978466"/>
            <a:ext cx="8222099" cy="1776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uses variables to do calculations. Variables are containers for storing data values.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- stores text, like "Hello World"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- stores integers (whole numbers), like 123 or -123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 - stores a decimal, like 19.99 or -19.99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 - stores single characters, like 'a' or 'B'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- stores a state: true or 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variables would be needed in a number guessing game?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game will need some integers: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0" y="2571750"/>
            <a:ext cx="8865025" cy="14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user to be able to play the game, they have to be able to interact with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premade Java library Scanner needs to be used: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library:			import java.util.Scanner;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actual object:		Scanner scan = new Scanner (System.in);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input:			System.out.print(“Guess the number from 1 to 10: “);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r>
              <a:rPr lang="en"/>
              <a:t>g</a:t>
            </a:r>
            <a:r>
              <a:rPr lang="en"/>
              <a:t>uess = scan.nextInt( 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scanner:		scan.close( 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Gates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check to see </a:t>
            </a:r>
            <a:r>
              <a:rPr b="1" lang="en"/>
              <a:t>if</a:t>
            </a:r>
            <a:r>
              <a:rPr lang="en"/>
              <a:t> the user guessed the number right or not: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( statement is true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Code that runs if it is true;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Code that runs if it is false;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Operators: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Equal:	==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Equal:	!=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Greater than:	&gt;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Greater than or equal to:	&gt;=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than:	&lt;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than or equal to:	&lt;=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always result in a boolean, either true or false.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Number Generator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the game difficult and different </a:t>
            </a:r>
            <a:r>
              <a:rPr lang="en"/>
              <a:t>every time</a:t>
            </a:r>
            <a:r>
              <a:rPr lang="en"/>
              <a:t>, it needs to be random.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 has another library to help with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i</a:t>
            </a:r>
            <a:r>
              <a:rPr lang="en"/>
              <a:t>mport java.util.Random;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Random generator = new Random(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numToGuess = generator.nextInt(11) + 1;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