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61" r:id="rId4"/>
    <p:sldId id="262" r:id="rId5"/>
    <p:sldId id="259" r:id="rId6"/>
    <p:sldId id="264" r:id="rId7"/>
    <p:sldId id="263" r:id="rId8"/>
    <p:sldId id="265" r:id="rId9"/>
    <p:sldId id="283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8" r:id="rId18"/>
    <p:sldId id="275" r:id="rId19"/>
    <p:sldId id="276" r:id="rId20"/>
    <p:sldId id="277" r:id="rId21"/>
    <p:sldId id="280" r:id="rId22"/>
    <p:sldId id="279" r:id="rId23"/>
    <p:sldId id="274" r:id="rId24"/>
    <p:sldId id="273" r:id="rId25"/>
    <p:sldId id="281" r:id="rId26"/>
    <p:sldId id="282" r:id="rId27"/>
    <p:sldId id="284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2E39D-9804-4428-B0BB-FFB9E7038250}" v="324" dt="2019-05-29T16:34:52.705"/>
    <p1510:client id="{E019524F-7F04-F2D5-D7D2-1125B0D99EE2}" v="2" dt="2019-05-30T14:24:35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son, Brianna I" userId="S::martinson@etsu.edu::1a8422ab-6ea7-43ed-bd28-dd3c5829a147" providerId="AD" clId="Web-{E019524F-7F04-F2D5-D7D2-1125B0D99EE2}"/>
    <pc:docChg chg="addSld delSld modSld sldOrd">
      <pc:chgData name="Martinson, Brianna I" userId="S::martinson@etsu.edu::1a8422ab-6ea7-43ed-bd28-dd3c5829a147" providerId="AD" clId="Web-{E019524F-7F04-F2D5-D7D2-1125B0D99EE2}" dt="2019-05-30T15:36:58.391" v="3034"/>
      <pc:docMkLst>
        <pc:docMk/>
      </pc:docMkLst>
      <pc:sldChg chg="modSp">
        <pc:chgData name="Martinson, Brianna I" userId="S::martinson@etsu.edu::1a8422ab-6ea7-43ed-bd28-dd3c5829a147" providerId="AD" clId="Web-{E019524F-7F04-F2D5-D7D2-1125B0D99EE2}" dt="2019-05-30T15:36:09.046" v="2998" actId="20577"/>
        <pc:sldMkLst>
          <pc:docMk/>
          <pc:sldMk cId="3140696686" sldId="258"/>
        </pc:sldMkLst>
        <pc:spChg chg="mod">
          <ac:chgData name="Martinson, Brianna I" userId="S::martinson@etsu.edu::1a8422ab-6ea7-43ed-bd28-dd3c5829a147" providerId="AD" clId="Web-{E019524F-7F04-F2D5-D7D2-1125B0D99EE2}" dt="2019-05-30T15:36:09.046" v="2998" actId="20577"/>
          <ac:spMkLst>
            <pc:docMk/>
            <pc:sldMk cId="3140696686" sldId="258"/>
            <ac:spMk id="3" creationId="{39909DE1-C5BA-4CBC-B26A-1173CC7B38A6}"/>
          </ac:spMkLst>
        </pc:spChg>
      </pc:sldChg>
      <pc:sldChg chg="modSp">
        <pc:chgData name="Martinson, Brianna I" userId="S::martinson@etsu.edu::1a8422ab-6ea7-43ed-bd28-dd3c5829a147" providerId="AD" clId="Web-{E019524F-7F04-F2D5-D7D2-1125B0D99EE2}" dt="2019-05-30T15:15:20.342" v="2517" actId="14100"/>
        <pc:sldMkLst>
          <pc:docMk/>
          <pc:sldMk cId="576871352" sldId="259"/>
        </pc:sldMkLst>
        <pc:spChg chg="mod">
          <ac:chgData name="Martinson, Brianna I" userId="S::martinson@etsu.edu::1a8422ab-6ea7-43ed-bd28-dd3c5829a147" providerId="AD" clId="Web-{E019524F-7F04-F2D5-D7D2-1125B0D99EE2}" dt="2019-05-30T15:15:20.342" v="2517" actId="14100"/>
          <ac:spMkLst>
            <pc:docMk/>
            <pc:sldMk cId="576871352" sldId="259"/>
            <ac:spMk id="4" creationId="{3AB25D42-9BF8-4AA0-95C6-671D36FB281B}"/>
          </ac:spMkLst>
        </pc:spChg>
      </pc:sldChg>
      <pc:sldChg chg="addSp delSp modSp modNotes">
        <pc:chgData name="Martinson, Brianna I" userId="S::martinson@etsu.edu::1a8422ab-6ea7-43ed-bd28-dd3c5829a147" providerId="AD" clId="Web-{E019524F-7F04-F2D5-D7D2-1125B0D99EE2}" dt="2019-05-30T14:10:47.792" v="81"/>
        <pc:sldMkLst>
          <pc:docMk/>
          <pc:sldMk cId="3898099799" sldId="273"/>
        </pc:sldMkLst>
        <pc:spChg chg="mod">
          <ac:chgData name="Martinson, Brianna I" userId="S::martinson@etsu.edu::1a8422ab-6ea7-43ed-bd28-dd3c5829a147" providerId="AD" clId="Web-{E019524F-7F04-F2D5-D7D2-1125B0D99EE2}" dt="2019-05-30T14:08:52.978" v="4" actId="20577"/>
          <ac:spMkLst>
            <pc:docMk/>
            <pc:sldMk cId="3898099799" sldId="273"/>
            <ac:spMk id="5" creationId="{9F9E5A76-2617-444F-A6C8-C3617619667A}"/>
          </ac:spMkLst>
        </pc:spChg>
        <pc:spChg chg="del">
          <ac:chgData name="Martinson, Brianna I" userId="S::martinson@etsu.edu::1a8422ab-6ea7-43ed-bd28-dd3c5829a147" providerId="AD" clId="Web-{E019524F-7F04-F2D5-D7D2-1125B0D99EE2}" dt="2019-05-30T14:08:58.623" v="6"/>
          <ac:spMkLst>
            <pc:docMk/>
            <pc:sldMk cId="3898099799" sldId="273"/>
            <ac:spMk id="6" creationId="{A51791A5-F0E7-44F2-81C7-8DEFEDB89F3D}"/>
          </ac:spMkLst>
        </pc:spChg>
        <pc:picChg chg="add mod ord modCrop">
          <ac:chgData name="Martinson, Brianna I" userId="S::martinson@etsu.edu::1a8422ab-6ea7-43ed-bd28-dd3c5829a147" providerId="AD" clId="Web-{E019524F-7F04-F2D5-D7D2-1125B0D99EE2}" dt="2019-05-30T14:09:48.276" v="16" actId="1076"/>
          <ac:picMkLst>
            <pc:docMk/>
            <pc:sldMk cId="3898099799" sldId="273"/>
            <ac:picMk id="4" creationId="{C111021F-6C25-4FFC-8596-8743BE696977}"/>
          </ac:picMkLst>
        </pc:picChg>
      </pc:sldChg>
      <pc:sldChg chg="addSp delSp modSp new ord modNotes">
        <pc:chgData name="Martinson, Brianna I" userId="S::martinson@etsu.edu::1a8422ab-6ea7-43ed-bd28-dd3c5829a147" providerId="AD" clId="Web-{E019524F-7F04-F2D5-D7D2-1125B0D99EE2}" dt="2019-05-30T14:59:59.299" v="2281"/>
        <pc:sldMkLst>
          <pc:docMk/>
          <pc:sldMk cId="2751623144" sldId="274"/>
        </pc:sldMkLst>
        <pc:spChg chg="mod">
          <ac:chgData name="Martinson, Brianna I" userId="S::martinson@etsu.edu::1a8422ab-6ea7-43ed-bd28-dd3c5829a147" providerId="AD" clId="Web-{E019524F-7F04-F2D5-D7D2-1125B0D99EE2}" dt="2019-05-30T14:11:50.199" v="109" actId="20577"/>
          <ac:spMkLst>
            <pc:docMk/>
            <pc:sldMk cId="2751623144" sldId="274"/>
            <ac:spMk id="2" creationId="{55398D52-E84E-4091-9445-2D6C18759227}"/>
          </ac:spMkLst>
        </pc:spChg>
        <pc:spChg chg="mod">
          <ac:chgData name="Martinson, Brianna I" userId="S::martinson@etsu.edu::1a8422ab-6ea7-43ed-bd28-dd3c5829a147" providerId="AD" clId="Web-{E019524F-7F04-F2D5-D7D2-1125B0D99EE2}" dt="2019-05-30T14:16:13.687" v="131" actId="20577"/>
          <ac:spMkLst>
            <pc:docMk/>
            <pc:sldMk cId="2751623144" sldId="274"/>
            <ac:spMk id="3" creationId="{72BC266C-BDD3-4045-9CE5-8D739AF0A8EB}"/>
          </ac:spMkLst>
        </pc:spChg>
        <pc:spChg chg="add del">
          <ac:chgData name="Martinson, Brianna I" userId="S::martinson@etsu.edu::1a8422ab-6ea7-43ed-bd28-dd3c5829a147" providerId="AD" clId="Web-{E019524F-7F04-F2D5-D7D2-1125B0D99EE2}" dt="2019-05-30T14:12:11.528" v="113"/>
          <ac:spMkLst>
            <pc:docMk/>
            <pc:sldMk cId="2751623144" sldId="274"/>
            <ac:spMk id="4" creationId="{0CA77670-3461-4DA7-AB3B-EDE332C4A632}"/>
          </ac:spMkLst>
        </pc:spChg>
        <pc:spChg chg="mod">
          <ac:chgData name="Martinson, Brianna I" userId="S::martinson@etsu.edu::1a8422ab-6ea7-43ed-bd28-dd3c5829a147" providerId="AD" clId="Web-{E019524F-7F04-F2D5-D7D2-1125B0D99EE2}" dt="2019-05-30T14:16:36.422" v="140" actId="20577"/>
          <ac:spMkLst>
            <pc:docMk/>
            <pc:sldMk cId="2751623144" sldId="274"/>
            <ac:spMk id="5" creationId="{EB6D147F-DC66-4798-97DD-525FCA311539}"/>
          </ac:spMkLst>
        </pc:spChg>
        <pc:spChg chg="del">
          <ac:chgData name="Martinson, Brianna I" userId="S::martinson@etsu.edu::1a8422ab-6ea7-43ed-bd28-dd3c5829a147" providerId="AD" clId="Web-{E019524F-7F04-F2D5-D7D2-1125B0D99EE2}" dt="2019-05-30T14:16:13.859" v="133"/>
          <ac:spMkLst>
            <pc:docMk/>
            <pc:sldMk cId="2751623144" sldId="274"/>
            <ac:spMk id="6" creationId="{30572CA2-2A8B-4D12-B37F-FCB8F92074E0}"/>
          </ac:spMkLst>
        </pc:spChg>
        <pc:picChg chg="add del mod ord">
          <ac:chgData name="Martinson, Brianna I" userId="S::martinson@etsu.edu::1a8422ab-6ea7-43ed-bd28-dd3c5829a147" providerId="AD" clId="Web-{E019524F-7F04-F2D5-D7D2-1125B0D99EE2}" dt="2019-05-30T14:12:01.246" v="112"/>
          <ac:picMkLst>
            <pc:docMk/>
            <pc:sldMk cId="2751623144" sldId="274"/>
            <ac:picMk id="7" creationId="{0611C0F4-CE3C-4ECA-BB63-84EA56405AAE}"/>
          </ac:picMkLst>
        </pc:picChg>
        <pc:picChg chg="add mod ord">
          <ac:chgData name="Martinson, Brianna I" userId="S::martinson@etsu.edu::1a8422ab-6ea7-43ed-bd28-dd3c5829a147" providerId="AD" clId="Web-{E019524F-7F04-F2D5-D7D2-1125B0D99EE2}" dt="2019-05-30T14:12:37.590" v="126" actId="1076"/>
          <ac:picMkLst>
            <pc:docMk/>
            <pc:sldMk cId="2751623144" sldId="274"/>
            <ac:picMk id="9" creationId="{E3032B22-5081-49C0-B3F6-08E9528BF32E}"/>
          </ac:picMkLst>
        </pc:picChg>
        <pc:picChg chg="add mod ord">
          <ac:chgData name="Martinson, Brianna I" userId="S::martinson@etsu.edu::1a8422ab-6ea7-43ed-bd28-dd3c5829a147" providerId="AD" clId="Web-{E019524F-7F04-F2D5-D7D2-1125B0D99EE2}" dt="2019-05-30T14:16:21.078" v="135" actId="14100"/>
          <ac:picMkLst>
            <pc:docMk/>
            <pc:sldMk cId="2751623144" sldId="274"/>
            <ac:picMk id="11" creationId="{02E7204F-D487-45B1-90B0-7EE3A18EA62F}"/>
          </ac:picMkLst>
        </pc:picChg>
      </pc:sldChg>
      <pc:sldChg chg="addSp delSp modSp new">
        <pc:chgData name="Martinson, Brianna I" userId="S::martinson@etsu.edu::1a8422ab-6ea7-43ed-bd28-dd3c5829a147" providerId="AD" clId="Web-{E019524F-7F04-F2D5-D7D2-1125B0D99EE2}" dt="2019-05-30T14:34:38.701" v="898" actId="20577"/>
        <pc:sldMkLst>
          <pc:docMk/>
          <pc:sldMk cId="492505920" sldId="275"/>
        </pc:sldMkLst>
        <pc:spChg chg="mod">
          <ac:chgData name="Martinson, Brianna I" userId="S::martinson@etsu.edu::1a8422ab-6ea7-43ed-bd28-dd3c5829a147" providerId="AD" clId="Web-{E019524F-7F04-F2D5-D7D2-1125B0D99EE2}" dt="2019-05-30T14:25:22.179" v="619" actId="14100"/>
          <ac:spMkLst>
            <pc:docMk/>
            <pc:sldMk cId="492505920" sldId="275"/>
            <ac:spMk id="2" creationId="{38A6F74C-1CC1-44C8-A8AA-D6477AA19824}"/>
          </ac:spMkLst>
        </pc:spChg>
        <pc:spChg chg="mod">
          <ac:chgData name="Martinson, Brianna I" userId="S::martinson@etsu.edu::1a8422ab-6ea7-43ed-bd28-dd3c5829a147" providerId="AD" clId="Web-{E019524F-7F04-F2D5-D7D2-1125B0D99EE2}" dt="2019-05-30T14:25:40.507" v="620" actId="1076"/>
          <ac:spMkLst>
            <pc:docMk/>
            <pc:sldMk cId="492505920" sldId="275"/>
            <ac:spMk id="3" creationId="{861A20E8-6A34-4E5B-AAA2-7E53753A297F}"/>
          </ac:spMkLst>
        </pc:spChg>
        <pc:spChg chg="mod">
          <ac:chgData name="Martinson, Brianna I" userId="S::martinson@etsu.edu::1a8422ab-6ea7-43ed-bd28-dd3c5829a147" providerId="AD" clId="Web-{E019524F-7F04-F2D5-D7D2-1125B0D99EE2}" dt="2019-05-30T14:34:38.701" v="898" actId="20577"/>
          <ac:spMkLst>
            <pc:docMk/>
            <pc:sldMk cId="492505920" sldId="275"/>
            <ac:spMk id="4" creationId="{37D0497C-A091-47CE-A5F8-ECDC181A3E68}"/>
          </ac:spMkLst>
        </pc:spChg>
        <pc:spChg chg="mod">
          <ac:chgData name="Martinson, Brianna I" userId="S::martinson@etsu.edu::1a8422ab-6ea7-43ed-bd28-dd3c5829a147" providerId="AD" clId="Web-{E019524F-7F04-F2D5-D7D2-1125B0D99EE2}" dt="2019-05-30T14:25:44.866" v="621" actId="1076"/>
          <ac:spMkLst>
            <pc:docMk/>
            <pc:sldMk cId="492505920" sldId="275"/>
            <ac:spMk id="5" creationId="{4023E4E5-ABAE-4981-93BB-444917656DB7}"/>
          </ac:spMkLst>
        </pc:spChg>
        <pc:spChg chg="mod">
          <ac:chgData name="Martinson, Brianna I" userId="S::martinson@etsu.edu::1a8422ab-6ea7-43ed-bd28-dd3c5829a147" providerId="AD" clId="Web-{E019524F-7F04-F2D5-D7D2-1125B0D99EE2}" dt="2019-05-30T14:33:49.482" v="880" actId="14100"/>
          <ac:spMkLst>
            <pc:docMk/>
            <pc:sldMk cId="492505920" sldId="275"/>
            <ac:spMk id="6" creationId="{AB403FE3-0A58-4942-9FD3-CF431DCC90BD}"/>
          </ac:spMkLst>
        </pc:spChg>
        <pc:spChg chg="add mod">
          <ac:chgData name="Martinson, Brianna I" userId="S::martinson@etsu.edu::1a8422ab-6ea7-43ed-bd28-dd3c5829a147" providerId="AD" clId="Web-{E019524F-7F04-F2D5-D7D2-1125B0D99EE2}" dt="2019-05-30T14:34:19.123" v="895" actId="20577"/>
          <ac:spMkLst>
            <pc:docMk/>
            <pc:sldMk cId="492505920" sldId="275"/>
            <ac:spMk id="10" creationId="{1684959B-9D13-4737-884E-1992A98E075C}"/>
          </ac:spMkLst>
        </pc:spChg>
        <pc:picChg chg="add del mod">
          <ac:chgData name="Martinson, Brianna I" userId="S::martinson@etsu.edu::1a8422ab-6ea7-43ed-bd28-dd3c5829a147" providerId="AD" clId="Web-{E019524F-7F04-F2D5-D7D2-1125B0D99EE2}" dt="2019-05-30T14:26:55.351" v="634"/>
          <ac:picMkLst>
            <pc:docMk/>
            <pc:sldMk cId="492505920" sldId="275"/>
            <ac:picMk id="7" creationId="{10636B6F-906D-411B-BE31-994A14A9DE66}"/>
          </ac:picMkLst>
        </pc:picChg>
      </pc:sldChg>
      <pc:sldChg chg="modSp new">
        <pc:chgData name="Martinson, Brianna I" userId="S::martinson@etsu.edu::1a8422ab-6ea7-43ed-bd28-dd3c5829a147" providerId="AD" clId="Web-{E019524F-7F04-F2D5-D7D2-1125B0D99EE2}" dt="2019-05-30T14:53:19.731" v="1776" actId="1076"/>
        <pc:sldMkLst>
          <pc:docMk/>
          <pc:sldMk cId="328080276" sldId="276"/>
        </pc:sldMkLst>
        <pc:spChg chg="mod">
          <ac:chgData name="Martinson, Brianna I" userId="S::martinson@etsu.edu::1a8422ab-6ea7-43ed-bd28-dd3c5829a147" providerId="AD" clId="Web-{E019524F-7F04-F2D5-D7D2-1125B0D99EE2}" dt="2019-05-30T14:35:25.077" v="932" actId="20577"/>
          <ac:spMkLst>
            <pc:docMk/>
            <pc:sldMk cId="328080276" sldId="276"/>
            <ac:spMk id="2" creationId="{283087EC-AEE5-454A-BABB-F1589DA2A53A}"/>
          </ac:spMkLst>
        </pc:spChg>
        <pc:spChg chg="mod">
          <ac:chgData name="Martinson, Brianna I" userId="S::martinson@etsu.edu::1a8422ab-6ea7-43ed-bd28-dd3c5829a147" providerId="AD" clId="Web-{E019524F-7F04-F2D5-D7D2-1125B0D99EE2}" dt="2019-05-30T14:53:19.731" v="1776" actId="1076"/>
          <ac:spMkLst>
            <pc:docMk/>
            <pc:sldMk cId="328080276" sldId="276"/>
            <ac:spMk id="3" creationId="{12580E1A-6E16-4688-A33C-E77C8FE771BE}"/>
          </ac:spMkLst>
        </pc:spChg>
      </pc:sldChg>
      <pc:sldChg chg="modSp new">
        <pc:chgData name="Martinson, Brianna I" userId="S::martinson@etsu.edu::1a8422ab-6ea7-43ed-bd28-dd3c5829a147" providerId="AD" clId="Web-{E019524F-7F04-F2D5-D7D2-1125B0D99EE2}" dt="2019-05-30T14:59:45.377" v="2279" actId="20577"/>
        <pc:sldMkLst>
          <pc:docMk/>
          <pc:sldMk cId="3185843742" sldId="277"/>
        </pc:sldMkLst>
        <pc:spChg chg="mod">
          <ac:chgData name="Martinson, Brianna I" userId="S::martinson@etsu.edu::1a8422ab-6ea7-43ed-bd28-dd3c5829a147" providerId="AD" clId="Web-{E019524F-7F04-F2D5-D7D2-1125B0D99EE2}" dt="2019-05-30T14:56:11.172" v="1802" actId="20577"/>
          <ac:spMkLst>
            <pc:docMk/>
            <pc:sldMk cId="3185843742" sldId="277"/>
            <ac:spMk id="2" creationId="{79382A52-BD27-45CC-BB6E-B174F913C55F}"/>
          </ac:spMkLst>
        </pc:spChg>
        <pc:spChg chg="mod">
          <ac:chgData name="Martinson, Brianna I" userId="S::martinson@etsu.edu::1a8422ab-6ea7-43ed-bd28-dd3c5829a147" providerId="AD" clId="Web-{E019524F-7F04-F2D5-D7D2-1125B0D99EE2}" dt="2019-05-30T14:59:45.377" v="2279" actId="20577"/>
          <ac:spMkLst>
            <pc:docMk/>
            <pc:sldMk cId="3185843742" sldId="277"/>
            <ac:spMk id="3" creationId="{9535824C-71F3-4DF9-A64B-3F9C2B1FDAC3}"/>
          </ac:spMkLst>
        </pc:spChg>
      </pc:sldChg>
      <pc:sldChg chg="new del">
        <pc:chgData name="Martinson, Brianna I" userId="S::martinson@etsu.edu::1a8422ab-6ea7-43ed-bd28-dd3c5829a147" providerId="AD" clId="Web-{E019524F-7F04-F2D5-D7D2-1125B0D99EE2}" dt="2019-05-30T14:55:54.077" v="1778"/>
        <pc:sldMkLst>
          <pc:docMk/>
          <pc:sldMk cId="3307423104" sldId="277"/>
        </pc:sldMkLst>
      </pc:sldChg>
      <pc:sldChg chg="modSp new">
        <pc:chgData name="Martinson, Brianna I" userId="S::martinson@etsu.edu::1a8422ab-6ea7-43ed-bd28-dd3c5829a147" providerId="AD" clId="Web-{E019524F-7F04-F2D5-D7D2-1125B0D99EE2}" dt="2019-05-30T15:00:44.800" v="2310" actId="20577"/>
        <pc:sldMkLst>
          <pc:docMk/>
          <pc:sldMk cId="2835340038" sldId="278"/>
        </pc:sldMkLst>
        <pc:spChg chg="mod">
          <ac:chgData name="Martinson, Brianna I" userId="S::martinson@etsu.edu::1a8422ab-6ea7-43ed-bd28-dd3c5829a147" providerId="AD" clId="Web-{E019524F-7F04-F2D5-D7D2-1125B0D99EE2}" dt="2019-05-30T15:00:31.581" v="2295" actId="20577"/>
          <ac:spMkLst>
            <pc:docMk/>
            <pc:sldMk cId="2835340038" sldId="278"/>
            <ac:spMk id="2" creationId="{71839E14-72E3-414A-B9A9-0DB43F2A7947}"/>
          </ac:spMkLst>
        </pc:spChg>
        <pc:spChg chg="mod">
          <ac:chgData name="Martinson, Brianna I" userId="S::martinson@etsu.edu::1a8422ab-6ea7-43ed-bd28-dd3c5829a147" providerId="AD" clId="Web-{E019524F-7F04-F2D5-D7D2-1125B0D99EE2}" dt="2019-05-30T15:00:44.800" v="2310" actId="20577"/>
          <ac:spMkLst>
            <pc:docMk/>
            <pc:sldMk cId="2835340038" sldId="278"/>
            <ac:spMk id="3" creationId="{CFC2CCC4-02D1-413D-AEE7-1C219B664DC9}"/>
          </ac:spMkLst>
        </pc:spChg>
      </pc:sldChg>
      <pc:sldChg chg="modSp new">
        <pc:chgData name="Martinson, Brianna I" userId="S::martinson@etsu.edu::1a8422ab-6ea7-43ed-bd28-dd3c5829a147" providerId="AD" clId="Web-{E019524F-7F04-F2D5-D7D2-1125B0D99EE2}" dt="2019-05-30T15:01:22.175" v="2369" actId="20577"/>
        <pc:sldMkLst>
          <pc:docMk/>
          <pc:sldMk cId="646704820" sldId="279"/>
        </pc:sldMkLst>
        <pc:spChg chg="mod">
          <ac:chgData name="Martinson, Brianna I" userId="S::martinson@etsu.edu::1a8422ab-6ea7-43ed-bd28-dd3c5829a147" providerId="AD" clId="Web-{E019524F-7F04-F2D5-D7D2-1125B0D99EE2}" dt="2019-05-30T15:00:52.706" v="2314" actId="20577"/>
          <ac:spMkLst>
            <pc:docMk/>
            <pc:sldMk cId="646704820" sldId="279"/>
            <ac:spMk id="2" creationId="{A184FE33-91A2-4E99-A8B8-357B13F1AE09}"/>
          </ac:spMkLst>
        </pc:spChg>
        <pc:spChg chg="mod">
          <ac:chgData name="Martinson, Brianna I" userId="S::martinson@etsu.edu::1a8422ab-6ea7-43ed-bd28-dd3c5829a147" providerId="AD" clId="Web-{E019524F-7F04-F2D5-D7D2-1125B0D99EE2}" dt="2019-05-30T15:01:22.175" v="2369" actId="20577"/>
          <ac:spMkLst>
            <pc:docMk/>
            <pc:sldMk cId="646704820" sldId="279"/>
            <ac:spMk id="3" creationId="{A2F78616-9E39-401B-8D1A-3056BD76FAF0}"/>
          </ac:spMkLst>
        </pc:spChg>
      </pc:sldChg>
      <pc:sldChg chg="addSp delSp modSp new mod setBg">
        <pc:chgData name="Martinson, Brianna I" userId="S::martinson@etsu.edu::1a8422ab-6ea7-43ed-bd28-dd3c5829a147" providerId="AD" clId="Web-{E019524F-7F04-F2D5-D7D2-1125B0D99EE2}" dt="2019-05-30T15:03:40.474" v="2393"/>
        <pc:sldMkLst>
          <pc:docMk/>
          <pc:sldMk cId="2721983493" sldId="280"/>
        </pc:sldMkLst>
        <pc:spChg chg="mod">
          <ac:chgData name="Martinson, Brianna I" userId="S::martinson@etsu.edu::1a8422ab-6ea7-43ed-bd28-dd3c5829a147" providerId="AD" clId="Web-{E019524F-7F04-F2D5-D7D2-1125B0D99EE2}" dt="2019-05-30T15:03:40.474" v="2393"/>
          <ac:spMkLst>
            <pc:docMk/>
            <pc:sldMk cId="2721983493" sldId="280"/>
            <ac:spMk id="2" creationId="{8075CD00-7414-4AB6-832F-75ED38DA2115}"/>
          </ac:spMkLst>
        </pc:spChg>
        <pc:spChg chg="del">
          <ac:chgData name="Martinson, Brianna I" userId="S::martinson@etsu.edu::1a8422ab-6ea7-43ed-bd28-dd3c5829a147" providerId="AD" clId="Web-{E019524F-7F04-F2D5-D7D2-1125B0D99EE2}" dt="2019-05-30T15:03:03.848" v="2382"/>
          <ac:spMkLst>
            <pc:docMk/>
            <pc:sldMk cId="2721983493" sldId="280"/>
            <ac:spMk id="3" creationId="{12C522B0-A6B7-497A-9D57-5CFEB1CA80E1}"/>
          </ac:spMkLst>
        </pc:spChg>
        <pc:spChg chg="add del">
          <ac:chgData name="Martinson, Brianna I" userId="S::martinson@etsu.edu::1a8422ab-6ea7-43ed-bd28-dd3c5829a147" providerId="AD" clId="Web-{E019524F-7F04-F2D5-D7D2-1125B0D99EE2}" dt="2019-05-30T15:03:31.286" v="2386"/>
          <ac:spMkLst>
            <pc:docMk/>
            <pc:sldMk cId="2721983493" sldId="280"/>
            <ac:spMk id="7" creationId="{D4771268-CB57-404A-9271-370EB28F6090}"/>
          </ac:spMkLst>
        </pc:spChg>
        <pc:spChg chg="add del">
          <ac:chgData name="Martinson, Brianna I" userId="S::martinson@etsu.edu::1a8422ab-6ea7-43ed-bd28-dd3c5829a147" providerId="AD" clId="Web-{E019524F-7F04-F2D5-D7D2-1125B0D99EE2}" dt="2019-05-30T15:03:34.630" v="2388"/>
          <ac:spMkLst>
            <pc:docMk/>
            <pc:sldMk cId="2721983493" sldId="280"/>
            <ac:spMk id="8" creationId="{46C2E80F-49A6-4372-B103-219D417A55ED}"/>
          </ac:spMkLst>
        </pc:spChg>
        <pc:spChg chg="add">
          <ac:chgData name="Martinson, Brianna I" userId="S::martinson@etsu.edu::1a8422ab-6ea7-43ed-bd28-dd3c5829a147" providerId="AD" clId="Web-{E019524F-7F04-F2D5-D7D2-1125B0D99EE2}" dt="2019-05-30T15:03:40.474" v="2393"/>
          <ac:spMkLst>
            <pc:docMk/>
            <pc:sldMk cId="2721983493" sldId="280"/>
            <ac:spMk id="9" creationId="{46C2E80F-49A6-4372-B103-219D417A55ED}"/>
          </ac:spMkLst>
        </pc:spChg>
        <pc:spChg chg="add del">
          <ac:chgData name="Martinson, Brianna I" userId="S::martinson@etsu.edu::1a8422ab-6ea7-43ed-bd28-dd3c5829a147" providerId="AD" clId="Web-{E019524F-7F04-F2D5-D7D2-1125B0D99EE2}" dt="2019-05-30T15:03:23.036" v="2384"/>
          <ac:spMkLst>
            <pc:docMk/>
            <pc:sldMk cId="2721983493" sldId="280"/>
            <ac:spMk id="10" creationId="{46C2E80F-49A6-4372-B103-219D417A55ED}"/>
          </ac:spMkLst>
        </pc:spChg>
        <pc:graphicFrameChg chg="add mod ord modGraphic">
          <ac:chgData name="Martinson, Brianna I" userId="S::martinson@etsu.edu::1a8422ab-6ea7-43ed-bd28-dd3c5829a147" providerId="AD" clId="Web-{E019524F-7F04-F2D5-D7D2-1125B0D99EE2}" dt="2019-05-30T15:03:40.474" v="2393"/>
          <ac:graphicFrameMkLst>
            <pc:docMk/>
            <pc:sldMk cId="2721983493" sldId="280"/>
            <ac:graphicFrameMk id="5" creationId="{41A531AA-E354-4FC1-91C4-39B9FE4B01CF}"/>
          </ac:graphicFrameMkLst>
        </pc:graphicFrameChg>
      </pc:sldChg>
      <pc:sldChg chg="addSp delSp modSp new modNotes">
        <pc:chgData name="Martinson, Brianna I" userId="S::martinson@etsu.edu::1a8422ab-6ea7-43ed-bd28-dd3c5829a147" providerId="AD" clId="Web-{E019524F-7F04-F2D5-D7D2-1125B0D99EE2}" dt="2019-05-30T15:11:16.198" v="2464" actId="20577"/>
        <pc:sldMkLst>
          <pc:docMk/>
          <pc:sldMk cId="1762918908" sldId="281"/>
        </pc:sldMkLst>
        <pc:spChg chg="mod">
          <ac:chgData name="Martinson, Brianna I" userId="S::martinson@etsu.edu::1a8422ab-6ea7-43ed-bd28-dd3c5829a147" providerId="AD" clId="Web-{E019524F-7F04-F2D5-D7D2-1125B0D99EE2}" dt="2019-05-30T15:11:16.198" v="2464" actId="20577"/>
          <ac:spMkLst>
            <pc:docMk/>
            <pc:sldMk cId="1762918908" sldId="281"/>
            <ac:spMk id="2" creationId="{56B1BE35-0F19-4362-8A1D-862B6D47E138}"/>
          </ac:spMkLst>
        </pc:spChg>
        <pc:spChg chg="mod">
          <ac:chgData name="Martinson, Brianna I" userId="S::martinson@etsu.edu::1a8422ab-6ea7-43ed-bd28-dd3c5829a147" providerId="AD" clId="Web-{E019524F-7F04-F2D5-D7D2-1125B0D99EE2}" dt="2019-05-30T15:06:18.085" v="2414" actId="20577"/>
          <ac:spMkLst>
            <pc:docMk/>
            <pc:sldMk cId="1762918908" sldId="281"/>
            <ac:spMk id="3" creationId="{58531C79-E306-4471-B81F-5E6549016D0F}"/>
          </ac:spMkLst>
        </pc:spChg>
        <pc:spChg chg="del">
          <ac:chgData name="Martinson, Brianna I" userId="S::martinson@etsu.edu::1a8422ab-6ea7-43ed-bd28-dd3c5829a147" providerId="AD" clId="Web-{E019524F-7F04-F2D5-D7D2-1125B0D99EE2}" dt="2019-05-30T15:06:14.898" v="2407"/>
          <ac:spMkLst>
            <pc:docMk/>
            <pc:sldMk cId="1762918908" sldId="281"/>
            <ac:spMk id="4" creationId="{9B9304E4-503B-41A2-A3EB-7C388BE91598}"/>
          </ac:spMkLst>
        </pc:spChg>
        <pc:spChg chg="mod">
          <ac:chgData name="Martinson, Brianna I" userId="S::martinson@etsu.edu::1a8422ab-6ea7-43ed-bd28-dd3c5829a147" providerId="AD" clId="Web-{E019524F-7F04-F2D5-D7D2-1125B0D99EE2}" dt="2019-05-30T15:08:25.462" v="2436" actId="1076"/>
          <ac:spMkLst>
            <pc:docMk/>
            <pc:sldMk cId="1762918908" sldId="281"/>
            <ac:spMk id="5" creationId="{5547DAA7-7AEA-490F-AB98-8BE8D2786DEB}"/>
          </ac:spMkLst>
        </pc:spChg>
        <pc:spChg chg="del">
          <ac:chgData name="Martinson, Brianna I" userId="S::martinson@etsu.edu::1a8422ab-6ea7-43ed-bd28-dd3c5829a147" providerId="AD" clId="Web-{E019524F-7F04-F2D5-D7D2-1125B0D99EE2}" dt="2019-05-30T15:07:25.242" v="2429"/>
          <ac:spMkLst>
            <pc:docMk/>
            <pc:sldMk cId="1762918908" sldId="281"/>
            <ac:spMk id="6" creationId="{43673D0E-5611-45C5-B326-21F9F32901B9}"/>
          </ac:spMkLst>
        </pc:spChg>
        <pc:picChg chg="add mod ord modCrop">
          <ac:chgData name="Martinson, Brianna I" userId="S::martinson@etsu.edu::1a8422ab-6ea7-43ed-bd28-dd3c5829a147" providerId="AD" clId="Web-{E019524F-7F04-F2D5-D7D2-1125B0D99EE2}" dt="2019-05-30T15:06:35.554" v="2420" actId="1076"/>
          <ac:picMkLst>
            <pc:docMk/>
            <pc:sldMk cId="1762918908" sldId="281"/>
            <ac:picMk id="7" creationId="{66355F60-A2BA-45E3-91C1-016F2AB48F90}"/>
          </ac:picMkLst>
        </pc:picChg>
        <pc:picChg chg="add mod ord modCrop">
          <ac:chgData name="Martinson, Brianna I" userId="S::martinson@etsu.edu::1a8422ab-6ea7-43ed-bd28-dd3c5829a147" providerId="AD" clId="Web-{E019524F-7F04-F2D5-D7D2-1125B0D99EE2}" dt="2019-05-30T15:08:22.681" v="2435" actId="1076"/>
          <ac:picMkLst>
            <pc:docMk/>
            <pc:sldMk cId="1762918908" sldId="281"/>
            <ac:picMk id="9" creationId="{93C22471-3EA9-4B68-8708-E52AD53E9562}"/>
          </ac:picMkLst>
        </pc:picChg>
      </pc:sldChg>
      <pc:sldChg chg="addSp delSp modSp new modNotes">
        <pc:chgData name="Martinson, Brianna I" userId="S::martinson@etsu.edu::1a8422ab-6ea7-43ed-bd28-dd3c5829a147" providerId="AD" clId="Web-{E019524F-7F04-F2D5-D7D2-1125B0D99EE2}" dt="2019-05-30T15:36:58.391" v="3034"/>
        <pc:sldMkLst>
          <pc:docMk/>
          <pc:sldMk cId="1674811943" sldId="282"/>
        </pc:sldMkLst>
        <pc:spChg chg="mod">
          <ac:chgData name="Martinson, Brianna I" userId="S::martinson@etsu.edu::1a8422ab-6ea7-43ed-bd28-dd3c5829a147" providerId="AD" clId="Web-{E019524F-7F04-F2D5-D7D2-1125B0D99EE2}" dt="2019-05-30T15:11:30.667" v="2480" actId="20577"/>
          <ac:spMkLst>
            <pc:docMk/>
            <pc:sldMk cId="1674811943" sldId="282"/>
            <ac:spMk id="2" creationId="{76525DF3-4093-473A-A477-B6347B1B6E4C}"/>
          </ac:spMkLst>
        </pc:spChg>
        <pc:spChg chg="mod">
          <ac:chgData name="Martinson, Brianna I" userId="S::martinson@etsu.edu::1a8422ab-6ea7-43ed-bd28-dd3c5829a147" providerId="AD" clId="Web-{E019524F-7F04-F2D5-D7D2-1125B0D99EE2}" dt="2019-05-30T15:11:21.183" v="2469" actId="20577"/>
          <ac:spMkLst>
            <pc:docMk/>
            <pc:sldMk cId="1674811943" sldId="282"/>
            <ac:spMk id="3" creationId="{5D35CD29-693A-4021-964F-2F9504FDEB5F}"/>
          </ac:spMkLst>
        </pc:spChg>
        <pc:spChg chg="del">
          <ac:chgData name="Martinson, Brianna I" userId="S::martinson@etsu.edu::1a8422ab-6ea7-43ed-bd28-dd3c5829a147" providerId="AD" clId="Web-{E019524F-7F04-F2D5-D7D2-1125B0D99EE2}" dt="2019-05-30T15:11:31.902" v="2482"/>
          <ac:spMkLst>
            <pc:docMk/>
            <pc:sldMk cId="1674811943" sldId="282"/>
            <ac:spMk id="4" creationId="{B95B0040-7E90-44F4-B76E-C067E8C78001}"/>
          </ac:spMkLst>
        </pc:spChg>
        <pc:spChg chg="mod">
          <ac:chgData name="Martinson, Brianna I" userId="S::martinson@etsu.edu::1a8422ab-6ea7-43ed-bd28-dd3c5829a147" providerId="AD" clId="Web-{E019524F-7F04-F2D5-D7D2-1125B0D99EE2}" dt="2019-05-30T15:14:33.982" v="2507" actId="20577"/>
          <ac:spMkLst>
            <pc:docMk/>
            <pc:sldMk cId="1674811943" sldId="282"/>
            <ac:spMk id="5" creationId="{D7C4D9B0-4736-46FB-887D-67DE3BBF4292}"/>
          </ac:spMkLst>
        </pc:spChg>
        <pc:spChg chg="del">
          <ac:chgData name="Martinson, Brianna I" userId="S::martinson@etsu.edu::1a8422ab-6ea7-43ed-bd28-dd3c5829a147" providerId="AD" clId="Web-{E019524F-7F04-F2D5-D7D2-1125B0D99EE2}" dt="2019-05-30T15:14:15.795" v="2502"/>
          <ac:spMkLst>
            <pc:docMk/>
            <pc:sldMk cId="1674811943" sldId="282"/>
            <ac:spMk id="6" creationId="{A097068B-31D8-4359-91B6-E3AACCB8FF91}"/>
          </ac:spMkLst>
        </pc:spChg>
        <pc:picChg chg="add mod ord">
          <ac:chgData name="Martinson, Brianna I" userId="S::martinson@etsu.edu::1a8422ab-6ea7-43ed-bd28-dd3c5829a147" providerId="AD" clId="Web-{E019524F-7F04-F2D5-D7D2-1125B0D99EE2}" dt="2019-05-30T15:11:40.293" v="2484" actId="1076"/>
          <ac:picMkLst>
            <pc:docMk/>
            <pc:sldMk cId="1674811943" sldId="282"/>
            <ac:picMk id="7" creationId="{D20C8C5F-BAEE-4541-AD4C-4D9F01ACAE5A}"/>
          </ac:picMkLst>
        </pc:picChg>
        <pc:picChg chg="add mod ord">
          <ac:chgData name="Martinson, Brianna I" userId="S::martinson@etsu.edu::1a8422ab-6ea7-43ed-bd28-dd3c5829a147" providerId="AD" clId="Web-{E019524F-7F04-F2D5-D7D2-1125B0D99EE2}" dt="2019-05-30T15:14:28.482" v="2504" actId="1076"/>
          <ac:picMkLst>
            <pc:docMk/>
            <pc:sldMk cId="1674811943" sldId="282"/>
            <ac:picMk id="9" creationId="{F2780BDA-E591-4434-8C4F-0F4479447FD5}"/>
          </ac:picMkLst>
        </pc:picChg>
      </pc:sldChg>
      <pc:sldChg chg="modSp new">
        <pc:chgData name="Martinson, Brianna I" userId="S::martinson@etsu.edu::1a8422ab-6ea7-43ed-bd28-dd3c5829a147" providerId="AD" clId="Web-{E019524F-7F04-F2D5-D7D2-1125B0D99EE2}" dt="2019-05-30T15:34:36.561" v="2809" actId="20577"/>
        <pc:sldMkLst>
          <pc:docMk/>
          <pc:sldMk cId="4285062151" sldId="283"/>
        </pc:sldMkLst>
        <pc:spChg chg="mod">
          <ac:chgData name="Martinson, Brianna I" userId="S::martinson@etsu.edu::1a8422ab-6ea7-43ed-bd28-dd3c5829a147" providerId="AD" clId="Web-{E019524F-7F04-F2D5-D7D2-1125B0D99EE2}" dt="2019-05-30T15:15:56.218" v="2532" actId="20577"/>
          <ac:spMkLst>
            <pc:docMk/>
            <pc:sldMk cId="4285062151" sldId="283"/>
            <ac:spMk id="2" creationId="{CCF46613-C504-4523-9B40-D02887F714B2}"/>
          </ac:spMkLst>
        </pc:spChg>
        <pc:spChg chg="mod">
          <ac:chgData name="Martinson, Brianna I" userId="S::martinson@etsu.edu::1a8422ab-6ea7-43ed-bd28-dd3c5829a147" providerId="AD" clId="Web-{E019524F-7F04-F2D5-D7D2-1125B0D99EE2}" dt="2019-05-30T15:34:36.561" v="2809" actId="20577"/>
          <ac:spMkLst>
            <pc:docMk/>
            <pc:sldMk cId="4285062151" sldId="283"/>
            <ac:spMk id="3" creationId="{EBCFE099-31B7-4894-9BAA-5627E4AEAE4F}"/>
          </ac:spMkLst>
        </pc:spChg>
      </pc:sldChg>
      <pc:sldChg chg="addSp delSp modSp new modNotes">
        <pc:chgData name="Martinson, Brianna I" userId="S::martinson@etsu.edu::1a8422ab-6ea7-43ed-bd28-dd3c5829a147" providerId="AD" clId="Web-{E019524F-7F04-F2D5-D7D2-1125B0D99EE2}" dt="2019-05-30T15:36:37.640" v="3026"/>
        <pc:sldMkLst>
          <pc:docMk/>
          <pc:sldMk cId="290387020" sldId="284"/>
        </pc:sldMkLst>
        <pc:spChg chg="mod">
          <ac:chgData name="Martinson, Brianna I" userId="S::martinson@etsu.edu::1a8422ab-6ea7-43ed-bd28-dd3c5829a147" providerId="AD" clId="Web-{E019524F-7F04-F2D5-D7D2-1125B0D99EE2}" dt="2019-05-30T15:23:53.802" v="2748" actId="20577"/>
          <ac:spMkLst>
            <pc:docMk/>
            <pc:sldMk cId="290387020" sldId="284"/>
            <ac:spMk id="2" creationId="{310EE8CD-8F6C-40AD-8DBC-042207F41C18}"/>
          </ac:spMkLst>
        </pc:spChg>
        <pc:spChg chg="mod">
          <ac:chgData name="Martinson, Brianna I" userId="S::martinson@etsu.edu::1a8422ab-6ea7-43ed-bd28-dd3c5829a147" providerId="AD" clId="Web-{E019524F-7F04-F2D5-D7D2-1125B0D99EE2}" dt="2019-05-30T15:24:12.521" v="2762" actId="20577"/>
          <ac:spMkLst>
            <pc:docMk/>
            <pc:sldMk cId="290387020" sldId="284"/>
            <ac:spMk id="3" creationId="{A29A7BF6-754D-4EBB-A334-6A167FFA64EE}"/>
          </ac:spMkLst>
        </pc:spChg>
        <pc:spChg chg="del">
          <ac:chgData name="Martinson, Brianna I" userId="S::martinson@etsu.edu::1a8422ab-6ea7-43ed-bd28-dd3c5829a147" providerId="AD" clId="Web-{E019524F-7F04-F2D5-D7D2-1125B0D99EE2}" dt="2019-05-30T15:23:58.146" v="2750"/>
          <ac:spMkLst>
            <pc:docMk/>
            <pc:sldMk cId="290387020" sldId="284"/>
            <ac:spMk id="4" creationId="{33DF1F92-BE86-44EB-BDE7-26C0E0258CDB}"/>
          </ac:spMkLst>
        </pc:spChg>
        <pc:spChg chg="mod">
          <ac:chgData name="Martinson, Brianna I" userId="S::martinson@etsu.edu::1a8422ab-6ea7-43ed-bd28-dd3c5829a147" providerId="AD" clId="Web-{E019524F-7F04-F2D5-D7D2-1125B0D99EE2}" dt="2019-05-30T15:29:40.073" v="2770" actId="20577"/>
          <ac:spMkLst>
            <pc:docMk/>
            <pc:sldMk cId="290387020" sldId="284"/>
            <ac:spMk id="5" creationId="{FFA95A8E-55B0-417E-B027-2ADDD1F04B7E}"/>
          </ac:spMkLst>
        </pc:spChg>
        <pc:spChg chg="del">
          <ac:chgData name="Martinson, Brianna I" userId="S::martinson@etsu.edu::1a8422ab-6ea7-43ed-bd28-dd3c5829a147" providerId="AD" clId="Web-{E019524F-7F04-F2D5-D7D2-1125B0D99EE2}" dt="2019-05-30T15:29:40.213" v="2772"/>
          <ac:spMkLst>
            <pc:docMk/>
            <pc:sldMk cId="290387020" sldId="284"/>
            <ac:spMk id="6" creationId="{833E7084-8C5F-400B-8358-137181B66FB3}"/>
          </ac:spMkLst>
        </pc:spChg>
        <pc:picChg chg="add mod ord">
          <ac:chgData name="Martinson, Brianna I" userId="S::martinson@etsu.edu::1a8422ab-6ea7-43ed-bd28-dd3c5829a147" providerId="AD" clId="Web-{E019524F-7F04-F2D5-D7D2-1125B0D99EE2}" dt="2019-05-30T15:24:16.177" v="2765" actId="14100"/>
          <ac:picMkLst>
            <pc:docMk/>
            <pc:sldMk cId="290387020" sldId="284"/>
            <ac:picMk id="7" creationId="{91CC5FD6-6702-4C34-BC78-E3208923D38E}"/>
          </ac:picMkLst>
        </pc:picChg>
        <pc:picChg chg="add mod ord">
          <ac:chgData name="Martinson, Brianna I" userId="S::martinson@etsu.edu::1a8422ab-6ea7-43ed-bd28-dd3c5829a147" providerId="AD" clId="Web-{E019524F-7F04-F2D5-D7D2-1125B0D99EE2}" dt="2019-05-30T15:29:50.307" v="2775" actId="1076"/>
          <ac:picMkLst>
            <pc:docMk/>
            <pc:sldMk cId="290387020" sldId="284"/>
            <ac:picMk id="9" creationId="{A17CD99C-58B6-4201-9495-0A450440CF2F}"/>
          </ac:picMkLst>
        </pc:picChg>
      </pc:sldChg>
    </pc:docChg>
  </pc:docChgLst>
  <pc:docChgLst>
    <pc:chgData name="Martinson, Brianna I" userId="S::martinson@etsu.edu::1a8422ab-6ea7-43ed-bd28-dd3c5829a147" providerId="AD" clId="Web-{43D2E39D-9804-4428-B0BB-FFB9E7038250}"/>
    <pc:docChg chg="addSld delSld modSld sldOrd">
      <pc:chgData name="Martinson, Brianna I" userId="S::martinson@etsu.edu::1a8422ab-6ea7-43ed-bd28-dd3c5829a147" providerId="AD" clId="Web-{43D2E39D-9804-4428-B0BB-FFB9E7038250}" dt="2019-05-29T16:46:45.495" v="3491"/>
      <pc:docMkLst>
        <pc:docMk/>
      </pc:docMkLst>
      <pc:sldChg chg="addSp delSp modSp">
        <pc:chgData name="Martinson, Brianna I" userId="S::martinson@etsu.edu::1a8422ab-6ea7-43ed-bd28-dd3c5829a147" providerId="AD" clId="Web-{43D2E39D-9804-4428-B0BB-FFB9E7038250}" dt="2019-05-29T15:16:22.833" v="1787"/>
        <pc:sldMkLst>
          <pc:docMk/>
          <pc:sldMk cId="109857222" sldId="256"/>
        </pc:sldMkLst>
        <pc:spChg chg="mod">
          <ac:chgData name="Martinson, Brianna I" userId="S::martinson@etsu.edu::1a8422ab-6ea7-43ed-bd28-dd3c5829a147" providerId="AD" clId="Web-{43D2E39D-9804-4428-B0BB-FFB9E7038250}" dt="2019-05-29T14:49:12.219" v="30" actId="20577"/>
          <ac:spMkLst>
            <pc:docMk/>
            <pc:sldMk cId="109857222" sldId="256"/>
            <ac:spMk id="2" creationId="{00000000-0000-0000-0000-000000000000}"/>
          </ac:spMkLst>
        </pc:spChg>
        <pc:picChg chg="add del mod">
          <ac:chgData name="Martinson, Brianna I" userId="S::martinson@etsu.edu::1a8422ab-6ea7-43ed-bd28-dd3c5829a147" providerId="AD" clId="Web-{43D2E39D-9804-4428-B0BB-FFB9E7038250}" dt="2019-05-29T15:16:22.833" v="1787"/>
          <ac:picMkLst>
            <pc:docMk/>
            <pc:sldMk cId="109857222" sldId="256"/>
            <ac:picMk id="4" creationId="{90AEFFFE-BD4C-40F8-BE8C-78FC1D3C891E}"/>
          </ac:picMkLst>
        </pc:picChg>
      </pc:sldChg>
      <pc:sldChg chg="modSp new">
        <pc:chgData name="Martinson, Brianna I" userId="S::martinson@etsu.edu::1a8422ab-6ea7-43ed-bd28-dd3c5829a147" providerId="AD" clId="Web-{43D2E39D-9804-4428-B0BB-FFB9E7038250}" dt="2019-05-29T14:58:59.570" v="700" actId="20577"/>
        <pc:sldMkLst>
          <pc:docMk/>
          <pc:sldMk cId="1311791901" sldId="257"/>
        </pc:sldMkLst>
        <pc:spChg chg="mod">
          <ac:chgData name="Martinson, Brianna I" userId="S::martinson@etsu.edu::1a8422ab-6ea7-43ed-bd28-dd3c5829a147" providerId="AD" clId="Web-{43D2E39D-9804-4428-B0BB-FFB9E7038250}" dt="2019-05-29T14:52:02.706" v="48" actId="20577"/>
          <ac:spMkLst>
            <pc:docMk/>
            <pc:sldMk cId="1311791901" sldId="257"/>
            <ac:spMk id="2" creationId="{F0D295D8-436C-4F39-B938-3BB6E3F3943B}"/>
          </ac:spMkLst>
        </pc:spChg>
        <pc:spChg chg="mod">
          <ac:chgData name="Martinson, Brianna I" userId="S::martinson@etsu.edu::1a8422ab-6ea7-43ed-bd28-dd3c5829a147" providerId="AD" clId="Web-{43D2E39D-9804-4428-B0BB-FFB9E7038250}" dt="2019-05-29T14:58:59.570" v="700" actId="20577"/>
          <ac:spMkLst>
            <pc:docMk/>
            <pc:sldMk cId="1311791901" sldId="257"/>
            <ac:spMk id="3" creationId="{81047F30-5DA5-4976-8388-76C5D400C56A}"/>
          </ac:spMkLst>
        </pc:spChg>
      </pc:sldChg>
      <pc:sldChg chg="modSp new">
        <pc:chgData name="Martinson, Brianna I" userId="S::martinson@etsu.edu::1a8422ab-6ea7-43ed-bd28-dd3c5829a147" providerId="AD" clId="Web-{43D2E39D-9804-4428-B0BB-FFB9E7038250}" dt="2019-05-29T14:59:33.711" v="722" actId="20577"/>
        <pc:sldMkLst>
          <pc:docMk/>
          <pc:sldMk cId="3140696686" sldId="258"/>
        </pc:sldMkLst>
        <pc:spChg chg="mod">
          <ac:chgData name="Martinson, Brianna I" userId="S::martinson@etsu.edu::1a8422ab-6ea7-43ed-bd28-dd3c5829a147" providerId="AD" clId="Web-{43D2E39D-9804-4428-B0BB-FFB9E7038250}" dt="2019-05-29T14:55:04.645" v="334" actId="20577"/>
          <ac:spMkLst>
            <pc:docMk/>
            <pc:sldMk cId="3140696686" sldId="258"/>
            <ac:spMk id="2" creationId="{9D9E5CE4-5E60-4882-82FB-4DEF51C54D1F}"/>
          </ac:spMkLst>
        </pc:spChg>
        <pc:spChg chg="mod">
          <ac:chgData name="Martinson, Brianna I" userId="S::martinson@etsu.edu::1a8422ab-6ea7-43ed-bd28-dd3c5829a147" providerId="AD" clId="Web-{43D2E39D-9804-4428-B0BB-FFB9E7038250}" dt="2019-05-29T14:59:33.711" v="722" actId="20577"/>
          <ac:spMkLst>
            <pc:docMk/>
            <pc:sldMk cId="3140696686" sldId="258"/>
            <ac:spMk id="3" creationId="{39909DE1-C5BA-4CBC-B26A-1173CC7B38A6}"/>
          </ac:spMkLst>
        </pc:spChg>
      </pc:sldChg>
      <pc:sldChg chg="addSp delSp modSp new mod setBg">
        <pc:chgData name="Martinson, Brianna I" userId="S::martinson@etsu.edu::1a8422ab-6ea7-43ed-bd28-dd3c5829a147" providerId="AD" clId="Web-{43D2E39D-9804-4428-B0BB-FFB9E7038250}" dt="2019-05-29T15:38:26.756" v="1858" actId="20577"/>
        <pc:sldMkLst>
          <pc:docMk/>
          <pc:sldMk cId="576871352" sldId="259"/>
        </pc:sldMkLst>
        <pc:spChg chg="mod">
          <ac:chgData name="Martinson, Brianna I" userId="S::martinson@etsu.edu::1a8422ab-6ea7-43ed-bd28-dd3c5829a147" providerId="AD" clId="Web-{43D2E39D-9804-4428-B0BB-FFB9E7038250}" dt="2019-05-29T15:38:26.756" v="1858" actId="20577"/>
          <ac:spMkLst>
            <pc:docMk/>
            <pc:sldMk cId="576871352" sldId="259"/>
            <ac:spMk id="2" creationId="{310BE9B7-604C-43AE-B6D5-A81A59090014}"/>
          </ac:spMkLst>
        </pc:spChg>
        <pc:spChg chg="add del">
          <ac:chgData name="Martinson, Brianna I" userId="S::martinson@etsu.edu::1a8422ab-6ea7-43ed-bd28-dd3c5829a147" providerId="AD" clId="Web-{43D2E39D-9804-4428-B0BB-FFB9E7038250}" dt="2019-05-29T15:11:04.923" v="1767"/>
          <ac:spMkLst>
            <pc:docMk/>
            <pc:sldMk cId="576871352" sldId="259"/>
            <ac:spMk id="3" creationId="{C9FADBDD-2ABF-4947-97D4-3C562B8D3BB3}"/>
          </ac:spMkLst>
        </pc:spChg>
        <pc:spChg chg="mod">
          <ac:chgData name="Martinson, Brianna I" userId="S::martinson@etsu.edu::1a8422ab-6ea7-43ed-bd28-dd3c5829a147" providerId="AD" clId="Web-{43D2E39D-9804-4428-B0BB-FFB9E7038250}" dt="2019-05-29T15:14:44.317" v="1780"/>
          <ac:spMkLst>
            <pc:docMk/>
            <pc:sldMk cId="576871352" sldId="259"/>
            <ac:spMk id="4" creationId="{3AB25D42-9BF8-4AA0-95C6-671D36FB281B}"/>
          </ac:spMkLst>
        </pc:spChg>
        <pc:spChg chg="add del mod">
          <ac:chgData name="Martinson, Brianna I" userId="S::martinson@etsu.edu::1a8422ab-6ea7-43ed-bd28-dd3c5829a147" providerId="AD" clId="Web-{43D2E39D-9804-4428-B0BB-FFB9E7038250}" dt="2019-05-29T15:11:26.767" v="1772"/>
          <ac:spMkLst>
            <pc:docMk/>
            <pc:sldMk cId="576871352" sldId="259"/>
            <ac:spMk id="12" creationId="{F0E74188-792D-46B7-8B8C-E9756C5A147F}"/>
          </ac:spMkLst>
        </pc:spChg>
        <pc:spChg chg="add del mod">
          <ac:chgData name="Martinson, Brianna I" userId="S::martinson@etsu.edu::1a8422ab-6ea7-43ed-bd28-dd3c5829a147" providerId="AD" clId="Web-{43D2E39D-9804-4428-B0BB-FFB9E7038250}" dt="2019-05-29T15:15:05.613" v="1782"/>
          <ac:spMkLst>
            <pc:docMk/>
            <pc:sldMk cId="576871352" sldId="259"/>
            <ac:spMk id="18" creationId="{F14B2DE3-5C9E-42C2-BABC-27EFE0D3EB75}"/>
          </ac:spMkLst>
        </pc:spChg>
        <pc:spChg chg="add del mod">
          <ac:chgData name="Martinson, Brianna I" userId="S::martinson@etsu.edu::1a8422ab-6ea7-43ed-bd28-dd3c5829a147" providerId="AD" clId="Web-{43D2E39D-9804-4428-B0BB-FFB9E7038250}" dt="2019-05-29T15:16:26.052" v="1788"/>
          <ac:spMkLst>
            <pc:docMk/>
            <pc:sldMk cId="576871352" sldId="259"/>
            <ac:spMk id="24" creationId="{2C379120-E7A4-485C-B2E5-B2F9AD64F595}"/>
          </ac:spMkLst>
        </pc:spChg>
        <pc:spChg chg="add del mod">
          <ac:chgData name="Martinson, Brianna I" userId="S::martinson@etsu.edu::1a8422ab-6ea7-43ed-bd28-dd3c5829a147" providerId="AD" clId="Web-{43D2E39D-9804-4428-B0BB-FFB9E7038250}" dt="2019-05-29T15:31:11.501" v="1828" actId="1076"/>
          <ac:spMkLst>
            <pc:docMk/>
            <pc:sldMk cId="576871352" sldId="259"/>
            <ac:spMk id="25" creationId="{6022856F-EF19-43B9-AFA0-74270E4368C7}"/>
          </ac:spMkLst>
        </pc:spChg>
        <pc:spChg chg="add del mod">
          <ac:chgData name="Martinson, Brianna I" userId="S::martinson@etsu.edu::1a8422ab-6ea7-43ed-bd28-dd3c5829a147" providerId="AD" clId="Web-{43D2E39D-9804-4428-B0BB-FFB9E7038250}" dt="2019-05-29T15:16:54.177" v="1798"/>
          <ac:spMkLst>
            <pc:docMk/>
            <pc:sldMk cId="576871352" sldId="259"/>
            <ac:spMk id="31" creationId="{C4CC174E-BF2B-4F48-943D-AD76A893E55D}"/>
          </ac:spMkLst>
        </pc:spChg>
        <pc:picChg chg="add del mod ord modCrop">
          <ac:chgData name="Martinson, Brianna I" userId="S::martinson@etsu.edu::1a8422ab-6ea7-43ed-bd28-dd3c5829a147" providerId="AD" clId="Web-{43D2E39D-9804-4428-B0BB-FFB9E7038250}" dt="2019-05-29T15:10:07.344" v="1762"/>
          <ac:picMkLst>
            <pc:docMk/>
            <pc:sldMk cId="576871352" sldId="259"/>
            <ac:picMk id="5" creationId="{C45D97BC-72C3-4970-9CE2-9D71B161BAEE}"/>
          </ac:picMkLst>
        </pc:picChg>
        <pc:picChg chg="add del mod ord modCrop">
          <ac:chgData name="Martinson, Brianna I" userId="S::martinson@etsu.edu::1a8422ab-6ea7-43ed-bd28-dd3c5829a147" providerId="AD" clId="Web-{43D2E39D-9804-4428-B0BB-FFB9E7038250}" dt="2019-05-29T15:10:22.172" v="1766"/>
          <ac:picMkLst>
            <pc:docMk/>
            <pc:sldMk cId="576871352" sldId="259"/>
            <ac:picMk id="7" creationId="{5794BC99-58E8-4B16-AD49-9D74FE554C06}"/>
          </ac:picMkLst>
        </pc:picChg>
        <pc:picChg chg="add del mod ord modCrop">
          <ac:chgData name="Martinson, Brianna I" userId="S::martinson@etsu.edu::1a8422ab-6ea7-43ed-bd28-dd3c5829a147" providerId="AD" clId="Web-{43D2E39D-9804-4428-B0BB-FFB9E7038250}" dt="2019-05-29T15:11:17.470" v="1771"/>
          <ac:picMkLst>
            <pc:docMk/>
            <pc:sldMk cId="576871352" sldId="259"/>
            <ac:picMk id="9" creationId="{ACA11280-B2A7-4929-8A39-F58D98149594}"/>
          </ac:picMkLst>
        </pc:picChg>
        <pc:picChg chg="add del mod ord modCrop">
          <ac:chgData name="Martinson, Brianna I" userId="S::martinson@etsu.edu::1a8422ab-6ea7-43ed-bd28-dd3c5829a147" providerId="AD" clId="Web-{43D2E39D-9804-4428-B0BB-FFB9E7038250}" dt="2019-05-29T15:11:45.408" v="1777"/>
          <ac:picMkLst>
            <pc:docMk/>
            <pc:sldMk cId="576871352" sldId="259"/>
            <ac:picMk id="13" creationId="{9F87F372-3FB8-4508-84F0-967268172796}"/>
          </ac:picMkLst>
        </pc:picChg>
        <pc:picChg chg="add del mod">
          <ac:chgData name="Martinson, Brianna I" userId="S::martinson@etsu.edu::1a8422ab-6ea7-43ed-bd28-dd3c5829a147" providerId="AD" clId="Web-{43D2E39D-9804-4428-B0BB-FFB9E7038250}" dt="2019-05-29T15:11:44.345" v="1776"/>
          <ac:picMkLst>
            <pc:docMk/>
            <pc:sldMk cId="576871352" sldId="259"/>
            <ac:picMk id="15" creationId="{07788FF4-4281-47C3-A937-BB37A7BCEEDC}"/>
          </ac:picMkLst>
        </pc:picChg>
        <pc:picChg chg="add del mod ord modCrop">
          <ac:chgData name="Martinson, Brianna I" userId="S::martinson@etsu.edu::1a8422ab-6ea7-43ed-bd28-dd3c5829a147" providerId="AD" clId="Web-{43D2E39D-9804-4428-B0BB-FFB9E7038250}" dt="2019-05-29T15:15:02.363" v="1781"/>
          <ac:picMkLst>
            <pc:docMk/>
            <pc:sldMk cId="576871352" sldId="259"/>
            <ac:picMk id="19" creationId="{F4544C2F-1640-4B45-A2DC-81F5A46F8579}"/>
          </ac:picMkLst>
        </pc:picChg>
        <pc:picChg chg="add del mod ord modCrop">
          <ac:chgData name="Martinson, Brianna I" userId="S::martinson@etsu.edu::1a8422ab-6ea7-43ed-bd28-dd3c5829a147" providerId="AD" clId="Web-{43D2E39D-9804-4428-B0BB-FFB9E7038250}" dt="2019-05-29T15:15:55.020" v="1783"/>
          <ac:picMkLst>
            <pc:docMk/>
            <pc:sldMk cId="576871352" sldId="259"/>
            <ac:picMk id="21" creationId="{7CE430B6-3283-4608-94CF-EAFAF1ACCAA1}"/>
          </ac:picMkLst>
        </pc:picChg>
        <pc:picChg chg="add del mod ord modCrop">
          <ac:chgData name="Martinson, Brianna I" userId="S::martinson@etsu.edu::1a8422ab-6ea7-43ed-bd28-dd3c5829a147" providerId="AD" clId="Web-{43D2E39D-9804-4428-B0BB-FFB9E7038250}" dt="2019-05-29T15:16:36.411" v="1792"/>
          <ac:picMkLst>
            <pc:docMk/>
            <pc:sldMk cId="576871352" sldId="259"/>
            <ac:picMk id="26" creationId="{7E7A3E08-E92E-4EBF-A156-D02312248ADC}"/>
          </ac:picMkLst>
        </pc:picChg>
        <pc:picChg chg="add del mod ord">
          <ac:chgData name="Martinson, Brianna I" userId="S::martinson@etsu.edu::1a8422ab-6ea7-43ed-bd28-dd3c5829a147" providerId="AD" clId="Web-{43D2E39D-9804-4428-B0BB-FFB9E7038250}" dt="2019-05-29T15:29:23.234" v="1810"/>
          <ac:picMkLst>
            <pc:docMk/>
            <pc:sldMk cId="576871352" sldId="259"/>
            <ac:picMk id="28" creationId="{5B5143C6-EE9D-4365-942C-453EB4BDAE54}"/>
          </ac:picMkLst>
        </pc:picChg>
        <pc:picChg chg="add mod ord">
          <ac:chgData name="Martinson, Brianna I" userId="S::martinson@etsu.edu::1a8422ab-6ea7-43ed-bd28-dd3c5829a147" providerId="AD" clId="Web-{43D2E39D-9804-4428-B0BB-FFB9E7038250}" dt="2019-05-29T15:29:51.125" v="1815"/>
          <ac:picMkLst>
            <pc:docMk/>
            <pc:sldMk cId="576871352" sldId="259"/>
            <ac:picMk id="32" creationId="{7CBB6E6C-2DF9-4A2B-B3BE-C246D0D0BCEF}"/>
          </ac:picMkLst>
        </pc:picChg>
        <pc:picChg chg="add mod ord">
          <ac:chgData name="Martinson, Brianna I" userId="S::martinson@etsu.edu::1a8422ab-6ea7-43ed-bd28-dd3c5829a147" providerId="AD" clId="Web-{43D2E39D-9804-4428-B0BB-FFB9E7038250}" dt="2019-05-29T15:31:06.016" v="1827" actId="1076"/>
          <ac:picMkLst>
            <pc:docMk/>
            <pc:sldMk cId="576871352" sldId="259"/>
            <ac:picMk id="34" creationId="{E52E67D5-D838-47B6-82C2-D36E3436A78C}"/>
          </ac:picMkLst>
        </pc:picChg>
      </pc:sldChg>
      <pc:sldChg chg="new del">
        <pc:chgData name="Martinson, Brianna I" userId="S::martinson@etsu.edu::1a8422ab-6ea7-43ed-bd28-dd3c5829a147" providerId="AD" clId="Web-{43D2E39D-9804-4428-B0BB-FFB9E7038250}" dt="2019-05-29T15:01:28.212" v="725"/>
        <pc:sldMkLst>
          <pc:docMk/>
          <pc:sldMk cId="3911984562" sldId="259"/>
        </pc:sldMkLst>
      </pc:sldChg>
      <pc:sldChg chg="new del">
        <pc:chgData name="Martinson, Brianna I" userId="S::martinson@etsu.edu::1a8422ab-6ea7-43ed-bd28-dd3c5829a147" providerId="AD" clId="Web-{43D2E39D-9804-4428-B0BB-FFB9E7038250}" dt="2019-05-29T15:38:07.475" v="1857"/>
        <pc:sldMkLst>
          <pc:docMk/>
          <pc:sldMk cId="2085079165" sldId="260"/>
        </pc:sldMkLst>
      </pc:sldChg>
      <pc:sldChg chg="add ord modTransition">
        <pc:chgData name="Martinson, Brianna I" userId="S::martinson@etsu.edu::1a8422ab-6ea7-43ed-bd28-dd3c5829a147" providerId="AD" clId="Web-{43D2E39D-9804-4428-B0BB-FFB9E7038250}" dt="2019-05-29T15:35:41.129" v="1833"/>
        <pc:sldMkLst>
          <pc:docMk/>
          <pc:sldMk cId="3371258451" sldId="261"/>
        </pc:sldMkLst>
      </pc:sldChg>
      <pc:sldChg chg="modSp add modTransition">
        <pc:chgData name="Martinson, Brianna I" userId="S::martinson@etsu.edu::1a8422ab-6ea7-43ed-bd28-dd3c5829a147" providerId="AD" clId="Web-{43D2E39D-9804-4428-B0BB-FFB9E7038250}" dt="2019-05-29T15:38:04.240" v="1856"/>
        <pc:sldMkLst>
          <pc:docMk/>
          <pc:sldMk cId="421583001" sldId="262"/>
        </pc:sldMkLst>
        <pc:spChg chg="mod">
          <ac:chgData name="Martinson, Brianna I" userId="S::martinson@etsu.edu::1a8422ab-6ea7-43ed-bd28-dd3c5829a147" providerId="AD" clId="Web-{43D2E39D-9804-4428-B0BB-FFB9E7038250}" dt="2019-05-29T15:38:03.975" v="1854" actId="20577"/>
          <ac:spMkLst>
            <pc:docMk/>
            <pc:sldMk cId="421583001" sldId="262"/>
            <ac:spMk id="3" creationId="{00000000-0000-0000-0000-000000000000}"/>
          </ac:spMkLst>
        </pc:spChg>
      </pc:sldChg>
      <pc:sldChg chg="modSp add modTransition modNotes">
        <pc:chgData name="Martinson, Brianna I" userId="S::martinson@etsu.edu::1a8422ab-6ea7-43ed-bd28-dd3c5829a147" providerId="AD" clId="Web-{43D2E39D-9804-4428-B0BB-FFB9E7038250}" dt="2019-05-29T15:42:23.322" v="1885"/>
        <pc:sldMkLst>
          <pc:docMk/>
          <pc:sldMk cId="1526827481" sldId="263"/>
        </pc:sldMkLst>
        <pc:spChg chg="mod">
          <ac:chgData name="Martinson, Brianna I" userId="S::martinson@etsu.edu::1a8422ab-6ea7-43ed-bd28-dd3c5829a147" providerId="AD" clId="Web-{43D2E39D-9804-4428-B0BB-FFB9E7038250}" dt="2019-05-29T15:40:42.008" v="1864" actId="1076"/>
          <ac:spMkLst>
            <pc:docMk/>
            <pc:sldMk cId="1526827481" sldId="263"/>
            <ac:spMk id="2" creationId="{00000000-0000-0000-0000-000000000000}"/>
          </ac:spMkLst>
        </pc:spChg>
        <pc:graphicFrameChg chg="mod modGraphic">
          <ac:chgData name="Martinson, Brianna I" userId="S::martinson@etsu.edu::1a8422ab-6ea7-43ed-bd28-dd3c5829a147" providerId="AD" clId="Web-{43D2E39D-9804-4428-B0BB-FFB9E7038250}" dt="2019-05-29T15:40:37.602" v="1863" actId="1076"/>
          <ac:graphicFrameMkLst>
            <pc:docMk/>
            <pc:sldMk cId="1526827481" sldId="263"/>
            <ac:graphicFrameMk id="8" creationId="{00000000-0000-0000-0000-000000000000}"/>
          </ac:graphicFrameMkLst>
        </pc:graphicFrameChg>
      </pc:sldChg>
      <pc:sldChg chg="modSp new">
        <pc:chgData name="Martinson, Brianna I" userId="S::martinson@etsu.edu::1a8422ab-6ea7-43ed-bd28-dd3c5829a147" providerId="AD" clId="Web-{43D2E39D-9804-4428-B0BB-FFB9E7038250}" dt="2019-05-29T15:51:05.203" v="2486" actId="20577"/>
        <pc:sldMkLst>
          <pc:docMk/>
          <pc:sldMk cId="2620454137" sldId="264"/>
        </pc:sldMkLst>
        <pc:spChg chg="mod">
          <ac:chgData name="Martinson, Brianna I" userId="S::martinson@etsu.edu::1a8422ab-6ea7-43ed-bd28-dd3c5829a147" providerId="AD" clId="Web-{43D2E39D-9804-4428-B0BB-FFB9E7038250}" dt="2019-05-29T15:42:38.322" v="1897" actId="20577"/>
          <ac:spMkLst>
            <pc:docMk/>
            <pc:sldMk cId="2620454137" sldId="264"/>
            <ac:spMk id="2" creationId="{E9BAD68D-9997-483C-B6A5-D5F7A8BEEF89}"/>
          </ac:spMkLst>
        </pc:spChg>
        <pc:spChg chg="mod">
          <ac:chgData name="Martinson, Brianna I" userId="S::martinson@etsu.edu::1a8422ab-6ea7-43ed-bd28-dd3c5829a147" providerId="AD" clId="Web-{43D2E39D-9804-4428-B0BB-FFB9E7038250}" dt="2019-05-29T15:51:05.203" v="2486" actId="20577"/>
          <ac:spMkLst>
            <pc:docMk/>
            <pc:sldMk cId="2620454137" sldId="264"/>
            <ac:spMk id="3" creationId="{16FD9875-1919-4E59-B1AD-E40DE9E30021}"/>
          </ac:spMkLst>
        </pc:spChg>
      </pc:sldChg>
      <pc:sldChg chg="add modTransition">
        <pc:chgData name="Martinson, Brianna I" userId="S::martinson@etsu.edu::1a8422ab-6ea7-43ed-bd28-dd3c5829a147" providerId="AD" clId="Web-{43D2E39D-9804-4428-B0BB-FFB9E7038250}" dt="2019-05-29T15:57:03.239" v="2548"/>
        <pc:sldMkLst>
          <pc:docMk/>
          <pc:sldMk cId="2468558506" sldId="265"/>
        </pc:sldMkLst>
      </pc:sldChg>
      <pc:sldChg chg="modSp new">
        <pc:chgData name="Martinson, Brianna I" userId="S::martinson@etsu.edu::1a8422ab-6ea7-43ed-bd28-dd3c5829a147" providerId="AD" clId="Web-{43D2E39D-9804-4428-B0BB-FFB9E7038250}" dt="2019-05-29T15:55:28.113" v="2523" actId="20577"/>
        <pc:sldMkLst>
          <pc:docMk/>
          <pc:sldMk cId="3178875801" sldId="266"/>
        </pc:sldMkLst>
        <pc:spChg chg="mod">
          <ac:chgData name="Martinson, Brianna I" userId="S::martinson@etsu.edu::1a8422ab-6ea7-43ed-bd28-dd3c5829a147" providerId="AD" clId="Web-{43D2E39D-9804-4428-B0BB-FFB9E7038250}" dt="2019-05-29T15:54:49.425" v="2502" actId="20577"/>
          <ac:spMkLst>
            <pc:docMk/>
            <pc:sldMk cId="3178875801" sldId="266"/>
            <ac:spMk id="2" creationId="{1FFE7C89-53A6-4964-ABD0-C9E972C430F1}"/>
          </ac:spMkLst>
        </pc:spChg>
        <pc:spChg chg="mod">
          <ac:chgData name="Martinson, Brianna I" userId="S::martinson@etsu.edu::1a8422ab-6ea7-43ed-bd28-dd3c5829a147" providerId="AD" clId="Web-{43D2E39D-9804-4428-B0BB-FFB9E7038250}" dt="2019-05-29T15:55:28.113" v="2523" actId="20577"/>
          <ac:spMkLst>
            <pc:docMk/>
            <pc:sldMk cId="3178875801" sldId="266"/>
            <ac:spMk id="3" creationId="{065A1850-B730-4686-A526-00E7ECFA607E}"/>
          </ac:spMkLst>
        </pc:spChg>
      </pc:sldChg>
      <pc:sldChg chg="modSp add modTransition">
        <pc:chgData name="Martinson, Brianna I" userId="S::martinson@etsu.edu::1a8422ab-6ea7-43ed-bd28-dd3c5829a147" providerId="AD" clId="Web-{43D2E39D-9804-4428-B0BB-FFB9E7038250}" dt="2019-05-29T15:57:06.770" v="2549"/>
        <pc:sldMkLst>
          <pc:docMk/>
          <pc:sldMk cId="1892830325" sldId="267"/>
        </pc:sldMkLst>
        <pc:spChg chg="mod">
          <ac:chgData name="Martinson, Brianna I" userId="S::martinson@etsu.edu::1a8422ab-6ea7-43ed-bd28-dd3c5829a147" providerId="AD" clId="Web-{43D2E39D-9804-4428-B0BB-FFB9E7038250}" dt="2019-05-29T15:56:16.848" v="2544" actId="20577"/>
          <ac:spMkLst>
            <pc:docMk/>
            <pc:sldMk cId="1892830325" sldId="267"/>
            <ac:spMk id="2" creationId="{00000000-0000-0000-0000-000000000000}"/>
          </ac:spMkLst>
        </pc:spChg>
        <pc:spChg chg="mod">
          <ac:chgData name="Martinson, Brianna I" userId="S::martinson@etsu.edu::1a8422ab-6ea7-43ed-bd28-dd3c5829a147" providerId="AD" clId="Web-{43D2E39D-9804-4428-B0BB-FFB9E7038250}" dt="2019-05-29T15:56:09.348" v="2536" actId="20577"/>
          <ac:spMkLst>
            <pc:docMk/>
            <pc:sldMk cId="1892830325" sldId="267"/>
            <ac:spMk id="3" creationId="{00000000-0000-0000-0000-000000000000}"/>
          </ac:spMkLst>
        </pc:spChg>
      </pc:sldChg>
      <pc:sldChg chg="addSp delSp modSp add modTransition delAnim">
        <pc:chgData name="Martinson, Brianna I" userId="S::martinson@etsu.edu::1a8422ab-6ea7-43ed-bd28-dd3c5829a147" providerId="AD" clId="Web-{43D2E39D-9804-4428-B0BB-FFB9E7038250}" dt="2019-05-29T16:33:16.595" v="3268" actId="20577"/>
        <pc:sldMkLst>
          <pc:docMk/>
          <pc:sldMk cId="3927024125" sldId="268"/>
        </pc:sldMkLst>
        <pc:spChg chg="mod">
          <ac:chgData name="Martinson, Brianna I" userId="S::martinson@etsu.edu::1a8422ab-6ea7-43ed-bd28-dd3c5829a147" providerId="AD" clId="Web-{43D2E39D-9804-4428-B0BB-FFB9E7038250}" dt="2019-05-29T15:57:33.036" v="2560" actId="14100"/>
          <ac:spMkLst>
            <pc:docMk/>
            <pc:sldMk cId="3927024125" sldId="268"/>
            <ac:spMk id="2" creationId="{00000000-0000-0000-0000-000000000000}"/>
          </ac:spMkLst>
        </pc:spChg>
        <pc:spChg chg="mod">
          <ac:chgData name="Martinson, Brianna I" userId="S::martinson@etsu.edu::1a8422ab-6ea7-43ed-bd28-dd3c5829a147" providerId="AD" clId="Web-{43D2E39D-9804-4428-B0BB-FFB9E7038250}" dt="2019-05-29T16:33:16.595" v="3268" actId="20577"/>
          <ac:spMkLst>
            <pc:docMk/>
            <pc:sldMk cId="3927024125" sldId="268"/>
            <ac:spMk id="3" creationId="{00000000-0000-0000-0000-000000000000}"/>
          </ac:spMkLst>
        </pc:spChg>
        <pc:spChg chg="del mod">
          <ac:chgData name="Martinson, Brianna I" userId="S::martinson@etsu.edu::1a8422ab-6ea7-43ed-bd28-dd3c5829a147" providerId="AD" clId="Web-{43D2E39D-9804-4428-B0BB-FFB9E7038250}" dt="2019-05-29T16:25:04.448" v="2996"/>
          <ac:spMkLst>
            <pc:docMk/>
            <pc:sldMk cId="3927024125" sldId="268"/>
            <ac:spMk id="8" creationId="{00000000-0000-0000-0000-000000000000}"/>
          </ac:spMkLst>
        </pc:spChg>
        <pc:spChg chg="del mod">
          <ac:chgData name="Martinson, Brianna I" userId="S::martinson@etsu.edu::1a8422ab-6ea7-43ed-bd28-dd3c5829a147" providerId="AD" clId="Web-{43D2E39D-9804-4428-B0BB-FFB9E7038250}" dt="2019-05-29T16:25:02.136" v="2993"/>
          <ac:spMkLst>
            <pc:docMk/>
            <pc:sldMk cId="3927024125" sldId="268"/>
            <ac:spMk id="9" creationId="{00000000-0000-0000-0000-000000000000}"/>
          </ac:spMkLst>
        </pc:spChg>
        <pc:spChg chg="del mod">
          <ac:chgData name="Martinson, Brianna I" userId="S::martinson@etsu.edu::1a8422ab-6ea7-43ed-bd28-dd3c5829a147" providerId="AD" clId="Web-{43D2E39D-9804-4428-B0BB-FFB9E7038250}" dt="2019-05-29T16:25:05.026" v="2997"/>
          <ac:spMkLst>
            <pc:docMk/>
            <pc:sldMk cId="3927024125" sldId="268"/>
            <ac:spMk id="10" creationId="{00000000-0000-0000-0000-000000000000}"/>
          </ac:spMkLst>
        </pc:spChg>
        <pc:spChg chg="del mod">
          <ac:chgData name="Martinson, Brianna I" userId="S::martinson@etsu.edu::1a8422ab-6ea7-43ed-bd28-dd3c5829a147" providerId="AD" clId="Web-{43D2E39D-9804-4428-B0BB-FFB9E7038250}" dt="2019-05-29T16:25:03.042" v="2994"/>
          <ac:spMkLst>
            <pc:docMk/>
            <pc:sldMk cId="3927024125" sldId="268"/>
            <ac:spMk id="11" creationId="{00000000-0000-0000-0000-000000000000}"/>
          </ac:spMkLst>
        </pc:spChg>
        <pc:spChg chg="del mod">
          <ac:chgData name="Martinson, Brianna I" userId="S::martinson@etsu.edu::1a8422ab-6ea7-43ed-bd28-dd3c5829a147" providerId="AD" clId="Web-{43D2E39D-9804-4428-B0BB-FFB9E7038250}" dt="2019-05-29T16:25:03.823" v="2995"/>
          <ac:spMkLst>
            <pc:docMk/>
            <pc:sldMk cId="3927024125" sldId="268"/>
            <ac:spMk id="12" creationId="{00000000-0000-0000-0000-000000000000}"/>
          </ac:spMkLst>
        </pc:spChg>
        <pc:spChg chg="add del mod">
          <ac:chgData name="Martinson, Brianna I" userId="S::martinson@etsu.edu::1a8422ab-6ea7-43ed-bd28-dd3c5829a147" providerId="AD" clId="Web-{43D2E39D-9804-4428-B0BB-FFB9E7038250}" dt="2019-05-29T16:16:55.285" v="2680"/>
          <ac:spMkLst>
            <pc:docMk/>
            <pc:sldMk cId="3927024125" sldId="268"/>
            <ac:spMk id="15" creationId="{3C36CB63-258B-4015-8EA0-223B4F9F76FD}"/>
          </ac:spMkLst>
        </pc:spChg>
        <pc:spChg chg="add del mod">
          <ac:chgData name="Martinson, Brianna I" userId="S::martinson@etsu.edu::1a8422ab-6ea7-43ed-bd28-dd3c5829a147" providerId="AD" clId="Web-{43D2E39D-9804-4428-B0BB-FFB9E7038250}" dt="2019-05-29T16:25:08.604" v="3001"/>
          <ac:spMkLst>
            <pc:docMk/>
            <pc:sldMk cId="3927024125" sldId="268"/>
            <ac:spMk id="16" creationId="{E84B054D-668B-4141-B975-0E9CF5759008}"/>
          </ac:spMkLst>
        </pc:spChg>
        <pc:picChg chg="del mod">
          <ac:chgData name="Martinson, Brianna I" userId="S::martinson@etsu.edu::1a8422ab-6ea7-43ed-bd28-dd3c5829a147" providerId="AD" clId="Web-{43D2E39D-9804-4428-B0BB-FFB9E7038250}" dt="2019-05-29T16:24:58.651" v="2991"/>
          <ac:picMkLst>
            <pc:docMk/>
            <pc:sldMk cId="3927024125" sldId="268"/>
            <ac:picMk id="7" creationId="{00000000-0000-0000-0000-000000000000}"/>
          </ac:picMkLst>
        </pc:picChg>
        <pc:picChg chg="add del mod">
          <ac:chgData name="Martinson, Brianna I" userId="S::martinson@etsu.edu::1a8422ab-6ea7-43ed-bd28-dd3c5829a147" providerId="AD" clId="Web-{43D2E39D-9804-4428-B0BB-FFB9E7038250}" dt="2019-05-29T16:25:07.042" v="3000"/>
          <ac:picMkLst>
            <pc:docMk/>
            <pc:sldMk cId="3927024125" sldId="268"/>
            <ac:picMk id="13" creationId="{05AF033E-1E23-41E1-89AA-1DB4937343C3}"/>
          </ac:picMkLst>
        </pc:picChg>
      </pc:sldChg>
      <pc:sldChg chg="modSp add modTransition">
        <pc:chgData name="Martinson, Brianna I" userId="S::martinson@etsu.edu::1a8422ab-6ea7-43ed-bd28-dd3c5829a147" providerId="AD" clId="Web-{43D2E39D-9804-4428-B0BB-FFB9E7038250}" dt="2019-05-29T16:34:55.315" v="3279"/>
        <pc:sldMkLst>
          <pc:docMk/>
          <pc:sldMk cId="3520547858" sldId="269"/>
        </pc:sldMkLst>
        <pc:spChg chg="mod">
          <ac:chgData name="Martinson, Brianna I" userId="S::martinson@etsu.edu::1a8422ab-6ea7-43ed-bd28-dd3c5829a147" providerId="AD" clId="Web-{43D2E39D-9804-4428-B0BB-FFB9E7038250}" dt="2019-05-29T15:59:42.100" v="2583" actId="20577"/>
          <ac:spMkLst>
            <pc:docMk/>
            <pc:sldMk cId="3520547858" sldId="269"/>
            <ac:spMk id="2" creationId="{00000000-0000-0000-0000-000000000000}"/>
          </ac:spMkLst>
        </pc:spChg>
        <pc:spChg chg="mod">
          <ac:chgData name="Martinson, Brianna I" userId="S::martinson@etsu.edu::1a8422ab-6ea7-43ed-bd28-dd3c5829a147" providerId="AD" clId="Web-{43D2E39D-9804-4428-B0BB-FFB9E7038250}" dt="2019-05-29T16:12:30.673" v="2659" actId="20577"/>
          <ac:spMkLst>
            <pc:docMk/>
            <pc:sldMk cId="3520547858" sldId="269"/>
            <ac:spMk id="3" creationId="{00000000-0000-0000-0000-000000000000}"/>
          </ac:spMkLst>
        </pc:spChg>
        <pc:spChg chg="mod">
          <ac:chgData name="Martinson, Brianna I" userId="S::martinson@etsu.edu::1a8422ab-6ea7-43ed-bd28-dd3c5829a147" providerId="AD" clId="Web-{43D2E39D-9804-4428-B0BB-FFB9E7038250}" dt="2019-05-29T16:13:02.267" v="2663" actId="1076"/>
          <ac:spMkLst>
            <pc:docMk/>
            <pc:sldMk cId="3520547858" sldId="269"/>
            <ac:spMk id="9" creationId="{00000000-0000-0000-0000-000000000000}"/>
          </ac:spMkLst>
        </pc:spChg>
        <pc:spChg chg="mod">
          <ac:chgData name="Martinson, Brianna I" userId="S::martinson@etsu.edu::1a8422ab-6ea7-43ed-bd28-dd3c5829a147" providerId="AD" clId="Web-{43D2E39D-9804-4428-B0BB-FFB9E7038250}" dt="2019-05-29T16:12:54.970" v="2662" actId="1076"/>
          <ac:spMkLst>
            <pc:docMk/>
            <pc:sldMk cId="3520547858" sldId="269"/>
            <ac:spMk id="10" creationId="{00000000-0000-0000-0000-000000000000}"/>
          </ac:spMkLst>
        </pc:spChg>
        <pc:picChg chg="mod">
          <ac:chgData name="Martinson, Brianna I" userId="S::martinson@etsu.edu::1a8422ab-6ea7-43ed-bd28-dd3c5829a147" providerId="AD" clId="Web-{43D2E39D-9804-4428-B0BB-FFB9E7038250}" dt="2019-05-29T16:12:41.424" v="2661"/>
          <ac:picMkLst>
            <pc:docMk/>
            <pc:sldMk cId="3520547858" sldId="269"/>
            <ac:picMk id="7" creationId="{00000000-0000-0000-0000-000000000000}"/>
          </ac:picMkLst>
        </pc:picChg>
      </pc:sldChg>
      <pc:sldChg chg="addSp delSp modSp new addAnim">
        <pc:chgData name="Martinson, Brianna I" userId="S::martinson@etsu.edu::1a8422ab-6ea7-43ed-bd28-dd3c5829a147" providerId="AD" clId="Web-{43D2E39D-9804-4428-B0BB-FFB9E7038250}" dt="2019-05-29T16:34:55.002" v="3278"/>
        <pc:sldMkLst>
          <pc:docMk/>
          <pc:sldMk cId="2803876191" sldId="270"/>
        </pc:sldMkLst>
        <pc:spChg chg="mod">
          <ac:chgData name="Martinson, Brianna I" userId="S::martinson@etsu.edu::1a8422ab-6ea7-43ed-bd28-dd3c5829a147" providerId="AD" clId="Web-{43D2E39D-9804-4428-B0BB-FFB9E7038250}" dt="2019-05-29T16:24:54.166" v="2988" actId="20577"/>
          <ac:spMkLst>
            <pc:docMk/>
            <pc:sldMk cId="2803876191" sldId="270"/>
            <ac:spMk id="2" creationId="{FB3F9604-64EF-4142-967F-4546C57EBA54}"/>
          </ac:spMkLst>
        </pc:spChg>
        <pc:spChg chg="add mod">
          <ac:chgData name="Martinson, Brianna I" userId="S::martinson@etsu.edu::1a8422ab-6ea7-43ed-bd28-dd3c5829a147" providerId="AD" clId="Web-{43D2E39D-9804-4428-B0BB-FFB9E7038250}" dt="2019-05-29T16:24:42.838" v="2971" actId="1076"/>
          <ac:spMkLst>
            <pc:docMk/>
            <pc:sldMk cId="2803876191" sldId="270"/>
            <ac:spMk id="7" creationId="{FE8578C5-B961-473B-9A5D-1B792F116140}"/>
          </ac:spMkLst>
        </pc:spChg>
        <pc:spChg chg="add mod">
          <ac:chgData name="Martinson, Brianna I" userId="S::martinson@etsu.edu::1a8422ab-6ea7-43ed-bd28-dd3c5829a147" providerId="AD" clId="Web-{43D2E39D-9804-4428-B0BB-FFB9E7038250}" dt="2019-05-29T16:24:42.838" v="2972" actId="1076"/>
          <ac:spMkLst>
            <pc:docMk/>
            <pc:sldMk cId="2803876191" sldId="270"/>
            <ac:spMk id="9" creationId="{72AC6EBD-0075-4B3A-BD50-5C9C779CCEC2}"/>
          </ac:spMkLst>
        </pc:spChg>
        <pc:spChg chg="add mod">
          <ac:chgData name="Martinson, Brianna I" userId="S::martinson@etsu.edu::1a8422ab-6ea7-43ed-bd28-dd3c5829a147" providerId="AD" clId="Web-{43D2E39D-9804-4428-B0BB-FFB9E7038250}" dt="2019-05-29T16:24:42.854" v="2973" actId="1076"/>
          <ac:spMkLst>
            <pc:docMk/>
            <pc:sldMk cId="2803876191" sldId="270"/>
            <ac:spMk id="11" creationId="{23F6FF77-F71B-4051-B166-C919A1705040}"/>
          </ac:spMkLst>
        </pc:spChg>
        <pc:spChg chg="add mod">
          <ac:chgData name="Martinson, Brianna I" userId="S::martinson@etsu.edu::1a8422ab-6ea7-43ed-bd28-dd3c5829a147" providerId="AD" clId="Web-{43D2E39D-9804-4428-B0BB-FFB9E7038250}" dt="2019-05-29T16:24:42.870" v="2974" actId="1076"/>
          <ac:spMkLst>
            <pc:docMk/>
            <pc:sldMk cId="2803876191" sldId="270"/>
            <ac:spMk id="13" creationId="{4414BE22-236E-46CA-9AB3-FC68D75BBE1E}"/>
          </ac:spMkLst>
        </pc:spChg>
        <pc:spChg chg="add mod">
          <ac:chgData name="Martinson, Brianna I" userId="S::martinson@etsu.edu::1a8422ab-6ea7-43ed-bd28-dd3c5829a147" providerId="AD" clId="Web-{43D2E39D-9804-4428-B0BB-FFB9E7038250}" dt="2019-05-29T16:24:42.885" v="2975" actId="1076"/>
          <ac:spMkLst>
            <pc:docMk/>
            <pc:sldMk cId="2803876191" sldId="270"/>
            <ac:spMk id="15" creationId="{13F2B86B-E69A-453A-99FA-A3994521397D}"/>
          </ac:spMkLst>
        </pc:spChg>
        <pc:spChg chg="add mod">
          <ac:chgData name="Martinson, Brianna I" userId="S::martinson@etsu.edu::1a8422ab-6ea7-43ed-bd28-dd3c5829a147" providerId="AD" clId="Web-{43D2E39D-9804-4428-B0BB-FFB9E7038250}" dt="2019-05-29T16:34:52.705" v="3277" actId="20577"/>
          <ac:spMkLst>
            <pc:docMk/>
            <pc:sldMk cId="2803876191" sldId="270"/>
            <ac:spMk id="19" creationId="{1FE031B2-84E8-4647-8776-6EC7C59CBA82}"/>
          </ac:spMkLst>
        </pc:spChg>
        <pc:picChg chg="add mod">
          <ac:chgData name="Martinson, Brianna I" userId="S::martinson@etsu.edu::1a8422ab-6ea7-43ed-bd28-dd3c5829a147" providerId="AD" clId="Web-{43D2E39D-9804-4428-B0BB-FFB9E7038250}" dt="2019-05-29T16:24:42.823" v="2970" actId="1076"/>
          <ac:picMkLst>
            <pc:docMk/>
            <pc:sldMk cId="2803876191" sldId="270"/>
            <ac:picMk id="5" creationId="{A5F726C1-FD35-49B8-8ABA-36EB1C5AFBA3}"/>
          </ac:picMkLst>
        </pc:picChg>
        <pc:picChg chg="add del mod">
          <ac:chgData name="Martinson, Brianna I" userId="S::martinson@etsu.edu::1a8422ab-6ea7-43ed-bd28-dd3c5829a147" providerId="AD" clId="Web-{43D2E39D-9804-4428-B0BB-FFB9E7038250}" dt="2019-05-29T16:34:55.002" v="3278"/>
          <ac:picMkLst>
            <pc:docMk/>
            <pc:sldMk cId="2803876191" sldId="270"/>
            <ac:picMk id="17" creationId="{35BE3CE0-784D-4159-B4E9-BEBD605706DE}"/>
          </ac:picMkLst>
        </pc:picChg>
      </pc:sldChg>
      <pc:sldChg chg="modSp add modTransition">
        <pc:chgData name="Martinson, Brianna I" userId="S::martinson@etsu.edu::1a8422ab-6ea7-43ed-bd28-dd3c5829a147" providerId="AD" clId="Web-{43D2E39D-9804-4428-B0BB-FFB9E7038250}" dt="2019-05-29T16:36:32.706" v="3288" actId="1076"/>
        <pc:sldMkLst>
          <pc:docMk/>
          <pc:sldMk cId="3796134925" sldId="271"/>
        </pc:sldMkLst>
        <pc:spChg chg="mod">
          <ac:chgData name="Martinson, Brianna I" userId="S::martinson@etsu.edu::1a8422ab-6ea7-43ed-bd28-dd3c5829a147" providerId="AD" clId="Web-{43D2E39D-9804-4428-B0BB-FFB9E7038250}" dt="2019-05-29T16:36:29.503" v="3286" actId="20577"/>
          <ac:spMkLst>
            <pc:docMk/>
            <pc:sldMk cId="3796134925" sldId="271"/>
            <ac:spMk id="3" creationId="{00000000-0000-0000-0000-000000000000}"/>
          </ac:spMkLst>
        </pc:spChg>
        <pc:picChg chg="mod">
          <ac:chgData name="Martinson, Brianna I" userId="S::martinson@etsu.edu::1a8422ab-6ea7-43ed-bd28-dd3c5829a147" providerId="AD" clId="Web-{43D2E39D-9804-4428-B0BB-FFB9E7038250}" dt="2019-05-29T16:36:32.706" v="3288" actId="1076"/>
          <ac:picMkLst>
            <pc:docMk/>
            <pc:sldMk cId="3796134925" sldId="271"/>
            <ac:picMk id="7" creationId="{00000000-0000-0000-0000-000000000000}"/>
          </ac:picMkLst>
        </pc:picChg>
      </pc:sldChg>
      <pc:sldChg chg="modSp add">
        <pc:chgData name="Martinson, Brianna I" userId="S::martinson@etsu.edu::1a8422ab-6ea7-43ed-bd28-dd3c5829a147" providerId="AD" clId="Web-{43D2E39D-9804-4428-B0BB-FFB9E7038250}" dt="2019-05-29T16:41:56.914" v="3464" actId="1076"/>
        <pc:sldMkLst>
          <pc:docMk/>
          <pc:sldMk cId="3090785416" sldId="272"/>
        </pc:sldMkLst>
        <pc:spChg chg="mod">
          <ac:chgData name="Martinson, Brianna I" userId="S::martinson@etsu.edu::1a8422ab-6ea7-43ed-bd28-dd3c5829a147" providerId="AD" clId="Web-{43D2E39D-9804-4428-B0BB-FFB9E7038250}" dt="2019-05-29T16:40:01.787" v="3359" actId="1076"/>
          <ac:spMkLst>
            <pc:docMk/>
            <pc:sldMk cId="3090785416" sldId="272"/>
            <ac:spMk id="2" creationId="{00000000-0000-0000-0000-000000000000}"/>
          </ac:spMkLst>
        </pc:spChg>
        <pc:spChg chg="mod">
          <ac:chgData name="Martinson, Brianna I" userId="S::martinson@etsu.edu::1a8422ab-6ea7-43ed-bd28-dd3c5829a147" providerId="AD" clId="Web-{43D2E39D-9804-4428-B0BB-FFB9E7038250}" dt="2019-05-29T16:41:55.726" v="3462" actId="20577"/>
          <ac:spMkLst>
            <pc:docMk/>
            <pc:sldMk cId="3090785416" sldId="272"/>
            <ac:spMk id="3" creationId="{00000000-0000-0000-0000-000000000000}"/>
          </ac:spMkLst>
        </pc:spChg>
        <pc:picChg chg="mod">
          <ac:chgData name="Martinson, Brianna I" userId="S::martinson@etsu.edu::1a8422ab-6ea7-43ed-bd28-dd3c5829a147" providerId="AD" clId="Web-{43D2E39D-9804-4428-B0BB-FFB9E7038250}" dt="2019-05-29T16:41:56.914" v="3464" actId="1076"/>
          <ac:picMkLst>
            <pc:docMk/>
            <pc:sldMk cId="3090785416" sldId="272"/>
            <ac:picMk id="4098" creationId="{00000000-0000-0000-0000-000000000000}"/>
          </ac:picMkLst>
        </pc:picChg>
        <pc:picChg chg="mod">
          <ac:chgData name="Martinson, Brianna I" userId="S::martinson@etsu.edu::1a8422ab-6ea7-43ed-bd28-dd3c5829a147" providerId="AD" clId="Web-{43D2E39D-9804-4428-B0BB-FFB9E7038250}" dt="2019-05-29T16:41:14.273" v="3406" actId="1076"/>
          <ac:picMkLst>
            <pc:docMk/>
            <pc:sldMk cId="3090785416" sldId="272"/>
            <ac:picMk id="49154" creationId="{00000000-0000-0000-0000-000000000000}"/>
          </ac:picMkLst>
        </pc:picChg>
      </pc:sldChg>
      <pc:sldChg chg="addSp delSp modSp new modNotes">
        <pc:chgData name="Martinson, Brianna I" userId="S::martinson@etsu.edu::1a8422ab-6ea7-43ed-bd28-dd3c5829a147" providerId="AD" clId="Web-{43D2E39D-9804-4428-B0BB-FFB9E7038250}" dt="2019-05-29T16:46:45.495" v="3491"/>
        <pc:sldMkLst>
          <pc:docMk/>
          <pc:sldMk cId="3898099799" sldId="273"/>
        </pc:sldMkLst>
        <pc:spChg chg="mod">
          <ac:chgData name="Martinson, Brianna I" userId="S::martinson@etsu.edu::1a8422ab-6ea7-43ed-bd28-dd3c5829a147" providerId="AD" clId="Web-{43D2E39D-9804-4428-B0BB-FFB9E7038250}" dt="2019-05-29T16:44:08.884" v="3470" actId="20577"/>
          <ac:spMkLst>
            <pc:docMk/>
            <pc:sldMk cId="3898099799" sldId="273"/>
            <ac:spMk id="2" creationId="{A8549535-481A-4E3E-88D0-87D4F96B9352}"/>
          </ac:spMkLst>
        </pc:spChg>
        <pc:spChg chg="mod">
          <ac:chgData name="Martinson, Brianna I" userId="S::martinson@etsu.edu::1a8422ab-6ea7-43ed-bd28-dd3c5829a147" providerId="AD" clId="Web-{43D2E39D-9804-4428-B0BB-FFB9E7038250}" dt="2019-05-29T16:44:11.853" v="3474" actId="20577"/>
          <ac:spMkLst>
            <pc:docMk/>
            <pc:sldMk cId="3898099799" sldId="273"/>
            <ac:spMk id="3" creationId="{2AB6E34C-E18E-499B-B2E0-A78751D2A688}"/>
          </ac:spMkLst>
        </pc:spChg>
        <pc:spChg chg="del">
          <ac:chgData name="Martinson, Brianna I" userId="S::martinson@etsu.edu::1a8422ab-6ea7-43ed-bd28-dd3c5829a147" providerId="AD" clId="Web-{43D2E39D-9804-4428-B0BB-FFB9E7038250}" dt="2019-05-29T16:44:39.276" v="3479"/>
          <ac:spMkLst>
            <pc:docMk/>
            <pc:sldMk cId="3898099799" sldId="273"/>
            <ac:spMk id="4" creationId="{80E4D3D4-8FB5-4506-86EA-49AE585A7ECA}"/>
          </ac:spMkLst>
        </pc:spChg>
        <pc:picChg chg="add mod ord">
          <ac:chgData name="Martinson, Brianna I" userId="S::martinson@etsu.edu::1a8422ab-6ea7-43ed-bd28-dd3c5829a147" providerId="AD" clId="Web-{43D2E39D-9804-4428-B0BB-FFB9E7038250}" dt="2019-05-29T16:44:45.135" v="3480" actId="14100"/>
          <ac:picMkLst>
            <pc:docMk/>
            <pc:sldMk cId="3898099799" sldId="273"/>
            <ac:picMk id="7" creationId="{1842A468-C1AD-4078-98BD-95AB9E4CFA4B}"/>
          </ac:picMkLst>
        </pc:picChg>
      </pc:sldChg>
      <pc:sldChg chg="add del">
        <pc:chgData name="Martinson, Brianna I" userId="S::martinson@etsu.edu::1a8422ab-6ea7-43ed-bd28-dd3c5829a147" providerId="AD" clId="Web-{43D2E39D-9804-4428-B0BB-FFB9E7038250}" dt="2019-05-29T16:44:29.605" v="3478"/>
        <pc:sldMkLst>
          <pc:docMk/>
          <pc:sldMk cId="1175774973" sldId="274"/>
        </pc:sldMkLst>
      </pc:sldChg>
    </pc:docChg>
  </pc:docChgLst>
  <pc:docChgLst>
    <pc:chgData name="Martinson, Brianna I" userId="S::martinson@etsu.edu::1a8422ab-6ea7-43ed-bd28-dd3c5829a147" providerId="AD" clId="Web-{CBBD7767-222C-2BD1-7B91-CA41892FAB7E}"/>
    <pc:docChg chg="modSld">
      <pc:chgData name="Martinson, Brianna I" userId="S::martinson@etsu.edu::1a8422ab-6ea7-43ed-bd28-dd3c5829a147" providerId="AD" clId="Web-{CBBD7767-222C-2BD1-7B91-CA41892FAB7E}" dt="2019-06-19T19:48:13.612" v="5" actId="20577"/>
      <pc:docMkLst>
        <pc:docMk/>
      </pc:docMkLst>
      <pc:sldChg chg="modSp">
        <pc:chgData name="Martinson, Brianna I" userId="S::martinson@etsu.edu::1a8422ab-6ea7-43ed-bd28-dd3c5829a147" providerId="AD" clId="Web-{CBBD7767-222C-2BD1-7B91-CA41892FAB7E}" dt="2019-06-19T19:48:13.612" v="4" actId="20577"/>
        <pc:sldMkLst>
          <pc:docMk/>
          <pc:sldMk cId="3140696686" sldId="258"/>
        </pc:sldMkLst>
        <pc:spChg chg="mod">
          <ac:chgData name="Martinson, Brianna I" userId="S::martinson@etsu.edu::1a8422ab-6ea7-43ed-bd28-dd3c5829a147" providerId="AD" clId="Web-{CBBD7767-222C-2BD1-7B91-CA41892FAB7E}" dt="2019-06-19T19:48:13.612" v="4" actId="20577"/>
          <ac:spMkLst>
            <pc:docMk/>
            <pc:sldMk cId="3140696686" sldId="258"/>
            <ac:spMk id="3" creationId="{39909DE1-C5BA-4CBC-B26A-1173CC7B38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E312A-69B4-4ED6-908A-3776EA528516}" type="datetimeFigureOut">
              <a:rPr lang="en-US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FFBF1-3B10-43C1-8577-BD296113BF3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5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ucator.com/how-to/how-write-for-each-loops-java.cfm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urbanpro.com/dot-net/-foreach-loop-in-c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16510/java-while-loop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ucator.com/how-to/how-throw-an-exception-java.cfm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meandlearn.co.uk/java/java_if_else_statements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16450/java-for-loop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A9220-D595-498A-80DB-D249A6961E9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66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Pretty similar. </a:t>
            </a:r>
          </a:p>
          <a:p>
            <a:r>
              <a:rPr lang="en-US" dirty="0">
                <a:cs typeface="Calibri"/>
              </a:rPr>
              <a:t>Java picture from </a:t>
            </a:r>
            <a:r>
              <a:rPr lang="en-US" dirty="0">
                <a:hlinkClick r:id="rId3"/>
              </a:rPr>
              <a:t>https://www.webucator.com/how-to/how-write-for-each-loops-java.cfm</a:t>
            </a:r>
            <a:endParaRPr lang="en-US"/>
          </a:p>
          <a:p>
            <a:r>
              <a:rPr lang="en-US" dirty="0">
                <a:cs typeface="Calibri"/>
              </a:rPr>
              <a:t>C# picture from </a:t>
            </a:r>
            <a:r>
              <a:rPr lang="en-US" dirty="0">
                <a:hlinkClick r:id="rId4"/>
              </a:rPr>
              <a:t>https://www.urbanpro.com/dot-net/-foreach-loop-in-c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FFBF1-3B10-43C1-8577-BD296113BF3F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3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Can also add a do before the while to make it a do-while for things like menus. The do will always run.</a:t>
            </a:r>
          </a:p>
          <a:p>
            <a:r>
              <a:rPr lang="en-US" dirty="0">
                <a:cs typeface="Calibri"/>
              </a:rPr>
              <a:t>Java picture from </a:t>
            </a:r>
            <a:r>
              <a:rPr lang="en-US" dirty="0">
                <a:hlinkClick r:id="rId3"/>
              </a:rPr>
              <a:t>https://www.journaldev.com/16510/java-while-loop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FFBF1-3B10-43C1-8577-BD296113BF3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96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Basically the same.</a:t>
            </a:r>
          </a:p>
          <a:p>
            <a:r>
              <a:rPr lang="en-US" dirty="0">
                <a:cs typeface="Calibri"/>
              </a:rPr>
              <a:t>Also mention the finally block here, it also runs like a do in a do-while.</a:t>
            </a:r>
          </a:p>
          <a:p>
            <a:r>
              <a:rPr lang="en-US" dirty="0">
                <a:cs typeface="Calibri"/>
              </a:rPr>
              <a:t>Java picture from </a:t>
            </a:r>
            <a:r>
              <a:rPr lang="en-US" dirty="0">
                <a:hlinkClick r:id="rId3"/>
              </a:rPr>
              <a:t>https://www.webucator.com/how-to/how-throw-an-exception-java.cfm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FFBF1-3B10-43C1-8577-BD296113BF3F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4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A9220-D595-498A-80DB-D249A6961E9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22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Shows the standard style code is typed in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A9220-D595-498A-80DB-D249A6961E9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75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A9220-D595-498A-80DB-D249A6961E9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9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A9220-D595-498A-80DB-D249A6961E9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A9220-D595-498A-80DB-D249A6961E9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93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A9220-D595-498A-80DB-D249A6961E9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59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Exact same.</a:t>
            </a:r>
          </a:p>
          <a:p>
            <a:r>
              <a:rPr lang="en-US" dirty="0">
                <a:cs typeface="Calibri"/>
              </a:rPr>
              <a:t>Java picture from </a:t>
            </a:r>
            <a:r>
              <a:rPr lang="en-US" dirty="0">
                <a:hlinkClick r:id="rId3"/>
              </a:rPr>
              <a:t>https://www.homeandlearn.co.uk/java/java_if_else_statements.html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FFBF1-3B10-43C1-8577-BD296113BF3F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11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Same concept for both. C# needs that </a:t>
            </a:r>
            <a:r>
              <a:rPr lang="en-US" dirty="0" err="1">
                <a:cs typeface="Calibri"/>
              </a:rPr>
              <a:t>Console.ReadLine</a:t>
            </a:r>
            <a:r>
              <a:rPr lang="en-US" dirty="0">
                <a:cs typeface="Calibri"/>
              </a:rPr>
              <a:t>() or the text will go away immediately after it gets written to the console.</a:t>
            </a:r>
          </a:p>
          <a:p>
            <a:r>
              <a:rPr lang="en-US" dirty="0">
                <a:cs typeface="Calibri"/>
              </a:rPr>
              <a:t>Java Image from: </a:t>
            </a:r>
            <a:r>
              <a:rPr lang="en-US" dirty="0">
                <a:hlinkClick r:id="rId3"/>
              </a:rPr>
              <a:t>https://www.journaldev.com/16450/java-for-loop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FFBF1-3B10-43C1-8577-BD296113BF3F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9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Java to C# Transition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7C89-53A6-4964-ABD0-C9E972C4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C# Properties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1850-B730-4686-A526-00E7ECFA6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Looks and acts like a variable but built like two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75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763000" cy="630936"/>
          </a:xfrm>
        </p:spPr>
        <p:txBody>
          <a:bodyPr>
            <a:normAutofit fontScale="90000"/>
          </a:bodyPr>
          <a:lstStyle/>
          <a:p>
            <a:r>
              <a:rPr lang="en-US" dirty="0"/>
              <a:t>Java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838200"/>
            <a:ext cx="8763000" cy="2343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b="1" i="1" dirty="0"/>
              <a:t>Java</a:t>
            </a:r>
            <a:r>
              <a:rPr lang="en-US" dirty="0"/>
              <a:t>, classes often have </a:t>
            </a:r>
            <a:endParaRPr lang="en-US" dirty="0">
              <a:cs typeface="Calibri"/>
            </a:endParaRPr>
          </a:p>
          <a:p>
            <a:pPr lvl="1"/>
            <a:r>
              <a:rPr lang="en-US" b="1" i="1" dirty="0"/>
              <a:t>Private attributes</a:t>
            </a:r>
            <a:r>
              <a:rPr lang="en-US" dirty="0"/>
              <a:t> (</a:t>
            </a:r>
            <a:r>
              <a:rPr lang="en-US" b="1" i="1" dirty="0"/>
              <a:t>fields</a:t>
            </a:r>
            <a:r>
              <a:rPr lang="en-US" dirty="0"/>
              <a:t>) that are defined as variables of appropriate types</a:t>
            </a:r>
            <a:endParaRPr lang="en-US" dirty="0">
              <a:cs typeface="Calibri"/>
            </a:endParaRPr>
          </a:p>
          <a:p>
            <a:pPr lvl="1"/>
            <a:r>
              <a:rPr lang="en-US" b="1" i="1" dirty="0"/>
              <a:t>Public getter</a:t>
            </a:r>
            <a:r>
              <a:rPr lang="en-US" dirty="0"/>
              <a:t> and/or</a:t>
            </a:r>
            <a:r>
              <a:rPr lang="en-US" b="1" i="1" dirty="0"/>
              <a:t> setter</a:t>
            </a:r>
            <a:r>
              <a:rPr lang="en-US" dirty="0"/>
              <a:t> methods that allow a user of the class to </a:t>
            </a:r>
            <a:r>
              <a:rPr lang="en-US" i="1" dirty="0"/>
              <a:t>assign a value to an attribute</a:t>
            </a:r>
            <a:r>
              <a:rPr lang="en-US" dirty="0"/>
              <a:t> or </a:t>
            </a:r>
            <a:r>
              <a:rPr lang="en-US" i="1" dirty="0"/>
              <a:t>retrieve the current value of the attribute</a:t>
            </a:r>
            <a:endParaRPr lang="en-US" i="1" dirty="0"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E4D-9A72-4BCE-BA0E-90C9AE568078}" type="datetime4">
              <a:rPr lang="en-US" smtClean="0">
                <a:solidFill>
                  <a:srgbClr val="D6ECFF"/>
                </a:solidFill>
              </a:rPr>
              <a:pPr/>
              <a:t>June 19, 2019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6ECFF"/>
                </a:solidFill>
              </a:rPr>
              <a:t>Introduction to the Syntax and Structure of C# Programs</a:t>
            </a:r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11</a:t>
            </a:fld>
            <a:endParaRPr lang="en-US">
              <a:solidFill>
                <a:srgbClr val="D6EC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166716"/>
            <a:ext cx="4236862" cy="3600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419600" y="3962400"/>
            <a:ext cx="2743200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43400" y="4359758"/>
            <a:ext cx="3581400" cy="2422042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52842" y="4337572"/>
            <a:ext cx="15151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Java</a:t>
            </a:r>
          </a:p>
        </p:txBody>
      </p:sp>
      <p:sp>
        <p:nvSpPr>
          <p:cNvPr id="11" name="Right Arrow 10"/>
          <p:cNvSpPr/>
          <p:nvPr/>
        </p:nvSpPr>
        <p:spPr>
          <a:xfrm rot="10800000">
            <a:off x="8122618" y="4572362"/>
            <a:ext cx="1009104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3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353"/>
          </a:xfrm>
        </p:spPr>
        <p:txBody>
          <a:bodyPr/>
          <a:lstStyle/>
          <a:p>
            <a:r>
              <a:rPr lang="en-US" dirty="0"/>
              <a:t>C#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373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 C#, the </a:t>
            </a:r>
            <a:r>
              <a:rPr lang="en-US" b="1" i="1" dirty="0"/>
              <a:t>attributes </a:t>
            </a:r>
            <a:r>
              <a:rPr lang="en-US" dirty="0"/>
              <a:t>(</a:t>
            </a:r>
            <a:r>
              <a:rPr lang="en-US" b="1" i="1" dirty="0"/>
              <a:t>fields</a:t>
            </a:r>
            <a:r>
              <a:rPr lang="en-US" dirty="0"/>
              <a:t>) and their </a:t>
            </a:r>
            <a:r>
              <a:rPr lang="en-US" b="1" i="1" dirty="0"/>
              <a:t>getter/setter</a:t>
            </a:r>
            <a:r>
              <a:rPr lang="en-US" dirty="0"/>
              <a:t> methods are often </a:t>
            </a:r>
            <a:r>
              <a:rPr lang="en-US" b="1" u="sng" dirty="0"/>
              <a:t>combined</a:t>
            </a:r>
            <a:r>
              <a:rPr lang="en-US" dirty="0"/>
              <a:t> and the combinations are called </a:t>
            </a:r>
            <a:r>
              <a:rPr lang="en-US" b="1" i="1" dirty="0"/>
              <a:t>Properties</a:t>
            </a:r>
            <a:endParaRPr lang="en-US" dirty="0">
              <a:cs typeface="Calibri" panose="020F0502020204030204"/>
            </a:endParaRPr>
          </a:p>
          <a:p>
            <a:pPr indent="0"/>
            <a:r>
              <a:rPr lang="en-US" b="1" i="1" dirty="0">
                <a:cs typeface="Calibri"/>
              </a:rPr>
              <a:t>Attributes </a:t>
            </a:r>
            <a:r>
              <a:rPr lang="en-US" dirty="0">
                <a:cs typeface="Calibri"/>
              </a:rPr>
              <a:t>can be placed on most declaration (class, method, ext.) and it restricts that object based on the type of attribute it is.</a:t>
            </a:r>
            <a:endParaRPr lang="en-US" b="1" i="1" dirty="0">
              <a:cs typeface="Calibri"/>
            </a:endParaRPr>
          </a:p>
          <a:p>
            <a:pPr indent="0"/>
            <a:r>
              <a:rPr lang="en-US" b="1" i="1" dirty="0">
                <a:cs typeface="Calibri"/>
              </a:rPr>
              <a:t>Properties </a:t>
            </a:r>
            <a:r>
              <a:rPr lang="en-US" dirty="0">
                <a:cs typeface="Calibri"/>
              </a:rPr>
              <a:t>are usually public and they provide access to hidden methods, like getters and settings, for interacting with private fields in the class.</a:t>
            </a:r>
            <a:endParaRPr lang="en-US" b="1" i="1" dirty="0">
              <a:cs typeface="Calibri"/>
            </a:endParaRPr>
          </a:p>
          <a:p>
            <a:pPr indent="0"/>
            <a:r>
              <a:rPr lang="en-US" b="1" i="1" dirty="0">
                <a:cs typeface="Calibri"/>
              </a:rPr>
              <a:t>Fields </a:t>
            </a:r>
            <a:r>
              <a:rPr lang="en-US" dirty="0">
                <a:cs typeface="Calibri" panose="020F0502020204030204"/>
              </a:rPr>
              <a:t>are usually private values that represent information to describe characteristics of a class. </a:t>
            </a:r>
          </a:p>
          <a:p>
            <a:pPr lvl="1"/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E4D-9A72-4BCE-BA0E-90C9AE568078}" type="datetime4">
              <a:rPr lang="en-US" smtClean="0">
                <a:solidFill>
                  <a:srgbClr val="D6ECFF"/>
                </a:solidFill>
              </a:rPr>
              <a:pPr/>
              <a:t>June 19, 2019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6ECFF"/>
                </a:solidFill>
              </a:rPr>
              <a:t>Introduction to the Syntax and Structure of C# Programs</a:t>
            </a:r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12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2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9604-64EF-4142-967F-4546C57E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C# Property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16F9-4864-4B77-9299-D3B8EBD8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F726C1-FD35-49B8-8ABA-36EB1C5AF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843" y="1831474"/>
            <a:ext cx="365714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7">
            <a:extLst>
              <a:ext uri="{FF2B5EF4-FFF2-40B4-BE49-F238E27FC236}">
                <a16:creationId xmlns:a16="http://schemas.microsoft.com/office/drawing/2014/main" id="{FE8578C5-B961-473B-9A5D-1B792F116140}"/>
              </a:ext>
            </a:extLst>
          </p:cNvPr>
          <p:cNvSpPr/>
          <p:nvPr/>
        </p:nvSpPr>
        <p:spPr>
          <a:xfrm>
            <a:off x="5350042" y="1878054"/>
            <a:ext cx="2895600" cy="486820"/>
          </a:xfrm>
          <a:prstGeom prst="wedgeRoundRectCallout">
            <a:avLst>
              <a:gd name="adj1" fmla="val -103006"/>
              <a:gd name="adj2" fmla="val -43456"/>
              <a:gd name="adj3" fmla="val 16667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7800000" scaled="0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</a:t>
            </a:r>
            <a:r>
              <a:rPr 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2AC6EBD-0075-4B3A-BD50-5C9C779CCEC2}"/>
              </a:ext>
            </a:extLst>
          </p:cNvPr>
          <p:cNvSpPr/>
          <p:nvPr/>
        </p:nvSpPr>
        <p:spPr>
          <a:xfrm>
            <a:off x="3753852" y="2208858"/>
            <a:ext cx="457200" cy="2495490"/>
          </a:xfrm>
          <a:prstGeom prst="rightBrac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ounded Rectangular Callout 9">
            <a:extLst>
              <a:ext uri="{FF2B5EF4-FFF2-40B4-BE49-F238E27FC236}">
                <a16:creationId xmlns:a16="http://schemas.microsoft.com/office/drawing/2014/main" id="{23F6FF77-F71B-4051-B166-C919A1705040}"/>
              </a:ext>
            </a:extLst>
          </p:cNvPr>
          <p:cNvSpPr/>
          <p:nvPr/>
        </p:nvSpPr>
        <p:spPr>
          <a:xfrm>
            <a:off x="5350042" y="3736474"/>
            <a:ext cx="2971800" cy="649093"/>
          </a:xfrm>
          <a:prstGeom prst="wedgeRoundRectCallout">
            <a:avLst>
              <a:gd name="adj1" fmla="val -84545"/>
              <a:gd name="adj2" fmla="val -94414"/>
              <a:gd name="adj3" fmla="val 16667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7800000" scaled="0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getter/setter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combo</a:t>
            </a:r>
          </a:p>
        </p:txBody>
      </p:sp>
      <p:sp>
        <p:nvSpPr>
          <p:cNvPr id="13" name="Rounded Rectangular Callout 10">
            <a:extLst>
              <a:ext uri="{FF2B5EF4-FFF2-40B4-BE49-F238E27FC236}">
                <a16:creationId xmlns:a16="http://schemas.microsoft.com/office/drawing/2014/main" id="{4414BE22-236E-46CA-9AB3-FC68D75BBE1E}"/>
              </a:ext>
            </a:extLst>
          </p:cNvPr>
          <p:cNvSpPr/>
          <p:nvPr/>
        </p:nvSpPr>
        <p:spPr>
          <a:xfrm>
            <a:off x="1844842" y="4833192"/>
            <a:ext cx="5105400" cy="923975"/>
          </a:xfrm>
          <a:prstGeom prst="wedgeRoundRectCallout">
            <a:avLst>
              <a:gd name="adj1" fmla="val -19256"/>
              <a:gd name="adj2" fmla="val -107352"/>
              <a:gd name="adj3" fmla="val 16667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7800000" scaled="0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term “</a:t>
            </a:r>
            <a:r>
              <a:rPr 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is a keyword used as a parameter if none is given explicitly</a:t>
            </a:r>
          </a:p>
        </p:txBody>
      </p:sp>
      <p:sp>
        <p:nvSpPr>
          <p:cNvPr id="15" name="Rounded Rectangular Callout 11">
            <a:extLst>
              <a:ext uri="{FF2B5EF4-FFF2-40B4-BE49-F238E27FC236}">
                <a16:creationId xmlns:a16="http://schemas.microsoft.com/office/drawing/2014/main" id="{13F2B86B-E69A-453A-99FA-A3994521397D}"/>
              </a:ext>
            </a:extLst>
          </p:cNvPr>
          <p:cNvSpPr/>
          <p:nvPr/>
        </p:nvSpPr>
        <p:spPr>
          <a:xfrm>
            <a:off x="4588042" y="2822074"/>
            <a:ext cx="3505200" cy="457200"/>
          </a:xfrm>
          <a:prstGeom prst="wedgeRoundRectCallout">
            <a:avLst>
              <a:gd name="adj1" fmla="val -80833"/>
              <a:gd name="adj2" fmla="val -164167"/>
              <a:gd name="adj3" fmla="val 16667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2700000" scaled="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Property Name</a:t>
            </a:r>
          </a:p>
        </p:txBody>
      </p:sp>
      <p:pic>
        <p:nvPicPr>
          <p:cNvPr id="17" name="Picture 13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35BE3CE0-784D-4159-B4E9-BEBD60570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940" y="4575341"/>
            <a:ext cx="4981909" cy="7152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E031B2-84E8-4647-8776-6EC7C59CBA82}"/>
              </a:ext>
            </a:extLst>
          </p:cNvPr>
          <p:cNvSpPr txBox="1"/>
          <p:nvPr/>
        </p:nvSpPr>
        <p:spPr>
          <a:xfrm>
            <a:off x="8463380" y="3316537"/>
            <a:ext cx="367898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The code on the left can also be shorten down to this. C# will generate the skeleton for you with: type "prop", tab, tab</a:t>
            </a:r>
          </a:p>
        </p:txBody>
      </p:sp>
    </p:spTree>
    <p:extLst>
      <p:ext uri="{BB962C8B-B14F-4D97-AF65-F5344CB8AC3E}">
        <p14:creationId xmlns:p14="http://schemas.microsoft.com/office/powerpoint/2010/main" val="280387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313" y="891378"/>
            <a:ext cx="8763000" cy="5441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Properties</a:t>
            </a:r>
            <a:r>
              <a:rPr lang="en-US" sz="2800" dirty="0"/>
              <a:t> are used in a much simpler fashion in </a:t>
            </a:r>
            <a:r>
              <a:rPr lang="en-US" sz="2800" b="1" i="1" dirty="0"/>
              <a:t>.NET</a:t>
            </a:r>
            <a:r>
              <a:rPr lang="en-US" sz="2800" dirty="0"/>
              <a:t> than </a:t>
            </a:r>
            <a:r>
              <a:rPr lang="en-US" sz="2800" b="1" i="1" dirty="0"/>
              <a:t>getters/setters</a:t>
            </a:r>
            <a:r>
              <a:rPr lang="en-US" sz="2800" dirty="0"/>
              <a:t> are in </a:t>
            </a:r>
            <a:r>
              <a:rPr lang="en-US" sz="2800" b="1" i="1" dirty="0"/>
              <a:t>Java</a:t>
            </a:r>
            <a:r>
              <a:rPr lang="en-US" dirty="0"/>
              <a:t> </a:t>
            </a:r>
            <a:endParaRPr lang="en-US" sz="2800" b="1" i="1" dirty="0">
              <a:cs typeface="Calibri"/>
            </a:endParaRPr>
          </a:p>
          <a:p>
            <a:pPr indent="0"/>
            <a:r>
              <a:rPr lang="en-US" dirty="0"/>
              <a:t>The </a:t>
            </a:r>
            <a:r>
              <a:rPr lang="en-US" b="1" i="1" u="sng" dirty="0"/>
              <a:t>name</a:t>
            </a:r>
            <a:r>
              <a:rPr lang="en-US" b="1" i="1" dirty="0"/>
              <a:t> </a:t>
            </a:r>
            <a:r>
              <a:rPr lang="en-US" i="1" dirty="0"/>
              <a:t>of the property</a:t>
            </a:r>
            <a:r>
              <a:rPr lang="en-US" dirty="0"/>
              <a:t> is used as if it were a </a:t>
            </a:r>
            <a:r>
              <a:rPr lang="en-US" b="1" i="1" u="sng" dirty="0"/>
              <a:t>variable</a:t>
            </a:r>
            <a:endParaRPr lang="en-US" b="1" i="1" u="sng">
              <a:cs typeface="Calibri"/>
            </a:endParaRPr>
          </a:p>
          <a:p>
            <a:pPr lvl="1"/>
            <a:r>
              <a:rPr lang="en-US" dirty="0"/>
              <a:t>The </a:t>
            </a:r>
            <a:r>
              <a:rPr lang="en-US" i="1" dirty="0"/>
              <a:t>getter</a:t>
            </a:r>
            <a:r>
              <a:rPr lang="en-US" dirty="0"/>
              <a:t> is automatically invoked if code is trying to </a:t>
            </a:r>
            <a:r>
              <a:rPr lang="en-US" i="1" dirty="0"/>
              <a:t>retrieving</a:t>
            </a:r>
            <a:r>
              <a:rPr lang="en-US" dirty="0"/>
              <a:t> the </a:t>
            </a:r>
            <a:r>
              <a:rPr lang="en-US" i="1" dirty="0"/>
              <a:t>property</a:t>
            </a:r>
            <a:r>
              <a:rPr lang="en-US" dirty="0"/>
              <a:t> </a:t>
            </a:r>
            <a:r>
              <a:rPr lang="en-US" i="1" dirty="0"/>
              <a:t>value</a:t>
            </a:r>
            <a:endParaRPr lang="en-US" i="1">
              <a:cs typeface="Calibri"/>
            </a:endParaRPr>
          </a:p>
          <a:p>
            <a:pPr lvl="1"/>
            <a:r>
              <a:rPr lang="en-US" dirty="0"/>
              <a:t>The </a:t>
            </a:r>
            <a:r>
              <a:rPr lang="en-US" i="1" dirty="0"/>
              <a:t>setter</a:t>
            </a:r>
            <a:r>
              <a:rPr lang="en-US" dirty="0"/>
              <a:t> is automatically invoked if code is trying to </a:t>
            </a:r>
            <a:r>
              <a:rPr lang="en-US" i="1" dirty="0"/>
              <a:t>assign</a:t>
            </a:r>
            <a:r>
              <a:rPr lang="en-US" dirty="0"/>
              <a:t> a </a:t>
            </a:r>
            <a:r>
              <a:rPr lang="en-US" i="1" dirty="0"/>
              <a:t>new</a:t>
            </a:r>
            <a:r>
              <a:rPr lang="en-US" dirty="0"/>
              <a:t> </a:t>
            </a:r>
            <a:r>
              <a:rPr lang="en-US" i="1" dirty="0"/>
              <a:t>property</a:t>
            </a:r>
            <a:r>
              <a:rPr lang="en-US" dirty="0"/>
              <a:t> </a:t>
            </a:r>
            <a:r>
              <a:rPr lang="en-US" i="1" dirty="0"/>
              <a:t>value</a:t>
            </a:r>
            <a:endParaRPr lang="en-US" i="1">
              <a:cs typeface="Calibri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7" name="Picture 6" descr="A picture containing object, clock&#10;&#10;Description generated with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63" y="4534611"/>
            <a:ext cx="8458200" cy="1200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C#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E4D-9A72-4BCE-BA0E-90C9AE568078}" type="datetime4">
              <a:rPr lang="en-US" smtClean="0">
                <a:solidFill>
                  <a:srgbClr val="D6ECFF"/>
                </a:solidFill>
              </a:rPr>
              <a:pPr/>
              <a:t>June 19, 2019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D6ECFF"/>
                </a:solidFill>
              </a:rPr>
              <a:t>Introduction to the Syntax and Structure of C# Programs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14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63147" y="3951706"/>
            <a:ext cx="2743200" cy="381000"/>
          </a:xfrm>
          <a:prstGeom prst="wedgeRoundRectCallout">
            <a:avLst>
              <a:gd name="adj1" fmla="val -124178"/>
              <a:gd name="adj2" fmla="val 118234"/>
              <a:gd name="adj3" fmla="val 16667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7800000" scaled="0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Setter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invoked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138737" y="5946274"/>
            <a:ext cx="2438400" cy="457200"/>
          </a:xfrm>
          <a:prstGeom prst="wedgeRoundRectCallout">
            <a:avLst>
              <a:gd name="adj1" fmla="val 21079"/>
              <a:gd name="adj2" fmla="val -186975"/>
              <a:gd name="adj3" fmla="val 16667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7800000" scaled="0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invoked</a:t>
            </a:r>
          </a:p>
        </p:txBody>
      </p:sp>
    </p:spTree>
    <p:extLst>
      <p:ext uri="{BB962C8B-B14F-4D97-AF65-F5344CB8AC3E}">
        <p14:creationId xmlns:p14="http://schemas.microsoft.com/office/powerpoint/2010/main" val="352054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get the “full” property with backing store and full getter/setters type propfull followed by &lt;tab&gt;, &lt;tab&gt; which generates code such as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To get a public getter with private setter use </a:t>
            </a:r>
            <a:r>
              <a:rPr lang="en-US" dirty="0" err="1"/>
              <a:t>propg</a:t>
            </a:r>
            <a:r>
              <a:rPr lang="en-US" dirty="0"/>
              <a:t> &lt;tab&gt;, &lt;tab&gt; to get code such as </a:t>
            </a:r>
            <a:endParaRPr lang="en-US">
              <a:cs typeface="Calibri"/>
            </a:endParaRPr>
          </a:p>
          <a:p>
            <a:pPr marL="6858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E4D-9A72-4BCE-BA0E-90C9AE568078}" type="datetime4">
              <a:rPr lang="en-US" smtClean="0">
                <a:solidFill>
                  <a:srgbClr val="D6ECFF"/>
                </a:solidFill>
              </a:rPr>
              <a:pPr/>
              <a:t>June 19, 2019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6ECFF"/>
                </a:solidFill>
              </a:rPr>
              <a:t>Introduction to the Syntax and Structure of C# Programs</a:t>
            </a:r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15</a:t>
            </a:fld>
            <a:endParaRPr lang="en-US">
              <a:solidFill>
                <a:srgbClr val="D6EC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105" y="2716489"/>
            <a:ext cx="3507768" cy="2001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070" y="5633992"/>
            <a:ext cx="6834330" cy="3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3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316" y="374316"/>
            <a:ext cx="8763000" cy="630936"/>
          </a:xfrm>
        </p:spPr>
        <p:txBody>
          <a:bodyPr>
            <a:normAutofit fontScale="90000"/>
          </a:bodyPr>
          <a:lstStyle/>
          <a:p>
            <a:r>
              <a:rPr lang="en-US" dirty="0"/>
              <a:t>C# Properties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105" y="1086853"/>
            <a:ext cx="8763000" cy="533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 is </a:t>
            </a:r>
            <a:r>
              <a:rPr lang="en-US" i="1" u="sng" dirty="0"/>
              <a:t>good</a:t>
            </a:r>
            <a:r>
              <a:rPr lang="en-US" dirty="0"/>
              <a:t> </a:t>
            </a:r>
            <a:r>
              <a:rPr lang="en-US" i="1" u="sng" dirty="0"/>
              <a:t>practice</a:t>
            </a:r>
            <a:r>
              <a:rPr lang="en-US" u="sng" dirty="0"/>
              <a:t> </a:t>
            </a:r>
            <a:r>
              <a:rPr lang="en-US" dirty="0"/>
              <a:t>to replace </a:t>
            </a:r>
            <a:r>
              <a:rPr lang="en-US" i="1" dirty="0"/>
              <a:t>private</a:t>
            </a:r>
            <a:r>
              <a:rPr lang="en-US" dirty="0"/>
              <a:t> </a:t>
            </a:r>
            <a:r>
              <a:rPr lang="en-US" i="1" dirty="0"/>
              <a:t>attributes</a:t>
            </a:r>
            <a:r>
              <a:rPr lang="en-US" dirty="0"/>
              <a:t> (</a:t>
            </a:r>
            <a:r>
              <a:rPr lang="en-US" i="1" dirty="0"/>
              <a:t>fields</a:t>
            </a:r>
            <a:r>
              <a:rPr lang="en-US" dirty="0"/>
              <a:t>) by </a:t>
            </a:r>
            <a:r>
              <a:rPr lang="en-US" i="1" dirty="0"/>
              <a:t>public</a:t>
            </a:r>
            <a:r>
              <a:rPr lang="en-US" dirty="0"/>
              <a:t> </a:t>
            </a:r>
            <a:r>
              <a:rPr lang="en-US" i="1" dirty="0"/>
              <a:t>properties, </a:t>
            </a:r>
            <a:r>
              <a:rPr lang="en-US" b="1" u="sng" dirty="0"/>
              <a:t>if</a:t>
            </a:r>
            <a:r>
              <a:rPr lang="en-US" i="1" dirty="0"/>
              <a:t> </a:t>
            </a:r>
            <a:r>
              <a:rPr lang="en-US" dirty="0"/>
              <a:t>you want</a:t>
            </a:r>
            <a:r>
              <a:rPr lang="en-US" i="1" dirty="0"/>
              <a:t> </a:t>
            </a:r>
            <a:r>
              <a:rPr lang="en-US" i="1" u="sng" dirty="0"/>
              <a:t>public</a:t>
            </a:r>
            <a:r>
              <a:rPr lang="en-US" i="1" dirty="0"/>
              <a:t> getters </a:t>
            </a:r>
            <a:r>
              <a:rPr lang="en-US" dirty="0"/>
              <a:t>and/or</a:t>
            </a:r>
            <a:r>
              <a:rPr lang="en-US" i="1" dirty="0"/>
              <a:t> setters</a:t>
            </a:r>
            <a:endParaRPr lang="en-US" dirty="0">
              <a:cs typeface="Calibri"/>
            </a:endParaRPr>
          </a:p>
          <a:p>
            <a:pPr lvl="1"/>
            <a:r>
              <a:rPr lang="en-US" sz="2400" dirty="0"/>
              <a:t>The underlying </a:t>
            </a:r>
            <a:r>
              <a:rPr lang="en-US" sz="2400" i="1" dirty="0"/>
              <a:t>private</a:t>
            </a:r>
            <a:r>
              <a:rPr lang="en-US" sz="2400" dirty="0"/>
              <a:t> </a:t>
            </a:r>
            <a:r>
              <a:rPr lang="en-US" sz="2400" i="1" dirty="0"/>
              <a:t>attribute</a:t>
            </a:r>
            <a:r>
              <a:rPr lang="en-US" sz="2400" dirty="0"/>
              <a:t> (</a:t>
            </a:r>
            <a:r>
              <a:rPr lang="en-US" sz="2400" i="1" dirty="0"/>
              <a:t>field</a:t>
            </a:r>
            <a:r>
              <a:rPr lang="en-US" sz="2400" dirty="0"/>
              <a:t>) is preserved</a:t>
            </a:r>
            <a:endParaRPr lang="en-US" sz="2400" dirty="0">
              <a:cs typeface="Calibri"/>
            </a:endParaRPr>
          </a:p>
          <a:p>
            <a:pPr lvl="1"/>
            <a:r>
              <a:rPr lang="en-US" sz="2400" dirty="0"/>
              <a:t>The </a:t>
            </a:r>
            <a:r>
              <a:rPr lang="en-US" sz="2400" i="1" dirty="0"/>
              <a:t>public</a:t>
            </a:r>
            <a:r>
              <a:rPr lang="en-US" sz="2400" dirty="0"/>
              <a:t> </a:t>
            </a:r>
            <a:r>
              <a:rPr lang="en-US" sz="2400" i="1" dirty="0"/>
              <a:t>getters</a:t>
            </a:r>
            <a:r>
              <a:rPr lang="en-US" sz="2400" dirty="0"/>
              <a:t> and </a:t>
            </a:r>
            <a:r>
              <a:rPr lang="en-US" sz="2400" i="1" dirty="0"/>
              <a:t>setters</a:t>
            </a:r>
            <a:r>
              <a:rPr lang="en-US" sz="2400" dirty="0"/>
              <a:t> allow controlled access to the </a:t>
            </a:r>
            <a:r>
              <a:rPr lang="en-US" sz="2400" i="1" dirty="0"/>
              <a:t>private</a:t>
            </a:r>
            <a:r>
              <a:rPr lang="en-US" sz="2400" dirty="0"/>
              <a:t> </a:t>
            </a:r>
            <a:r>
              <a:rPr lang="en-US" sz="2400" i="1" dirty="0"/>
              <a:t>attribute</a:t>
            </a:r>
            <a:endParaRPr lang="en-US" sz="2400" i="1" dirty="0">
              <a:cs typeface="Calibri"/>
            </a:endParaRPr>
          </a:p>
          <a:p>
            <a:pPr lvl="1"/>
            <a:r>
              <a:rPr lang="en-US" sz="2400" dirty="0"/>
              <a:t>A property may have a</a:t>
            </a:r>
            <a:r>
              <a:rPr lang="en-US" sz="2400" i="1" dirty="0"/>
              <a:t> public getter </a:t>
            </a:r>
            <a:r>
              <a:rPr lang="en-US" sz="2400" dirty="0"/>
              <a:t>with a</a:t>
            </a:r>
            <a:r>
              <a:rPr lang="en-US" sz="2400" i="1" dirty="0"/>
              <a:t> private setter </a:t>
            </a:r>
            <a:r>
              <a:rPr lang="en-US" sz="2400" dirty="0"/>
              <a:t>to</a:t>
            </a:r>
            <a:r>
              <a:rPr lang="en-US" dirty="0"/>
              <a:t> let</a:t>
            </a:r>
            <a:r>
              <a:rPr lang="en-US" sz="2400" dirty="0"/>
              <a:t> the outside to </a:t>
            </a:r>
            <a:r>
              <a:rPr lang="en-US" sz="2400" i="1" dirty="0"/>
              <a:t>retrieve</a:t>
            </a:r>
            <a:r>
              <a:rPr lang="en-US" sz="2400" dirty="0"/>
              <a:t> but </a:t>
            </a:r>
            <a:r>
              <a:rPr lang="en-US" sz="2400" i="1" u="sng" dirty="0"/>
              <a:t>not</a:t>
            </a:r>
            <a:r>
              <a:rPr lang="en-US" sz="2400" dirty="0"/>
              <a:t> </a:t>
            </a:r>
            <a:r>
              <a:rPr lang="en-US" sz="2400" i="1" dirty="0"/>
              <a:t>change</a:t>
            </a:r>
            <a:r>
              <a:rPr lang="en-US" sz="2400" dirty="0"/>
              <a:t> the value</a:t>
            </a:r>
            <a:endParaRPr lang="en-US" sz="2400" dirty="0">
              <a:cs typeface="Calibri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400" dirty="0"/>
              <a:t>The </a:t>
            </a:r>
            <a:r>
              <a:rPr lang="en-US" sz="2400" i="1" dirty="0"/>
              <a:t>get</a:t>
            </a:r>
            <a:r>
              <a:rPr lang="en-US" sz="2400" dirty="0"/>
              <a:t> or </a:t>
            </a:r>
            <a:r>
              <a:rPr lang="en-US" sz="2400" i="1" dirty="0"/>
              <a:t>set</a:t>
            </a:r>
            <a:r>
              <a:rPr lang="en-US" sz="2400" dirty="0"/>
              <a:t> may be </a:t>
            </a:r>
            <a:r>
              <a:rPr lang="en-US" dirty="0"/>
              <a:t>left</a:t>
            </a:r>
            <a:r>
              <a:rPr lang="en-US" sz="2400" dirty="0"/>
              <a:t> </a:t>
            </a:r>
            <a:r>
              <a:rPr lang="en-US" dirty="0"/>
              <a:t>out all together if</a:t>
            </a:r>
            <a:r>
              <a:rPr lang="en-US" sz="2400" dirty="0"/>
              <a:t> the </a:t>
            </a:r>
            <a:r>
              <a:rPr lang="en-US" sz="2400" i="1" dirty="0"/>
              <a:t>property</a:t>
            </a:r>
            <a:r>
              <a:rPr lang="en-US" sz="2400" dirty="0"/>
              <a:t> is a </a:t>
            </a:r>
            <a:r>
              <a:rPr lang="en-US" sz="2400" i="1" dirty="0"/>
              <a:t>write-only</a:t>
            </a:r>
            <a:r>
              <a:rPr lang="en-US" sz="2400" dirty="0"/>
              <a:t> or a </a:t>
            </a:r>
            <a:r>
              <a:rPr lang="en-US" sz="2400" i="1" dirty="0"/>
              <a:t>read-only</a:t>
            </a:r>
            <a:r>
              <a:rPr lang="en-US" sz="2400" dirty="0"/>
              <a:t> property</a:t>
            </a:r>
            <a:endParaRPr lang="en-US" sz="2400"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E4D-9A72-4BCE-BA0E-90C9AE568078}" type="datetime4">
              <a:rPr lang="en-US" smtClean="0">
                <a:solidFill>
                  <a:srgbClr val="D6ECFF"/>
                </a:solidFill>
              </a:rPr>
              <a:pPr/>
              <a:t>June 19, 2019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6ECFF"/>
                </a:solidFill>
              </a:rPr>
              <a:t>Introduction to the Syntax and Structure of C# Programs</a:t>
            </a:r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16</a:t>
            </a:fld>
            <a:endParaRPr lang="en-US">
              <a:solidFill>
                <a:srgbClr val="D6ECFF"/>
              </a:solidFill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286" y="3851442"/>
            <a:ext cx="6437579" cy="45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418" y="5394923"/>
            <a:ext cx="465611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78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9E14-72E3-414A-B9A9-0DB43F2A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Working with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2CCC4-02D1-413D-AEE7-1C219B664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 types and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4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F74C-1CC1-44C8-A8AA-D6477AA1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3879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Primitive Data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A20E8-6A34-4E5B-AAA2-7E53753A2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3057"/>
            <a:ext cx="2096419" cy="476334"/>
          </a:xfrm>
        </p:spPr>
        <p:txBody>
          <a:bodyPr/>
          <a:lstStyle/>
          <a:p>
            <a:r>
              <a:rPr lang="en-US" dirty="0">
                <a:cs typeface="Calibri"/>
              </a:rPr>
              <a:t>Java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0497C-A091-47CE-A5F8-ECDC181A3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96024"/>
            <a:ext cx="2096419" cy="50882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cs typeface="Calibri"/>
              </a:rPr>
              <a:t>byte</a:t>
            </a:r>
          </a:p>
          <a:p>
            <a:r>
              <a:rPr lang="en-US" sz="2400" dirty="0">
                <a:cs typeface="Calibri"/>
              </a:rPr>
              <a:t>short</a:t>
            </a:r>
          </a:p>
          <a:p>
            <a:r>
              <a:rPr lang="en-US" sz="2400" dirty="0">
                <a:cs typeface="Calibri"/>
              </a:rPr>
              <a:t>int</a:t>
            </a:r>
          </a:p>
          <a:p>
            <a:r>
              <a:rPr lang="en-US" sz="2400" dirty="0">
                <a:cs typeface="Calibri"/>
              </a:rPr>
              <a:t>long</a:t>
            </a:r>
          </a:p>
          <a:p>
            <a:r>
              <a:rPr lang="en-US" sz="2400" dirty="0">
                <a:cs typeface="Calibri"/>
              </a:rPr>
              <a:t>float</a:t>
            </a:r>
          </a:p>
          <a:p>
            <a:r>
              <a:rPr lang="en-US" sz="2400" dirty="0">
                <a:cs typeface="Calibri"/>
              </a:rPr>
              <a:t>double</a:t>
            </a:r>
          </a:p>
          <a:p>
            <a:r>
              <a:rPr lang="en-US" sz="2400" dirty="0" err="1">
                <a:cs typeface="Calibri"/>
              </a:rPr>
              <a:t>boolean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char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3E4E5-ABAE-4981-93BB-444917656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37043" y="1133057"/>
            <a:ext cx="8418345" cy="476334"/>
          </a:xfrm>
        </p:spPr>
        <p:txBody>
          <a:bodyPr/>
          <a:lstStyle/>
          <a:p>
            <a:r>
              <a:rPr lang="en-US" dirty="0">
                <a:cs typeface="Calibri"/>
              </a:rPr>
              <a:t>C#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03FE3-0A58-4942-9FD3-CF431DCC9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37043" y="1596024"/>
            <a:ext cx="4969294" cy="50882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cs typeface="Calibri"/>
              </a:rPr>
              <a:t>Value Types</a:t>
            </a:r>
            <a:endParaRPr lang="en-US" sz="2400">
              <a:cs typeface="Calibri" panose="020F0502020204030204"/>
            </a:endParaRPr>
          </a:p>
          <a:p>
            <a:pPr lvl="1"/>
            <a:r>
              <a:rPr lang="en-US" sz="1800" dirty="0">
                <a:cs typeface="Calibri"/>
              </a:rPr>
              <a:t>Signed integral (negative and positive whole numbers)</a:t>
            </a:r>
          </a:p>
          <a:p>
            <a:pPr lvl="2"/>
            <a:r>
              <a:rPr lang="en-US" sz="1600" dirty="0" err="1">
                <a:cs typeface="Calibri"/>
              </a:rPr>
              <a:t>sbyte</a:t>
            </a:r>
            <a:r>
              <a:rPr lang="en-US" sz="1600" dirty="0">
                <a:cs typeface="Calibri"/>
              </a:rPr>
              <a:t>, short, int, long</a:t>
            </a:r>
          </a:p>
          <a:p>
            <a:pPr lvl="1"/>
            <a:r>
              <a:rPr lang="en-US" sz="1800" dirty="0">
                <a:cs typeface="Calibri"/>
              </a:rPr>
              <a:t>Unsigned integral (positive whole numbers)</a:t>
            </a:r>
          </a:p>
          <a:p>
            <a:pPr lvl="2"/>
            <a:r>
              <a:rPr lang="en-US" sz="1600" dirty="0">
                <a:cs typeface="Calibri"/>
              </a:rPr>
              <a:t>byte, </a:t>
            </a:r>
            <a:r>
              <a:rPr lang="en-US" sz="1600" dirty="0" err="1">
                <a:cs typeface="Calibri"/>
              </a:rPr>
              <a:t>ushort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uint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Ulong</a:t>
            </a:r>
            <a:endParaRPr lang="en-US" sz="1600" dirty="0">
              <a:cs typeface="Calibri"/>
            </a:endParaRPr>
          </a:p>
          <a:p>
            <a:pPr lvl="1"/>
            <a:r>
              <a:rPr lang="en-US" sz="1800" dirty="0">
                <a:cs typeface="Calibri"/>
              </a:rPr>
              <a:t>Unicode Character</a:t>
            </a:r>
          </a:p>
          <a:p>
            <a:pPr lvl="2"/>
            <a:r>
              <a:rPr lang="en-US" sz="1600" dirty="0">
                <a:cs typeface="Calibri"/>
              </a:rPr>
              <a:t>char</a:t>
            </a:r>
          </a:p>
          <a:p>
            <a:pPr lvl="1"/>
            <a:r>
              <a:rPr lang="en-US" sz="1800" dirty="0">
                <a:cs typeface="Calibri"/>
              </a:rPr>
              <a:t>IEEE floating point</a:t>
            </a:r>
          </a:p>
          <a:p>
            <a:pPr lvl="2"/>
            <a:r>
              <a:rPr lang="en-US" sz="1600" dirty="0">
                <a:cs typeface="Calibri"/>
              </a:rPr>
              <a:t>float, double</a:t>
            </a:r>
          </a:p>
          <a:p>
            <a:pPr lvl="1"/>
            <a:r>
              <a:rPr lang="en-US" sz="1800" dirty="0">
                <a:cs typeface="Calibri"/>
              </a:rPr>
              <a:t>High-precision decimal</a:t>
            </a:r>
          </a:p>
          <a:p>
            <a:pPr lvl="2"/>
            <a:r>
              <a:rPr lang="en-US" sz="1600" dirty="0">
                <a:cs typeface="Calibri"/>
              </a:rPr>
              <a:t>decimal</a:t>
            </a:r>
          </a:p>
          <a:p>
            <a:pPr lvl="1"/>
            <a:r>
              <a:rPr lang="en-US" sz="1800" dirty="0">
                <a:cs typeface="Calibri"/>
              </a:rPr>
              <a:t>Boolean</a:t>
            </a:r>
            <a:endParaRPr lang="en-US" sz="1800" dirty="0">
              <a:ea typeface="+mn-lt"/>
              <a:cs typeface="+mn-lt"/>
            </a:endParaRPr>
          </a:p>
          <a:p>
            <a:pPr lvl="2"/>
            <a:r>
              <a:rPr lang="en-US" sz="1600" dirty="0">
                <a:cs typeface="Calibri"/>
              </a:rPr>
              <a:t>bool</a:t>
            </a:r>
            <a:endParaRPr lang="en-US" sz="1600" dirty="0">
              <a:ea typeface="+mn-lt"/>
              <a:cs typeface="+mn-lt"/>
            </a:endParaRPr>
          </a:p>
          <a:p>
            <a:pPr lvl="1"/>
            <a:r>
              <a:rPr lang="en-US" sz="1800" dirty="0" err="1">
                <a:cs typeface="Calibri"/>
              </a:rPr>
              <a:t>Enum</a:t>
            </a:r>
            <a:endParaRPr lang="en-US" sz="1800" dirty="0" err="1">
              <a:ea typeface="+mn-lt"/>
              <a:cs typeface="+mn-lt"/>
            </a:endParaRPr>
          </a:p>
          <a:p>
            <a:pPr lvl="2"/>
            <a:r>
              <a:rPr lang="en-US" sz="1600" dirty="0" err="1">
                <a:cs typeface="Calibri"/>
              </a:rPr>
              <a:t>Enum</a:t>
            </a:r>
            <a:endParaRPr lang="en-US" sz="1600" dirty="0" err="1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684959B-9D13-4737-884E-1992A98E075C}"/>
              </a:ext>
            </a:extLst>
          </p:cNvPr>
          <p:cNvSpPr txBox="1">
            <a:spLocks/>
          </p:cNvSpPr>
          <p:nvPr/>
        </p:nvSpPr>
        <p:spPr>
          <a:xfrm>
            <a:off x="7902074" y="1601371"/>
            <a:ext cx="3779505" cy="51016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>
                <a:ea typeface="+mn-lt"/>
                <a:cs typeface="+mn-lt"/>
              </a:rPr>
              <a:t>Struct </a:t>
            </a:r>
            <a:endParaRPr lang="en-US" sz="1800" dirty="0">
              <a:cs typeface="Calibri"/>
            </a:endParaRPr>
          </a:p>
          <a:p>
            <a:pPr lvl="2"/>
            <a:r>
              <a:rPr lang="en-US" sz="1600" dirty="0">
                <a:ea typeface="+mn-lt"/>
                <a:cs typeface="+mn-lt"/>
              </a:rPr>
              <a:t>struct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Nullable value types</a:t>
            </a:r>
          </a:p>
          <a:p>
            <a:pPr lvl="2"/>
            <a:r>
              <a:rPr lang="en-US" sz="1600" dirty="0">
                <a:ea typeface="+mn-lt"/>
                <a:cs typeface="+mn-lt"/>
              </a:rPr>
              <a:t>null</a:t>
            </a:r>
            <a:endParaRPr lang="en-US" sz="1600">
              <a:cs typeface="Calibri"/>
            </a:endParaRPr>
          </a:p>
          <a:p>
            <a:r>
              <a:rPr lang="en-US" sz="2400" dirty="0">
                <a:cs typeface="Calibri" panose="020F0502020204030204"/>
              </a:rPr>
              <a:t>Reference Types</a:t>
            </a:r>
            <a:endParaRPr lang="en-US" sz="2400">
              <a:cs typeface="Calibri"/>
            </a:endParaRPr>
          </a:p>
          <a:p>
            <a:pPr lvl="1"/>
            <a:r>
              <a:rPr lang="en-US" sz="1800" dirty="0">
                <a:cs typeface="Calibri" panose="020F0502020204030204"/>
              </a:rPr>
              <a:t>Class</a:t>
            </a:r>
          </a:p>
          <a:p>
            <a:pPr lvl="2"/>
            <a:r>
              <a:rPr lang="en-US" sz="1400" dirty="0">
                <a:cs typeface="Calibri" panose="020F0502020204030204"/>
              </a:rPr>
              <a:t>object, string, class C { … }</a:t>
            </a:r>
          </a:p>
          <a:p>
            <a:pPr lvl="1"/>
            <a:r>
              <a:rPr lang="en-US" sz="1800" dirty="0">
                <a:cs typeface="Calibri" panose="020F0502020204030204"/>
              </a:rPr>
              <a:t>Interface</a:t>
            </a:r>
          </a:p>
          <a:p>
            <a:pPr lvl="2"/>
            <a:r>
              <a:rPr lang="en-US" sz="1400" dirty="0">
                <a:cs typeface="Calibri" panose="020F0502020204030204"/>
              </a:rPr>
              <a:t>interface I { … }</a:t>
            </a:r>
          </a:p>
          <a:p>
            <a:pPr lvl="1"/>
            <a:r>
              <a:rPr lang="en-US" sz="1800" dirty="0">
                <a:cs typeface="Calibri" panose="020F0502020204030204"/>
              </a:rPr>
              <a:t>Array Types</a:t>
            </a:r>
          </a:p>
          <a:p>
            <a:pPr lvl="2"/>
            <a:r>
              <a:rPr lang="en-US" sz="1400" dirty="0">
                <a:cs typeface="Calibri" panose="020F0502020204030204"/>
              </a:rPr>
              <a:t>(e.g. int [100], int [100, 100])</a:t>
            </a:r>
          </a:p>
          <a:p>
            <a:pPr lvl="1"/>
            <a:r>
              <a:rPr lang="en-US" sz="1800" dirty="0">
                <a:cs typeface="Calibri" panose="020F0502020204030204"/>
              </a:rPr>
              <a:t>Delegate Types </a:t>
            </a:r>
          </a:p>
          <a:p>
            <a:pPr lvl="2"/>
            <a:r>
              <a:rPr lang="en-US" sz="1400" dirty="0">
                <a:cs typeface="Calibri" panose="020F0502020204030204"/>
              </a:rPr>
              <a:t>(e.g. delegate int D( … ))</a:t>
            </a:r>
          </a:p>
        </p:txBody>
      </p:sp>
    </p:spTree>
    <p:extLst>
      <p:ext uri="{BB962C8B-B14F-4D97-AF65-F5344CB8AC3E}">
        <p14:creationId xmlns:p14="http://schemas.microsoft.com/office/powerpoint/2010/main" val="492505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87EC-AEE5-454A-BABB-F1589DA2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Summarizes of C#'s numeric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0E1A-6E16-4688-A33C-E77C8FE7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941"/>
            <a:ext cx="10515600" cy="484596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Signed Integral</a:t>
            </a:r>
          </a:p>
          <a:p>
            <a:pPr lvl="1"/>
            <a:r>
              <a:rPr lang="en-US" dirty="0" err="1">
                <a:cs typeface="Calibri"/>
              </a:rPr>
              <a:t>sbyte</a:t>
            </a:r>
            <a:r>
              <a:rPr lang="en-US" dirty="0">
                <a:cs typeface="Calibri"/>
              </a:rPr>
              <a:t>: 8 bits, range from –128 – 127</a:t>
            </a:r>
          </a:p>
          <a:p>
            <a:pPr lvl="1"/>
            <a:r>
              <a:rPr lang="en-US" dirty="0">
                <a:cs typeface="Calibri"/>
              </a:rPr>
              <a:t>short: 16 bits, range from –32,768 – 32,767</a:t>
            </a:r>
          </a:p>
          <a:p>
            <a:pPr lvl="1"/>
            <a:r>
              <a:rPr lang="en-US" dirty="0">
                <a:cs typeface="Calibri"/>
              </a:rPr>
              <a:t>int: 32 bits, range from –2,147,483,648 – 2,147,483,647</a:t>
            </a:r>
          </a:p>
          <a:p>
            <a:pPr lvl="1"/>
            <a:r>
              <a:rPr lang="en-US" dirty="0">
                <a:cs typeface="Calibri"/>
              </a:rPr>
              <a:t>long: 64 bits, range from –9,223,372,036,854,775,808 to 9,223,372,036,854,775,807</a:t>
            </a:r>
          </a:p>
          <a:p>
            <a:r>
              <a:rPr lang="en-US" dirty="0">
                <a:cs typeface="Calibri"/>
              </a:rPr>
              <a:t>Unsigned Integral</a:t>
            </a:r>
          </a:p>
          <a:p>
            <a:pPr lvl="1"/>
            <a:r>
              <a:rPr lang="en-US" dirty="0">
                <a:cs typeface="Calibri"/>
              </a:rPr>
              <a:t>byte: 8 bits, range from 0 – 255</a:t>
            </a:r>
          </a:p>
          <a:p>
            <a:pPr lvl="1"/>
            <a:r>
              <a:rPr lang="en-US" dirty="0" err="1">
                <a:cs typeface="Calibri"/>
              </a:rPr>
              <a:t>ushort</a:t>
            </a:r>
            <a:r>
              <a:rPr lang="en-US" dirty="0">
                <a:cs typeface="Calibri"/>
              </a:rPr>
              <a:t>: 16 bits, range from 0 – 65,535</a:t>
            </a:r>
          </a:p>
          <a:p>
            <a:pPr lvl="1"/>
            <a:r>
              <a:rPr lang="en-US" dirty="0" err="1">
                <a:cs typeface="Calibri"/>
              </a:rPr>
              <a:t>uint</a:t>
            </a:r>
            <a:r>
              <a:rPr lang="en-US" dirty="0">
                <a:cs typeface="Calibri"/>
              </a:rPr>
              <a:t>: 32 bits, range from 0 – 18,446,744,073,709,551,615</a:t>
            </a:r>
          </a:p>
          <a:p>
            <a:r>
              <a:rPr lang="en-US" dirty="0">
                <a:cs typeface="Calibri"/>
              </a:rPr>
              <a:t>Floating Point</a:t>
            </a:r>
          </a:p>
          <a:p>
            <a:pPr lvl="1"/>
            <a:r>
              <a:rPr lang="en-US" dirty="0">
                <a:cs typeface="Calibri"/>
              </a:rPr>
              <a:t>float: 32 bits, range from 1.5 x 10</a:t>
            </a:r>
            <a:r>
              <a:rPr lang="en-US" sz="1500" dirty="0">
                <a:cs typeface="Calibri"/>
              </a:rPr>
              <a:t>-45 </a:t>
            </a:r>
            <a:r>
              <a:rPr lang="en-US" sz="2200" dirty="0">
                <a:cs typeface="Calibri"/>
              </a:rPr>
              <a:t>– 3.4 x 10</a:t>
            </a:r>
            <a:r>
              <a:rPr lang="en-US" sz="1400" dirty="0">
                <a:cs typeface="Calibri"/>
              </a:rPr>
              <a:t>38</a:t>
            </a:r>
            <a:r>
              <a:rPr lang="en-US" sz="2200" dirty="0">
                <a:cs typeface="Calibri"/>
              </a:rPr>
              <a:t>, 7-digit precision</a:t>
            </a:r>
          </a:p>
          <a:p>
            <a:pPr lvl="1"/>
            <a:r>
              <a:rPr lang="en-US" sz="2200" dirty="0">
                <a:cs typeface="Calibri"/>
              </a:rPr>
              <a:t>double: 64 bits, range from 5.0 x 10</a:t>
            </a:r>
            <a:r>
              <a:rPr lang="en-US" sz="1400" dirty="0">
                <a:cs typeface="Calibri"/>
              </a:rPr>
              <a:t>-324</a:t>
            </a:r>
            <a:r>
              <a:rPr lang="en-US" sz="2200" dirty="0">
                <a:cs typeface="Calibri"/>
              </a:rPr>
              <a:t> – 1.7 x 10</a:t>
            </a:r>
            <a:r>
              <a:rPr lang="en-US" sz="1400" dirty="0">
                <a:cs typeface="Calibri"/>
              </a:rPr>
              <a:t>308</a:t>
            </a:r>
            <a:r>
              <a:rPr lang="en-US" sz="2200" dirty="0">
                <a:cs typeface="Calibri"/>
              </a:rPr>
              <a:t>, 15-digit precision</a:t>
            </a:r>
          </a:p>
          <a:p>
            <a:r>
              <a:rPr lang="en-US" sz="2600" dirty="0">
                <a:cs typeface="Calibri"/>
              </a:rPr>
              <a:t>Decimal</a:t>
            </a:r>
          </a:p>
          <a:p>
            <a:pPr lvl="1"/>
            <a:r>
              <a:rPr lang="en-US" sz="2200" dirty="0">
                <a:cs typeface="Calibri"/>
              </a:rPr>
              <a:t>decimal: 128 bits, range is at least –7.9 x 10</a:t>
            </a:r>
            <a:r>
              <a:rPr lang="en-US" sz="1400" dirty="0">
                <a:cs typeface="Calibri"/>
              </a:rPr>
              <a:t>-28</a:t>
            </a:r>
            <a:r>
              <a:rPr lang="en-US" sz="2200" dirty="0">
                <a:cs typeface="Calibri"/>
              </a:rPr>
              <a:t> – 7.9 x 10</a:t>
            </a:r>
            <a:r>
              <a:rPr lang="en-US" sz="1400" dirty="0">
                <a:cs typeface="Calibri"/>
              </a:rPr>
              <a:t>28</a:t>
            </a:r>
            <a:r>
              <a:rPr lang="en-US" sz="2200" dirty="0">
                <a:cs typeface="Calibri"/>
              </a:rPr>
              <a:t>, with at least 28-digit precision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8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95D8-436C-4F39-B938-3BB6E3F3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C# vs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7F30-5DA5-4976-8388-76C5D400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C# and Java's syntaxes are very similar</a:t>
            </a:r>
          </a:p>
          <a:p>
            <a:r>
              <a:rPr lang="en-US" dirty="0">
                <a:cs typeface="Calibri"/>
              </a:rPr>
              <a:t>One difference is the class libraries they use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C# uses the .NET class library (other .NET languages include Visual Basic, F#, </a:t>
            </a:r>
            <a:r>
              <a:rPr lang="en-US" dirty="0" err="1">
                <a:cs typeface="Calibri"/>
              </a:rPr>
              <a:t>IronPython</a:t>
            </a:r>
            <a:r>
              <a:rPr lang="en-US" dirty="0">
                <a:cs typeface="Calibri"/>
              </a:rPr>
              <a:t>, and even C++ .NET)</a:t>
            </a:r>
          </a:p>
          <a:p>
            <a:pPr lvl="1"/>
            <a:r>
              <a:rPr lang="en-US" dirty="0">
                <a:cs typeface="Calibri"/>
              </a:rPr>
              <a:t>Java uses AWT, Swing and other libraries in addition to the standard Java API libraries.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Most large companies in the area that hire out CS graduates do some or all of their software development in C# so it is important to learn and know it.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1791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2A52-BD27-45CC-BB6E-B174F913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24C-71F3-4DF9-A64B-3F9C2B1F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C# and Java have the same Operators</a:t>
            </a:r>
          </a:p>
          <a:p>
            <a:r>
              <a:rPr lang="en-US" dirty="0">
                <a:cs typeface="Calibri" panose="020F0502020204030204"/>
              </a:rPr>
              <a:t>+, -, *, /</a:t>
            </a:r>
          </a:p>
          <a:p>
            <a:pPr lvl="1"/>
            <a:r>
              <a:rPr lang="en-US" dirty="0">
                <a:cs typeface="Calibri" panose="020F0502020204030204"/>
              </a:rPr>
              <a:t>Basic arithmetic </a:t>
            </a:r>
          </a:p>
          <a:p>
            <a:r>
              <a:rPr lang="en-US" dirty="0">
                <a:cs typeface="Calibri" panose="020F0502020204030204"/>
              </a:rPr>
              <a:t>%</a:t>
            </a:r>
          </a:p>
          <a:p>
            <a:pPr lvl="1"/>
            <a:r>
              <a:rPr lang="en-US" dirty="0">
                <a:cs typeface="Calibri" panose="020F0502020204030204"/>
              </a:rPr>
              <a:t>Modulus or computes the remainder of two numbers</a:t>
            </a:r>
          </a:p>
          <a:p>
            <a:r>
              <a:rPr lang="en-US" dirty="0">
                <a:cs typeface="Calibri" panose="020F0502020204030204"/>
              </a:rPr>
              <a:t>++, --</a:t>
            </a:r>
          </a:p>
          <a:p>
            <a:pPr lvl="1"/>
            <a:r>
              <a:rPr lang="en-US" dirty="0">
                <a:cs typeface="Calibri" panose="020F0502020204030204"/>
              </a:rPr>
              <a:t>Increments or decrements by 1</a:t>
            </a:r>
          </a:p>
          <a:p>
            <a:pPr lvl="1"/>
            <a:r>
              <a:rPr lang="en-US" dirty="0">
                <a:cs typeface="Calibri" panose="020F0502020204030204"/>
              </a:rPr>
              <a:t>Position of the ++ or – may matter</a:t>
            </a:r>
          </a:p>
          <a:p>
            <a:r>
              <a:rPr lang="en-US" dirty="0">
                <a:cs typeface="Calibri" panose="020F0502020204030204"/>
              </a:rPr>
              <a:t>+=, -=, *=, %=</a:t>
            </a:r>
          </a:p>
          <a:p>
            <a:pPr lvl="1"/>
            <a:r>
              <a:rPr lang="en-US" dirty="0">
                <a:cs typeface="Calibri" panose="020F0502020204030204"/>
              </a:rPr>
              <a:t>Computes the variable inside the left side of the equation with the value in the right side of the equation and then stores the results to the variable</a:t>
            </a:r>
          </a:p>
        </p:txBody>
      </p:sp>
    </p:spTree>
    <p:extLst>
      <p:ext uri="{BB962C8B-B14F-4D97-AF65-F5344CB8AC3E}">
        <p14:creationId xmlns:p14="http://schemas.microsoft.com/office/powerpoint/2010/main" val="3185843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5CD00-7414-4AB6-832F-75ED38D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Order of Operations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1A531AA-E354-4FC1-91C4-39B9FE4B01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00056" y="470924"/>
          <a:ext cx="5702093" cy="5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964">
                  <a:extLst>
                    <a:ext uri="{9D8B030D-6E8A-4147-A177-3AD203B41FA5}">
                      <a16:colId xmlns:a16="http://schemas.microsoft.com/office/drawing/2014/main" val="618229113"/>
                    </a:ext>
                  </a:extLst>
                </a:gridCol>
                <a:gridCol w="2947462">
                  <a:extLst>
                    <a:ext uri="{9D8B030D-6E8A-4147-A177-3AD203B41FA5}">
                      <a16:colId xmlns:a16="http://schemas.microsoft.com/office/drawing/2014/main" val="1384662217"/>
                    </a:ext>
                  </a:extLst>
                </a:gridCol>
                <a:gridCol w="1335667">
                  <a:extLst>
                    <a:ext uri="{9D8B030D-6E8A-4147-A177-3AD203B41FA5}">
                      <a16:colId xmlns:a16="http://schemas.microsoft.com/office/drawing/2014/main" val="123619029"/>
                    </a:ext>
                  </a:extLst>
                </a:gridCol>
              </a:tblGrid>
              <a:tr h="367840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Category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effectLst/>
                        </a:rPr>
                        <a:t>Operator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effectLst/>
                        </a:rPr>
                        <a:t>Associativity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extLst>
                  <a:ext uri="{0D108BD9-81ED-4DB2-BD59-A6C34878D82A}">
                    <a16:rowId xmlns:a16="http://schemas.microsoft.com/office/drawing/2014/main" val="2459107577"/>
                  </a:ext>
                </a:extLst>
              </a:tr>
              <a:tr h="367840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Postfix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() [] -&gt; . ++ - - 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Left to right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extLst>
                  <a:ext uri="{0D108BD9-81ED-4DB2-BD59-A6C34878D82A}">
                    <a16:rowId xmlns:a16="http://schemas.microsoft.com/office/drawing/2014/main" val="164252680"/>
                  </a:ext>
                </a:extLst>
              </a:tr>
              <a:tr h="367840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Unary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+ - ! ~ ++ - - (type)* &amp; sizeof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Right to left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extLst>
                  <a:ext uri="{0D108BD9-81ED-4DB2-BD59-A6C34878D82A}">
                    <a16:rowId xmlns:a16="http://schemas.microsoft.com/office/drawing/2014/main" val="2816189315"/>
                  </a:ext>
                </a:extLst>
              </a:tr>
              <a:tr h="367840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Multiplicative 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* / %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Left to right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extLst>
                  <a:ext uri="{0D108BD9-81ED-4DB2-BD59-A6C34878D82A}">
                    <a16:rowId xmlns:a16="http://schemas.microsoft.com/office/drawing/2014/main" val="3870281461"/>
                  </a:ext>
                </a:extLst>
              </a:tr>
              <a:tr h="367840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Additive 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+ -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Left to right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extLst>
                  <a:ext uri="{0D108BD9-81ED-4DB2-BD59-A6C34878D82A}">
                    <a16:rowId xmlns:a16="http://schemas.microsoft.com/office/drawing/2014/main" val="2755996723"/>
                  </a:ext>
                </a:extLst>
              </a:tr>
              <a:tr h="367840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Shift 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&lt;&lt; &gt;&gt;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Left to right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extLst>
                  <a:ext uri="{0D108BD9-81ED-4DB2-BD59-A6C34878D82A}">
                    <a16:rowId xmlns:a16="http://schemas.microsoft.com/office/drawing/2014/main" val="1665224999"/>
                  </a:ext>
                </a:extLst>
              </a:tr>
              <a:tr h="367840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Relational 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&lt; &lt;= &gt; &gt;=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Left to right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extLst>
                  <a:ext uri="{0D108BD9-81ED-4DB2-BD59-A6C34878D82A}">
                    <a16:rowId xmlns:a16="http://schemas.microsoft.com/office/drawing/2014/main" val="2510550407"/>
                  </a:ext>
                </a:extLst>
              </a:tr>
              <a:tr h="367840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Equality 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== !=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Left to right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extLst>
                  <a:ext uri="{0D108BD9-81ED-4DB2-BD59-A6C34878D82A}">
                    <a16:rowId xmlns:a16="http://schemas.microsoft.com/office/drawing/2014/main" val="2473676880"/>
                  </a:ext>
                </a:extLst>
              </a:tr>
              <a:tr h="367840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Bitwise AND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&amp;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Left to right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extLst>
                  <a:ext uri="{0D108BD9-81ED-4DB2-BD59-A6C34878D82A}">
                    <a16:rowId xmlns:a16="http://schemas.microsoft.com/office/drawing/2014/main" val="1410773676"/>
                  </a:ext>
                </a:extLst>
              </a:tr>
              <a:tr h="367840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Bitwise XOR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^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Left to right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extLst>
                  <a:ext uri="{0D108BD9-81ED-4DB2-BD59-A6C34878D82A}">
                    <a16:rowId xmlns:a16="http://schemas.microsoft.com/office/drawing/2014/main" val="3011394644"/>
                  </a:ext>
                </a:extLst>
              </a:tr>
              <a:tr h="367840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Bitwise OR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|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Left to right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extLst>
                  <a:ext uri="{0D108BD9-81ED-4DB2-BD59-A6C34878D82A}">
                    <a16:rowId xmlns:a16="http://schemas.microsoft.com/office/drawing/2014/main" val="385182784"/>
                  </a:ext>
                </a:extLst>
              </a:tr>
              <a:tr h="367840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Logical AND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&amp;&amp;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Left to right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extLst>
                  <a:ext uri="{0D108BD9-81ED-4DB2-BD59-A6C34878D82A}">
                    <a16:rowId xmlns:a16="http://schemas.microsoft.com/office/drawing/2014/main" val="3282569921"/>
                  </a:ext>
                </a:extLst>
              </a:tr>
              <a:tr h="367840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Logical OR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||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Left to right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extLst>
                  <a:ext uri="{0D108BD9-81ED-4DB2-BD59-A6C34878D82A}">
                    <a16:rowId xmlns:a16="http://schemas.microsoft.com/office/drawing/2014/main" val="2326140490"/>
                  </a:ext>
                </a:extLst>
              </a:tr>
              <a:tr h="367840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Conditional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?: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Right to left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extLst>
                  <a:ext uri="{0D108BD9-81ED-4DB2-BD59-A6C34878D82A}">
                    <a16:rowId xmlns:a16="http://schemas.microsoft.com/office/drawing/2014/main" val="2977536523"/>
                  </a:ext>
                </a:extLst>
              </a:tr>
              <a:tr h="367840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Assignment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= += -= *= /= %=&gt;&gt;= &lt;&lt;= &amp;= ^= |=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Right to left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extLst>
                  <a:ext uri="{0D108BD9-81ED-4DB2-BD59-A6C34878D82A}">
                    <a16:rowId xmlns:a16="http://schemas.microsoft.com/office/drawing/2014/main" val="538721589"/>
                  </a:ext>
                </a:extLst>
              </a:tr>
              <a:tr h="367840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Comma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,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Left to right </a:t>
                      </a:r>
                      <a:endParaRPr lang="en-US" sz="2400">
                        <a:effectLst/>
                      </a:endParaRPr>
                    </a:p>
                  </a:txBody>
                  <a:tcPr marL="119948" marR="119948" marT="59974" marB="59974" anchor="ctr"/>
                </a:tc>
                <a:extLst>
                  <a:ext uri="{0D108BD9-81ED-4DB2-BD59-A6C34878D82A}">
                    <a16:rowId xmlns:a16="http://schemas.microsoft.com/office/drawing/2014/main" val="234730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983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FE33-91A2-4E99-A8B8-357B13F1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78616-9E39-401B-8D1A-3056BD76F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Comparisons of the different concepts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8D52-E84E-4091-9445-2D6C1875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If Statement (Logic Gate)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C266C-BDD3-4045-9CE5-8D739AF0A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Java</a:t>
            </a:r>
            <a:endParaRPr lang="en-US" dirty="0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032B22-5081-49C0-B3F6-08E9528BF3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153" y="3022558"/>
            <a:ext cx="5573796" cy="266298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D147F-DC66-4798-97DD-525FCA311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C#</a:t>
            </a:r>
            <a:endParaRPr lang="en-US" dirty="0"/>
          </a:p>
        </p:txBody>
      </p:sp>
      <p:pic>
        <p:nvPicPr>
          <p:cNvPr id="11" name="Picture 11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02E7204F-D487-45B1-90B0-7EE3A18EA6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096627" y="3021054"/>
            <a:ext cx="5254123" cy="32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23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9535-481A-4E3E-88D0-87D4F96B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 Loops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6E34C-E18E-499B-B2E0-A78751D2A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Java</a:t>
            </a:r>
            <a:endParaRPr lang="en-US" dirty="0"/>
          </a:p>
        </p:txBody>
      </p:sp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842A468-C1AD-4078-98BD-95AB9E4CFA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720" y="2491707"/>
            <a:ext cx="4825713" cy="397869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E5A76-2617-444F-A6C8-C36176196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C#</a:t>
            </a:r>
            <a:endParaRPr lang="en-US" dirty="0"/>
          </a:p>
        </p:txBody>
      </p:sp>
      <p:pic>
        <p:nvPicPr>
          <p:cNvPr id="4" name="Picture 7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111021F-6C25-4FFC-8596-8743BE6969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12531" t="23225" r="246" b="282"/>
          <a:stretch/>
        </p:blipFill>
        <p:spPr>
          <a:xfrm>
            <a:off x="6170839" y="2487707"/>
            <a:ext cx="5163810" cy="398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99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BE35-0F19-4362-8A1D-862B6D47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Foreach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31C79-E306-4471-B81F-5E6549016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Java</a:t>
            </a:r>
            <a:endParaRPr lang="en-US" dirty="0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355F60-A2BA-45E3-91C1-016F2AB48F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2694" b="-952"/>
          <a:stretch/>
        </p:blipFill>
        <p:spPr>
          <a:xfrm>
            <a:off x="839788" y="2505601"/>
            <a:ext cx="5158095" cy="162486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7DAA7-7AEA-490F-AB98-8BE8D2786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911058"/>
            <a:ext cx="5183188" cy="823912"/>
          </a:xfrm>
        </p:spPr>
        <p:txBody>
          <a:bodyPr/>
          <a:lstStyle/>
          <a:p>
            <a:r>
              <a:rPr lang="en-US" dirty="0">
                <a:cs typeface="Calibri"/>
              </a:rPr>
              <a:t>C#</a:t>
            </a:r>
            <a:endParaRPr lang="en-US" dirty="0"/>
          </a:p>
        </p:txBody>
      </p:sp>
      <p:pic>
        <p:nvPicPr>
          <p:cNvPr id="9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3C22471-3EA9-4B68-8708-E52AD53E95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t="9390" r="-1515" b="5634"/>
          <a:stretch/>
        </p:blipFill>
        <p:spPr>
          <a:xfrm>
            <a:off x="4634832" y="3803809"/>
            <a:ext cx="6720501" cy="259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18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5DF3-4093-473A-A477-B6347B1B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While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5CD29-693A-4021-964F-2F9504FDE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Java</a:t>
            </a:r>
            <a:endParaRPr lang="en-US" dirty="0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0C8C5F-BAEE-4541-AD4C-4D9F01ACA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1234" y="2505075"/>
            <a:ext cx="3537316" cy="401879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4D9B0-4736-46FB-887D-67DE3BBF4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C#</a:t>
            </a:r>
            <a:endParaRPr lang="en-US" dirty="0"/>
          </a:p>
        </p:txBody>
      </p:sp>
      <p:pic>
        <p:nvPicPr>
          <p:cNvPr id="9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780BDA-E591-4434-8C4F-0F4479447F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8760" y="2504699"/>
            <a:ext cx="3552490" cy="395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11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E8CD-8F6C-40AD-8DBC-042207F4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Try Catch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A7BF6-754D-4EBB-A334-6A167FFA6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Java</a:t>
            </a:r>
            <a:endParaRPr lang="en-US" dirty="0"/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1CC5FD6-6702-4C34-BC78-E3208923D3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4946" y="2967740"/>
            <a:ext cx="5732629" cy="306673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95A8E-55B0-417E-B027-2ADDD1F04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C#</a:t>
            </a:r>
            <a:endParaRPr lang="en-US" dirty="0"/>
          </a:p>
        </p:txBody>
      </p:sp>
      <p:pic>
        <p:nvPicPr>
          <p:cNvPr id="9" name="Picture 9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A17CD99C-58B6-4201-9495-0A450440CF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69652" y="2491331"/>
            <a:ext cx="4867442" cy="389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7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5CE4-5E60-4882-82FB-4DEF51C5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9DE1-C5BA-4CBC-B26A-1173CC7B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" dirty="0">
                <a:ea typeface="+mn-lt"/>
                <a:cs typeface="+mn-lt"/>
              </a:rPr>
              <a:t>Dr. Don Bailes’s CSCI 2210 Lecture Slide Series (Spring 2019)</a:t>
            </a:r>
          </a:p>
          <a:p>
            <a:r>
              <a:rPr lang="en" dirty="0">
                <a:cs typeface="Calibri"/>
              </a:rPr>
              <a:t>Mr. Mathew </a:t>
            </a:r>
            <a:r>
              <a:rPr lang="en" dirty="0" err="1">
                <a:cs typeface="Calibri"/>
              </a:rPr>
              <a:t>Desjardins's</a:t>
            </a:r>
            <a:r>
              <a:rPr lang="en" dirty="0">
                <a:cs typeface="Calibri"/>
              </a:rPr>
              <a:t> 1-Object Oriented Programming Review</a:t>
            </a:r>
          </a:p>
          <a:p>
            <a:r>
              <a:rPr lang="en" dirty="0">
                <a:cs typeface="Calibri"/>
              </a:rPr>
              <a:t>Various code websites for picture of code (links are in the notes of the slide the picture is in.</a:t>
            </a:r>
          </a:p>
        </p:txBody>
      </p:sp>
    </p:spTree>
    <p:extLst>
      <p:ext uri="{BB962C8B-B14F-4D97-AF65-F5344CB8AC3E}">
        <p14:creationId xmlns:p14="http://schemas.microsoft.com/office/powerpoint/2010/main" val="314069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2" y="2126587"/>
            <a:ext cx="8381999" cy="33668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763000" cy="630936"/>
          </a:xfrm>
        </p:spPr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E4D-9A72-4BCE-BA0E-90C9AE568078}" type="datetime4">
              <a:rPr lang="en-US" smtClean="0">
                <a:solidFill>
                  <a:srgbClr val="D6ECFF"/>
                </a:solidFill>
              </a:rPr>
              <a:pPr/>
              <a:t>June 19, 2019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6ECFF"/>
                </a:solidFill>
              </a:rPr>
              <a:t>Introduction to the Syntax and Structure of C# Programs</a:t>
            </a:r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3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981200" y="838200"/>
            <a:ext cx="4038600" cy="914400"/>
          </a:xfrm>
          <a:prstGeom prst="wedgeRoundRectCallout">
            <a:avLst>
              <a:gd name="adj1" fmla="val -19953"/>
              <a:gd name="adj2" fmla="val 76478"/>
              <a:gd name="adj3" fmla="val 16667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7800000" scaled="0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Somewhat fewer syntactic and structural requirements than Java …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553199" y="624743"/>
            <a:ext cx="4038600" cy="1143000"/>
          </a:xfrm>
          <a:prstGeom prst="wedgeRoundRectCallout">
            <a:avLst>
              <a:gd name="adj1" fmla="val -60755"/>
              <a:gd name="adj2" fmla="val 153528"/>
              <a:gd name="adj3" fmla="val 16667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7800000" scaled="0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For example, the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class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need </a:t>
            </a:r>
            <a:r>
              <a:rPr lang="en-US" sz="2000" b="1" u="sn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 the same as the 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file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 contains it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419600" y="5029200"/>
            <a:ext cx="4495800" cy="1219200"/>
          </a:xfrm>
          <a:prstGeom prst="wedgeRoundRectCallout">
            <a:avLst>
              <a:gd name="adj1" fmla="val -8249"/>
              <a:gd name="adj2" fmla="val -84744"/>
              <a:gd name="adj3" fmla="val 16667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7800000" scaled="0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this syntax to write a line of text on the console window instead of Java’s </a:t>
            </a:r>
            <a:r>
              <a:rPr lang="en-US" sz="20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System.out.println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C++’s </a:t>
            </a:r>
            <a:r>
              <a:rPr lang="en-US" sz="20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endParaRPr lang="en-US" sz="20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7696200" y="3208576"/>
            <a:ext cx="2971800" cy="630458"/>
          </a:xfrm>
          <a:prstGeom prst="wedgeRoundRectCallout">
            <a:avLst>
              <a:gd name="adj1" fmla="val -51863"/>
              <a:gd name="adj2" fmla="val 67722"/>
              <a:gd name="adj3" fmla="val 16667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7800000" scaled="0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sz="18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</a:t>
            </a:r>
            <a:r>
              <a:rPr 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case and may or may not have arguments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8077200" y="2041368"/>
            <a:ext cx="2438400" cy="854232"/>
          </a:xfrm>
          <a:prstGeom prst="wedgeRoundRectCallout">
            <a:avLst>
              <a:gd name="adj1" fmla="val -39577"/>
              <a:gd name="adj2" fmla="val 64991"/>
              <a:gd name="adj3" fmla="val 16667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7800000" scaled="0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fully object-oriented like 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not)</a:t>
            </a:r>
          </a:p>
        </p:txBody>
      </p:sp>
    </p:spTree>
    <p:extLst>
      <p:ext uri="{BB962C8B-B14F-4D97-AF65-F5344CB8AC3E}">
        <p14:creationId xmlns:p14="http://schemas.microsoft.com/office/powerpoint/2010/main" val="337125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and 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Related classes are grouped into </a:t>
            </a:r>
            <a:r>
              <a:rPr lang="en-US" sz="2600" i="1" dirty="0"/>
              <a:t>namespaces</a:t>
            </a:r>
            <a:endParaRPr lang="en-US" sz="2600" i="1" dirty="0">
              <a:cs typeface="Calibri"/>
            </a:endParaRPr>
          </a:p>
          <a:p>
            <a:pPr lvl="1"/>
            <a:r>
              <a:rPr lang="en-US" dirty="0"/>
              <a:t>Like Java </a:t>
            </a:r>
            <a:r>
              <a:rPr lang="en-US" i="1" dirty="0"/>
              <a:t>packages</a:t>
            </a:r>
            <a:endParaRPr lang="en-US" i="1" dirty="0">
              <a:cs typeface="Calibri"/>
            </a:endParaRPr>
          </a:p>
          <a:p>
            <a:r>
              <a:rPr lang="en-US" i="1" dirty="0"/>
              <a:t>Namespaces</a:t>
            </a:r>
            <a:r>
              <a:rPr lang="en-US" dirty="0"/>
              <a:t> may be designated for use in C# programs with a </a:t>
            </a:r>
            <a:r>
              <a:rPr lang="en-US" i="1" dirty="0"/>
              <a:t>using</a:t>
            </a:r>
            <a:r>
              <a:rPr lang="en-US" dirty="0"/>
              <a:t> command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Like </a:t>
            </a:r>
            <a:r>
              <a:rPr lang="en-US" i="1" dirty="0"/>
              <a:t>imports</a:t>
            </a:r>
            <a:r>
              <a:rPr lang="en-US" dirty="0"/>
              <a:t> in </a:t>
            </a:r>
            <a:r>
              <a:rPr lang="en-US" i="1" dirty="0"/>
              <a:t>Java</a:t>
            </a:r>
            <a:endParaRPr lang="en-US" dirty="0">
              <a:cs typeface="Calibri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E4D-9A72-4BCE-BA0E-90C9AE568078}" type="datetime4">
              <a:rPr lang="en-US" smtClean="0">
                <a:solidFill>
                  <a:srgbClr val="D6ECFF"/>
                </a:solidFill>
              </a:rPr>
              <a:pPr/>
              <a:t>June 19, 2019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6ECFF"/>
                </a:solidFill>
              </a:rPr>
              <a:t>Introduction to the Syntax and Structure of C# Programs</a:t>
            </a:r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4</a:t>
            </a:fld>
            <a:endParaRPr lang="en-US">
              <a:solidFill>
                <a:srgbClr val="D6ECFF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102999"/>
            <a:ext cx="8458200" cy="239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5029200" y="3810000"/>
            <a:ext cx="5334000" cy="1371600"/>
          </a:xfrm>
          <a:prstGeom prst="wedgeRoundRectCallout">
            <a:avLst>
              <a:gd name="adj1" fmla="val -68886"/>
              <a:gd name="adj2" fmla="val 69533"/>
              <a:gd name="adj3" fmla="val 16667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7800000" scaled="0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a “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is specified for the 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classes from the 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sz="2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have to be 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qualified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unless there is an ambiguity</a:t>
            </a:r>
          </a:p>
        </p:txBody>
      </p:sp>
    </p:spTree>
    <p:extLst>
      <p:ext uri="{BB962C8B-B14F-4D97-AF65-F5344CB8AC3E}">
        <p14:creationId xmlns:p14="http://schemas.microsoft.com/office/powerpoint/2010/main" val="4215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E9B7-604C-43AE-B6D5-A81A5909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73524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Comments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25D42-9BF8-4AA0-95C6-671D36FB2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44092"/>
            <a:ext cx="3932237" cy="50334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dirty="0">
                <a:cs typeface="Calibri"/>
              </a:rPr>
              <a:t>C# and Java have the same format </a:t>
            </a:r>
          </a:p>
          <a:p>
            <a:pPr marL="285750" indent="-285750">
              <a:buChar char="•"/>
            </a:pPr>
            <a:r>
              <a:rPr lang="en-US" sz="1800" dirty="0">
                <a:cs typeface="Calibri"/>
              </a:rPr>
              <a:t>A single or partial line comment begins with //</a:t>
            </a:r>
          </a:p>
          <a:p>
            <a:pPr marL="285750" indent="-285750">
              <a:buChar char="•"/>
            </a:pPr>
            <a:r>
              <a:rPr lang="en-US" sz="1800" dirty="0">
                <a:cs typeface="Calibri"/>
              </a:rPr>
              <a:t>A multiline block of comments begin with /* … and end with … */</a:t>
            </a:r>
          </a:p>
          <a:p>
            <a:pPr marL="285750" indent="-285750">
              <a:buChar char="•"/>
            </a:pPr>
            <a:endParaRPr lang="en-US" sz="1800" dirty="0">
              <a:cs typeface="Calibri"/>
            </a:endParaRPr>
          </a:p>
          <a:p>
            <a:pPr marL="285750" indent="-285750">
              <a:buChar char="•"/>
            </a:pPr>
            <a:endParaRPr lang="en-US" sz="1800" dirty="0">
              <a:cs typeface="Calibri"/>
            </a:endParaRPr>
          </a:p>
          <a:p>
            <a:r>
              <a:rPr lang="en-US" sz="1800" dirty="0">
                <a:cs typeface="Calibri"/>
              </a:rPr>
              <a:t>XML comments are a form of block comments that start with ///</a:t>
            </a:r>
          </a:p>
          <a:p>
            <a:pPr marL="285750" indent="-285750">
              <a:buChar char="•"/>
            </a:pPr>
            <a:r>
              <a:rPr lang="en-US" sz="1800" dirty="0">
                <a:cs typeface="Calibri"/>
              </a:rPr>
              <a:t>XML uses specific tags such as</a:t>
            </a:r>
          </a:p>
          <a:p>
            <a:pPr marL="742950" lvl="1" indent="-285750">
              <a:buChar char="•"/>
            </a:pPr>
            <a:r>
              <a:rPr lang="en-US" sz="1600" dirty="0">
                <a:cs typeface="Calibri"/>
              </a:rPr>
              <a:t>&lt;summary&gt;&lt;/summary&gt;</a:t>
            </a:r>
          </a:p>
          <a:p>
            <a:pPr marL="742950" lvl="1" indent="-285750">
              <a:buChar char="•"/>
            </a:pPr>
            <a:r>
              <a:rPr lang="en-US" sz="1600" dirty="0">
                <a:cs typeface="Calibri"/>
              </a:rPr>
              <a:t>&lt;param name="</a:t>
            </a:r>
            <a:r>
              <a:rPr lang="en-US" sz="1600" dirty="0" err="1">
                <a:cs typeface="Calibri"/>
              </a:rPr>
              <a:t>parameter_name</a:t>
            </a:r>
            <a:r>
              <a:rPr lang="en-US" sz="1600" dirty="0">
                <a:cs typeface="Calibri"/>
              </a:rPr>
              <a:t>"&gt;&lt;/param&gt;</a:t>
            </a:r>
          </a:p>
          <a:p>
            <a:pPr marL="742950" lvl="1" indent="-285750">
              <a:buChar char="•"/>
            </a:pPr>
            <a:r>
              <a:rPr lang="en-US" sz="1600" dirty="0">
                <a:cs typeface="Calibri"/>
              </a:rPr>
              <a:t>&lt;returns&gt;&lt;/returns&gt;</a:t>
            </a:r>
          </a:p>
          <a:p>
            <a:pPr marL="285750" indent="-285750">
              <a:buChar char="•"/>
            </a:pPr>
            <a:r>
              <a:rPr lang="en-US" sz="1800" dirty="0">
                <a:cs typeface="Calibri"/>
              </a:rPr>
              <a:t>Visual Studios can auto-generate a skeleton of  XML comments for you.</a:t>
            </a:r>
          </a:p>
          <a:p>
            <a:pPr marL="285750" indent="-285750"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32" name="Picture 32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7CBB6E6C-2DF9-4A2B-B3BE-C246D0D0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24" y="1106263"/>
            <a:ext cx="6866964" cy="2594799"/>
          </a:xfrm>
          <a:prstGeom prst="rect">
            <a:avLst/>
          </a:prstGeom>
        </p:spPr>
      </p:pic>
      <p:pic>
        <p:nvPicPr>
          <p:cNvPr id="34" name="Picture 3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52E67D5-D838-47B6-82C2-D36E3436A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224" y="4068757"/>
            <a:ext cx="6654053" cy="2339985"/>
          </a:xfrm>
          <a:prstGeom prst="rect">
            <a:avLst/>
          </a:prstGeom>
        </p:spPr>
      </p:pic>
      <p:sp>
        <p:nvSpPr>
          <p:cNvPr id="25" name="Rounded Rectangular Callout 7">
            <a:extLst>
              <a:ext uri="{FF2B5EF4-FFF2-40B4-BE49-F238E27FC236}">
                <a16:creationId xmlns:a16="http://schemas.microsoft.com/office/drawing/2014/main" id="{6022856F-EF19-43B9-AFA0-74270E4368C7}"/>
              </a:ext>
            </a:extLst>
          </p:cNvPr>
          <p:cNvSpPr/>
          <p:nvPr/>
        </p:nvSpPr>
        <p:spPr>
          <a:xfrm>
            <a:off x="9580467" y="3952467"/>
            <a:ext cx="2550460" cy="880783"/>
          </a:xfrm>
          <a:prstGeom prst="wedgeRoundRectCallout">
            <a:avLst>
              <a:gd name="adj1" fmla="val -74356"/>
              <a:gd name="adj2" fmla="val -19979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3403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This skeleton of XML comments is generated instantly</a:t>
            </a:r>
          </a:p>
        </p:txBody>
      </p:sp>
    </p:spTree>
    <p:extLst>
      <p:ext uri="{BB962C8B-B14F-4D97-AF65-F5344CB8AC3E}">
        <p14:creationId xmlns:p14="http://schemas.microsoft.com/office/powerpoint/2010/main" val="57687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D68D-9997-483C-B6A5-D5F7A8BE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Code Styles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D9875-1919-4E59-B1AD-E40DE9E3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Pascal Case</a:t>
            </a:r>
          </a:p>
          <a:p>
            <a:pPr lvl="1"/>
            <a:r>
              <a:rPr lang="en-US" dirty="0">
                <a:cs typeface="Calibri"/>
              </a:rPr>
              <a:t>Every word stars with an uppercase letter</a:t>
            </a:r>
          </a:p>
          <a:p>
            <a:pPr lvl="1"/>
            <a:r>
              <a:rPr lang="en-US" dirty="0">
                <a:cs typeface="Calibri"/>
              </a:rPr>
              <a:t>Examples: </a:t>
            </a:r>
            <a:r>
              <a:rPr lang="en-US" dirty="0" err="1">
                <a:cs typeface="Calibri"/>
              </a:rPr>
              <a:t>PascalCase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TestScores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ToDoList</a:t>
            </a:r>
          </a:p>
          <a:p>
            <a:r>
              <a:rPr lang="en-US" dirty="0">
                <a:cs typeface="Calibri"/>
              </a:rPr>
              <a:t>Camel Case</a:t>
            </a:r>
          </a:p>
          <a:p>
            <a:pPr lvl="1"/>
            <a:r>
              <a:rPr lang="en-US" dirty="0">
                <a:cs typeface="Calibri"/>
              </a:rPr>
              <a:t>Must start with a lowercase letter and the first letter of every new word in the word must be uppercase.</a:t>
            </a:r>
          </a:p>
          <a:p>
            <a:pPr lvl="1"/>
            <a:r>
              <a:rPr lang="en-US" dirty="0">
                <a:cs typeface="Calibri"/>
              </a:rPr>
              <a:t>Examples: camelCase, </a:t>
            </a:r>
            <a:r>
              <a:rPr lang="en-US" dirty="0" err="1">
                <a:cs typeface="Calibri"/>
              </a:rPr>
              <a:t>numOfStudents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boxWidth</a:t>
            </a:r>
          </a:p>
          <a:p>
            <a:pPr lvl="1"/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Programmers use different programming case types for different languages. The next slide shows C#'s.</a:t>
            </a:r>
          </a:p>
        </p:txBody>
      </p:sp>
    </p:spTree>
    <p:extLst>
      <p:ext uri="{BB962C8B-B14F-4D97-AF65-F5344CB8AC3E}">
        <p14:creationId xmlns:p14="http://schemas.microsoft.com/office/powerpoint/2010/main" val="262045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9306"/>
            <a:ext cx="8763000" cy="533400"/>
          </a:xfrm>
        </p:spPr>
        <p:txBody>
          <a:bodyPr/>
          <a:lstStyle/>
          <a:p>
            <a:r>
              <a:rPr lang="en-US" dirty="0"/>
              <a:t>Identifier Naming Conventions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E4D-9A72-4BCE-BA0E-90C9AE568078}" type="datetime4">
              <a:rPr lang="en-US" smtClean="0">
                <a:solidFill>
                  <a:srgbClr val="D6ECFF"/>
                </a:solidFill>
              </a:rPr>
              <a:pPr/>
              <a:t>June 19, 2019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6ECFF"/>
                </a:solidFill>
              </a:rPr>
              <a:t>Introduction to the Syntax and Structure of C# Programs</a:t>
            </a:r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7</a:t>
            </a:fld>
            <a:endParaRPr lang="en-US">
              <a:solidFill>
                <a:srgbClr val="D6EC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25940"/>
              </p:ext>
            </p:extLst>
          </p:nvPr>
        </p:nvGraphicFramePr>
        <p:xfrm>
          <a:off x="1927411" y="616324"/>
          <a:ext cx="8671751" cy="6238527"/>
        </p:xfrm>
        <a:graphic>
          <a:graphicData uri="http://schemas.openxmlformats.org/drawingml/2006/table">
            <a:tbl>
              <a:tblPr/>
              <a:tblGrid>
                <a:gridCol w="2100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9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1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Identifier Type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Case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Example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Class Name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Pascal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AppDomain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Enum type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Pascal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ErrorLevel</a:t>
                      </a:r>
                      <a:endParaRPr lang="en-US" sz="1600" dirty="0" err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1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Enum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values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Pascal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FatalError</a:t>
                      </a:r>
                      <a:endParaRPr lang="en-US" sz="1600" dirty="0" err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Event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Pascal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ValueChange</a:t>
                      </a:r>
                      <a:endParaRPr lang="en-US" sz="1600" dirty="0" err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84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Exception class name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Pascal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WebException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u="sng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Note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: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  Name always ends with the suffix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5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Read-only Static field (constant)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Pascal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ReadOnlyValue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84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Interface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Pascal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IDisposable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u="sng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Note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: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 Interface names always begin with the prefix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1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Method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Pascal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ToString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1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Namespace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Pascal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System.Drawing</a:t>
                      </a:r>
                      <a:endParaRPr lang="en-US" sz="1600" dirty="0" err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1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Parameter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Camel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typeName</a:t>
                      </a:r>
                      <a:endParaRPr lang="en-US" sz="1600" dirty="0" err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1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Property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Pascal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BackColor</a:t>
                      </a:r>
                      <a:endParaRPr lang="en-US" sz="1600" dirty="0" err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8972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Local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and </a:t>
                      </a:r>
                      <a:r>
                        <a:rPr lang="en-US" sz="1600" b="1" u="sng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Private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variables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Either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btnOK, lblName, txtTitle, Count, k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u="sng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Private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fields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and </a:t>
                      </a:r>
                      <a:r>
                        <a:rPr lang="en-US" sz="1600" b="1" u="sng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local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variables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are “for internal use only”, so their names are a matter of programmer or organizational preference.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53" marR="35253" marT="35253" marB="35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82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4715"/>
            <a:ext cx="9067800" cy="682857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E4D-9A72-4BCE-BA0E-90C9AE568078}" type="datetime4">
              <a:rPr lang="en-US" smtClean="0">
                <a:solidFill>
                  <a:srgbClr val="D6ECFF"/>
                </a:solidFill>
              </a:rPr>
              <a:pPr/>
              <a:t>June 19, 2019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6ECFF"/>
                </a:solidFill>
              </a:rPr>
              <a:t>Introduction to the Syntax and Structure of C# Programs</a:t>
            </a:r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8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8534400" y="631211"/>
            <a:ext cx="1905000" cy="762000"/>
          </a:xfrm>
          <a:prstGeom prst="wedgeRoundRectCallout">
            <a:avLst>
              <a:gd name="adj1" fmla="val -171732"/>
              <a:gd name="adj2" fmla="val 12413"/>
              <a:gd name="adj3" fmla="val 16667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2700000" scaled="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Attributes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543800" y="2478923"/>
            <a:ext cx="2438400" cy="838200"/>
          </a:xfrm>
          <a:prstGeom prst="wedgeRoundRectCallout">
            <a:avLst>
              <a:gd name="adj1" fmla="val -163351"/>
              <a:gd name="adj2" fmla="val -68251"/>
              <a:gd name="adj3" fmla="val 16667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2700000" scaled="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Parameterized Constructor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017026" y="4648200"/>
            <a:ext cx="3581400" cy="838200"/>
          </a:xfrm>
          <a:prstGeom prst="wedgeRoundRectCallout">
            <a:avLst>
              <a:gd name="adj1" fmla="val -81444"/>
              <a:gd name="adj2" fmla="val 90521"/>
              <a:gd name="adj3" fmla="val 16667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2700000" scaled="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Overridden ToString method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257800" y="190576"/>
            <a:ext cx="3048000" cy="457200"/>
          </a:xfrm>
          <a:prstGeom prst="wedgeRoundRectCallout">
            <a:avLst>
              <a:gd name="adj1" fmla="val -64277"/>
              <a:gd name="adj2" fmla="val 26944"/>
              <a:gd name="adj3" fmla="val 16667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2700000" scaled="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Ordinary C# Class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543800" y="6416675"/>
            <a:ext cx="3048000" cy="441325"/>
          </a:xfrm>
          <a:prstGeom prst="wedgeRoundRectCallout">
            <a:avLst>
              <a:gd name="adj1" fmla="val -48495"/>
              <a:gd name="adj2" fmla="val -89938"/>
              <a:gd name="adj3" fmla="val 16667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2700000" scaled="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Interpolated string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5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6613-C504-4523-9B40-D02887F7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Code Documentation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E099-31B7-4894-9BAA-5627E4AE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" dirty="0">
                <a:ea typeface="+mn-lt"/>
                <a:cs typeface="+mn-lt"/>
              </a:rPr>
              <a:t>Please see </a:t>
            </a:r>
            <a:r>
              <a:rPr lang="en" b="1" u="sng" dirty="0">
                <a:ea typeface="+mn-lt"/>
                <a:cs typeface="+mn-lt"/>
              </a:rPr>
              <a:t>“Policies Regarding Code Documentation”</a:t>
            </a:r>
            <a:r>
              <a:rPr lang="en" dirty="0">
                <a:ea typeface="+mn-lt"/>
                <a:cs typeface="+mn-lt"/>
              </a:rPr>
              <a:t> file, located in the courses management system for this course. Documentation Standards are different in C# then they are for Java or C++.</a:t>
            </a:r>
            <a:endParaRPr lang="en-US" dirty="0">
              <a:ea typeface="+mn-lt"/>
              <a:cs typeface="+mn-lt"/>
            </a:endParaRPr>
          </a:p>
          <a:p>
            <a:endParaRPr lang="en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"</a:t>
            </a:r>
            <a:r>
              <a:rPr lang="en-US" dirty="0">
                <a:ea typeface="+mn-lt"/>
                <a:cs typeface="+mn-lt"/>
              </a:rPr>
              <a:t>Documentation of source code in all programming assignments is both essential and </a:t>
            </a:r>
            <a:r>
              <a:rPr lang="en-US" b="1" u="sng" dirty="0">
                <a:ea typeface="+mn-lt"/>
                <a:cs typeface="+mn-lt"/>
              </a:rPr>
              <a:t>absolutely required</a:t>
            </a:r>
            <a:r>
              <a:rPr lang="en-US" dirty="0">
                <a:ea typeface="+mn-lt"/>
                <a:cs typeface="+mn-lt"/>
              </a:rPr>
              <a:t>.  </a:t>
            </a:r>
            <a:r>
              <a:rPr lang="en-US" b="1" dirty="0">
                <a:ea typeface="+mn-lt"/>
                <a:cs typeface="+mn-lt"/>
              </a:rPr>
              <a:t>Visual Studio</a:t>
            </a:r>
            <a:r>
              <a:rPr lang="en-US" dirty="0">
                <a:ea typeface="+mn-lt"/>
                <a:cs typeface="+mn-lt"/>
              </a:rPr>
              <a:t> and one of its plug-ins named </a:t>
            </a:r>
            <a:r>
              <a:rPr lang="en-US" b="1" dirty="0" err="1">
                <a:ea typeface="+mn-lt"/>
                <a:cs typeface="+mn-lt"/>
              </a:rPr>
              <a:t>Ghostdoc</a:t>
            </a:r>
            <a:r>
              <a:rPr lang="en-US" dirty="0">
                <a:ea typeface="+mn-lt"/>
                <a:cs typeface="+mn-lt"/>
              </a:rPr>
              <a:t> will write the bulk of your class, file, and method header documentation for you.  You only have to fill in the blanks. For </a:t>
            </a:r>
            <a:r>
              <a:rPr lang="en-US" b="1" dirty="0">
                <a:ea typeface="+mn-lt"/>
                <a:cs typeface="+mn-lt"/>
              </a:rPr>
              <a:t>class, enumeration, interface</a:t>
            </a:r>
            <a:r>
              <a:rPr lang="en-US" dirty="0">
                <a:ea typeface="+mn-lt"/>
                <a:cs typeface="+mn-lt"/>
              </a:rPr>
              <a:t>, and</a:t>
            </a:r>
            <a:r>
              <a:rPr lang="en-US" b="1" dirty="0">
                <a:ea typeface="+mn-lt"/>
                <a:cs typeface="+mn-lt"/>
              </a:rPr>
              <a:t> method</a:t>
            </a:r>
            <a:r>
              <a:rPr lang="en-US" dirty="0">
                <a:ea typeface="+mn-lt"/>
                <a:cs typeface="+mn-lt"/>
              </a:rPr>
              <a:t> headers, use XML-type  (///) comments -see examples below.</a:t>
            </a:r>
            <a:r>
              <a:rPr lang="en-US" dirty="0">
                <a:cs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28506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Java to C# Transition</vt:lpstr>
      <vt:lpstr>C# vs Java</vt:lpstr>
      <vt:lpstr>Hello World</vt:lpstr>
      <vt:lpstr>Namespaces and Using</vt:lpstr>
      <vt:lpstr>Comments</vt:lpstr>
      <vt:lpstr>Code Styles</vt:lpstr>
      <vt:lpstr>Identifier Naming Conventions in C#</vt:lpstr>
      <vt:lpstr>PowerPoint Presentation</vt:lpstr>
      <vt:lpstr>Code Documentation</vt:lpstr>
      <vt:lpstr>C# Properties</vt:lpstr>
      <vt:lpstr>Java Properties</vt:lpstr>
      <vt:lpstr>C# Properties</vt:lpstr>
      <vt:lpstr>C# Property Example</vt:lpstr>
      <vt:lpstr>C# Properties</vt:lpstr>
      <vt:lpstr>Property shortcuts</vt:lpstr>
      <vt:lpstr>C# Properties </vt:lpstr>
      <vt:lpstr>Working with Data</vt:lpstr>
      <vt:lpstr>Primitive Data Types</vt:lpstr>
      <vt:lpstr>Summarizes of C#'s numeric types</vt:lpstr>
      <vt:lpstr>Mathematical Operators</vt:lpstr>
      <vt:lpstr>Order of Operations</vt:lpstr>
      <vt:lpstr>Code</vt:lpstr>
      <vt:lpstr>If Statement (Logic Gate)</vt:lpstr>
      <vt:lpstr>For Loops</vt:lpstr>
      <vt:lpstr>Foreach Loop</vt:lpstr>
      <vt:lpstr>While Loop</vt:lpstr>
      <vt:lpstr>Try Catch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1099</cp:revision>
  <dcterms:created xsi:type="dcterms:W3CDTF">2013-07-15T20:26:40Z</dcterms:created>
  <dcterms:modified xsi:type="dcterms:W3CDTF">2019-06-19T19:48:14Z</dcterms:modified>
</cp:coreProperties>
</file>