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7" r:id="rId10"/>
    <p:sldId id="268"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64" d="100"/>
          <a:sy n="64"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0658D0-05A9-4355-A32E-15E69888A04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26160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658D0-05A9-4355-A32E-15E69888A04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275313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658D0-05A9-4355-A32E-15E69888A04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121574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658D0-05A9-4355-A32E-15E69888A04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291726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0658D0-05A9-4355-A32E-15E69888A04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133746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0658D0-05A9-4355-A32E-15E69888A04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195014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0658D0-05A9-4355-A32E-15E69888A04F}"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166965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0658D0-05A9-4355-A32E-15E69888A04F}"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13015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658D0-05A9-4355-A32E-15E69888A04F}"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37398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0658D0-05A9-4355-A32E-15E69888A04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32364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0658D0-05A9-4355-A32E-15E69888A04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529F4-07D4-4EF7-AACF-8FBE015B2FEA}" type="slidenum">
              <a:rPr lang="en-US" smtClean="0"/>
              <a:t>‹#›</a:t>
            </a:fld>
            <a:endParaRPr lang="en-US"/>
          </a:p>
        </p:txBody>
      </p:sp>
    </p:spTree>
    <p:extLst>
      <p:ext uri="{BB962C8B-B14F-4D97-AF65-F5344CB8AC3E}">
        <p14:creationId xmlns:p14="http://schemas.microsoft.com/office/powerpoint/2010/main" val="415474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658D0-05A9-4355-A32E-15E69888A04F}" type="datetimeFigureOut">
              <a:rPr lang="en-US" smtClean="0"/>
              <a:t>5/1/2017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529F4-07D4-4EF7-AACF-8FBE015B2FEA}" type="slidenum">
              <a:rPr lang="en-US" smtClean="0"/>
              <a:t>‹#›</a:t>
            </a:fld>
            <a:endParaRPr lang="en-US"/>
          </a:p>
        </p:txBody>
      </p:sp>
    </p:spTree>
    <p:extLst>
      <p:ext uri="{BB962C8B-B14F-4D97-AF65-F5344CB8AC3E}">
        <p14:creationId xmlns:p14="http://schemas.microsoft.com/office/powerpoint/2010/main" val="364137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DB for DMs</a:t>
            </a:r>
          </a:p>
        </p:txBody>
      </p:sp>
      <p:sp>
        <p:nvSpPr>
          <p:cNvPr id="3" name="Subtitle 2"/>
          <p:cNvSpPr>
            <a:spLocks noGrp="1"/>
          </p:cNvSpPr>
          <p:nvPr>
            <p:ph type="subTitle" idx="1"/>
          </p:nvPr>
        </p:nvSpPr>
        <p:spPr/>
        <p:txBody>
          <a:bodyPr/>
          <a:lstStyle/>
          <a:p>
            <a:r>
              <a:rPr lang="en-US" dirty="0"/>
              <a:t>By Brian Powers</a:t>
            </a:r>
          </a:p>
        </p:txBody>
      </p:sp>
    </p:spTree>
    <p:extLst>
      <p:ext uri="{BB962C8B-B14F-4D97-AF65-F5344CB8AC3E}">
        <p14:creationId xmlns:p14="http://schemas.microsoft.com/office/powerpoint/2010/main" val="401870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Encounters</a:t>
            </a:r>
          </a:p>
        </p:txBody>
      </p:sp>
      <p:sp>
        <p:nvSpPr>
          <p:cNvPr id="3" name="Content Placeholder 2"/>
          <p:cNvSpPr>
            <a:spLocks noGrp="1"/>
          </p:cNvSpPr>
          <p:nvPr>
            <p:ph sz="half" idx="1"/>
          </p:nvPr>
        </p:nvSpPr>
        <p:spPr/>
        <p:txBody>
          <a:bodyPr/>
          <a:lstStyle/>
          <a:p>
            <a:pPr marL="0" indent="0">
              <a:buNone/>
            </a:pPr>
            <a:r>
              <a:rPr lang="en-US" dirty="0"/>
              <a:t>Now for the big boy, everyone’s favorite part of D&amp;D, Battle.</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61501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Abilities</a:t>
            </a:r>
          </a:p>
        </p:txBody>
      </p:sp>
      <p:sp>
        <p:nvSpPr>
          <p:cNvPr id="3" name="Content Placeholder 2"/>
          <p:cNvSpPr>
            <a:spLocks noGrp="1"/>
          </p:cNvSpPr>
          <p:nvPr>
            <p:ph sz="half" idx="1"/>
          </p:nvPr>
        </p:nvSpPr>
        <p:spPr/>
        <p:txBody>
          <a:bodyPr>
            <a:normAutofit fontScale="62500" lnSpcReduction="20000"/>
          </a:bodyPr>
          <a:lstStyle/>
          <a:p>
            <a:pPr marL="0" indent="0">
              <a:lnSpc>
                <a:spcPct val="170000"/>
              </a:lnSpc>
              <a:buNone/>
            </a:pPr>
            <a:r>
              <a:rPr lang="en-US" dirty="0"/>
              <a:t> </a:t>
            </a:r>
            <a:r>
              <a:rPr lang="en-US" sz="2300" dirty="0"/>
              <a:t>Everything the person can do is split up into Six main categories. Strength, Dexterity, Wisdom, Charisma, Intelligence and Constitution.  Strength is used for attacking with melee weapons, making athletic checks such as swimming, jumping, throwing and wrestling an enemy.  Dexterity Involves using a ranged weapon, Making balance, escape artist and open lock checks.  Wisdom is for casting spells, understanding languages and texts. Only a game made by true nerds would have Charisma as a fantasy power but I digress; Charisma is used for charming or intimidating a person, and it can be used to read people. Intelligence is used for having a vast knowledge in a topic that can come in handy such as architecture or alchemy.  And Constitution is used to calculate the players health.   </a:t>
            </a:r>
          </a:p>
        </p:txBody>
      </p:sp>
      <p:sp>
        <p:nvSpPr>
          <p:cNvPr id="4" name="Content Placeholder 3"/>
          <p:cNvSpPr>
            <a:spLocks noGrp="1"/>
          </p:cNvSpPr>
          <p:nvPr>
            <p:ph sz="half" idx="2"/>
          </p:nvPr>
        </p:nvSpPr>
        <p:spPr/>
        <p:txBody>
          <a:bodyPr/>
          <a:lstStyle/>
          <a:p>
            <a:pPr marL="0" indent="0">
              <a:buNone/>
            </a:pPr>
            <a:endParaRPr lang="en-US" dirty="0"/>
          </a:p>
        </p:txBody>
      </p:sp>
    </p:spTree>
    <p:extLst>
      <p:ext uri="{BB962C8B-B14F-4D97-AF65-F5344CB8AC3E}">
        <p14:creationId xmlns:p14="http://schemas.microsoft.com/office/powerpoint/2010/main" val="57735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986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989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Equipted</a:t>
            </a:r>
            <a:r>
              <a:rPr lang="en-US" dirty="0"/>
              <a:t> Items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9378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Summery</a:t>
            </a:r>
          </a:p>
        </p:txBody>
      </p:sp>
      <p:sp>
        <p:nvSpPr>
          <p:cNvPr id="3" name="Content Placeholder 2"/>
          <p:cNvSpPr>
            <a:spLocks noGrp="1"/>
          </p:cNvSpPr>
          <p:nvPr>
            <p:ph idx="1"/>
          </p:nvPr>
        </p:nvSpPr>
        <p:spPr/>
        <p:txBody>
          <a:bodyPr/>
          <a:lstStyle/>
          <a:p>
            <a:pPr marL="0" indent="0">
              <a:buNone/>
            </a:pPr>
            <a:r>
              <a:rPr lang="en-US" dirty="0"/>
              <a:t>	</a:t>
            </a:r>
            <a:r>
              <a:rPr lang="en-US" sz="2400" dirty="0"/>
              <a:t>Dungeons and Dragons, The game of legends. This Database is an attempt to make the Job of the Dungeon Master as easy as possible. It is for a </a:t>
            </a:r>
          </a:p>
        </p:txBody>
      </p:sp>
    </p:spTree>
    <p:extLst>
      <p:ext uri="{BB962C8B-B14F-4D97-AF65-F5344CB8AC3E}">
        <p14:creationId xmlns:p14="http://schemas.microsoft.com/office/powerpoint/2010/main" val="413074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1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7076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42450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Characters(PCs)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9013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Non-Player Characters(NPCs)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033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Charecters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1741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Adventures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42889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192</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DB for DMs</vt:lpstr>
      <vt:lpstr>Executive Summery</vt:lpstr>
      <vt:lpstr>PowerPoint Presentation</vt:lpstr>
      <vt:lpstr>Players</vt:lpstr>
      <vt:lpstr>DM</vt:lpstr>
      <vt:lpstr>Player Characters(PCs)</vt:lpstr>
      <vt:lpstr>Non-Player Characters(NPCs)</vt:lpstr>
      <vt:lpstr>Charecters</vt:lpstr>
      <vt:lpstr>Adventures</vt:lpstr>
      <vt:lpstr>Encounters</vt:lpstr>
      <vt:lpstr>Abilities</vt:lpstr>
      <vt:lpstr>Skills</vt:lpstr>
      <vt:lpstr>Spells</vt:lpstr>
      <vt:lpstr>Equipted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DB for a DMs</dc:title>
  <dc:creator>brian powers</dc:creator>
  <cp:lastModifiedBy>brian powers</cp:lastModifiedBy>
  <cp:revision>5</cp:revision>
  <dcterms:created xsi:type="dcterms:W3CDTF">2017-05-01T20:34:11Z</dcterms:created>
  <dcterms:modified xsi:type="dcterms:W3CDTF">2017-05-02T12:10:35Z</dcterms:modified>
</cp:coreProperties>
</file>