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86" r:id="rId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BC"/>
    <a:srgbClr val="FF0066"/>
    <a:srgbClr val="0475CB"/>
    <a:srgbClr val="0C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115"/>
      </p:cViewPr>
      <p:guideLst>
        <p:guide orient="horz" pos="288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3912-7F38-4052-B026-09AB0BB7451E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2ED6F-01E4-4375-A020-FAAEDA1AC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F3D44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39556" y="4803647"/>
            <a:ext cx="368807" cy="252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5366" y="204292"/>
            <a:ext cx="5573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20" y="1724990"/>
            <a:ext cx="708088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F3D44E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ss.tcd.ie/Jeremy.Jones/vivio/caches/MESI.htm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87053" y="285750"/>
            <a:ext cx="6769894" cy="4530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4000" dirty="0"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  <a:t>Multicore RISC-V Architecture </a:t>
            </a:r>
            <a:br>
              <a:rPr lang="en-US" sz="4000" dirty="0"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</a:br>
            <a:endParaRPr sz="4000" dirty="0">
              <a:effectLst>
                <a:outerShdw blurRad="50800" dist="50800" dir="5400000" algn="ctr" rotWithShape="0">
                  <a:srgbClr val="000000">
                    <a:alpha val="23000"/>
                  </a:srgbClr>
                </a:outerShdw>
              </a:effectLst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  <a:t>CPE 333 Project Presentation</a:t>
            </a:r>
            <a:br>
              <a:rPr lang="en-US" sz="60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sz="28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  <a:t>Brian Santa Maria</a:t>
            </a:r>
            <a:br>
              <a:rPr lang="en-US" sz="28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</a:br>
            <a:r>
              <a:rPr lang="en-US" sz="28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  <a:t>Kelechi </a:t>
            </a:r>
            <a:r>
              <a:rPr lang="en-US" sz="2800" dirty="0" err="1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  <a:t>Igwe</a:t>
            </a:r>
            <a:br>
              <a:rPr lang="en-US" sz="3200" dirty="0">
                <a:solidFill>
                  <a:srgbClr val="F3D44E"/>
                </a:solidFill>
                <a:effectLst>
                  <a:outerShdw blurRad="50800" dist="50800" dir="5400000" algn="ctr" rotWithShape="0">
                    <a:srgbClr val="000000">
                      <a:alpha val="23000"/>
                    </a:srgbClr>
                  </a:outerShdw>
                </a:effectLst>
                <a:latin typeface="Garamond" panose="02020404030301010803" pitchFamily="18" charset="0"/>
              </a:rPr>
            </a:br>
            <a:endParaRPr sz="6000" dirty="0">
              <a:effectLst>
                <a:outerShdw blurRad="50800" dist="50800" dir="5400000" algn="ctr" rotWithShape="0">
                  <a:srgbClr val="000000">
                    <a:alpha val="23000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0D4-7232-497A-AE18-292DC6647734}"/>
              </a:ext>
            </a:extLst>
          </p:cNvPr>
          <p:cNvSpPr/>
          <p:nvPr/>
        </p:nvSpPr>
        <p:spPr>
          <a:xfrm>
            <a:off x="8534400" y="4705350"/>
            <a:ext cx="533400" cy="381000"/>
          </a:xfrm>
          <a:prstGeom prst="rect">
            <a:avLst/>
          </a:prstGeom>
          <a:solidFill>
            <a:srgbClr val="0C8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Garamond" panose="02020404030301010803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47459"/>
            <a:ext cx="8036854" cy="3623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Why this project in particular?</a:t>
            </a:r>
          </a:p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Project plan?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Multicore w/ Shared Memory</a:t>
            </a:r>
          </a:p>
          <a:p>
            <a:pPr marL="1270000" marR="5080" lvl="2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Multicore architectures require a form of cache coherency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Implement Cache Coherency Protocol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Implement Bus Protocol 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Integrate Caches with Pipeline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6999" y="156885"/>
            <a:ext cx="331000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Background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>
                <a:latin typeface="Garamond" panose="02020404030301010803" pitchFamily="18" charset="0"/>
              </a:rPr>
              <a:t>`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7C6C4-6BDF-4E53-8EC6-BECEFADFA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4" b="2182"/>
          <a:stretch/>
        </p:blipFill>
        <p:spPr>
          <a:xfrm>
            <a:off x="3674921" y="-1"/>
            <a:ext cx="5469079" cy="2373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FE409-34D7-4AD0-A361-FE8B1F1C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373965"/>
            <a:ext cx="4953000" cy="2788585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724FBF6F-4A10-40BB-998C-FAE81E0E6EEC}"/>
              </a:ext>
            </a:extLst>
          </p:cNvPr>
          <p:cNvSpPr txBox="1"/>
          <p:nvPr/>
        </p:nvSpPr>
        <p:spPr>
          <a:xfrm>
            <a:off x="304800" y="209550"/>
            <a:ext cx="3581400" cy="4662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MESI 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Modified 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Exclusive 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Shared </a:t>
            </a:r>
          </a:p>
          <a:p>
            <a:pPr marL="812800" marR="5080" lvl="1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Garamond" panose="02020404030301010803" pitchFamily="18" charset="0"/>
                <a:cs typeface="Arial"/>
              </a:rPr>
              <a:t>Invalid</a:t>
            </a:r>
          </a:p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 Tool:</a:t>
            </a:r>
          </a:p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https://www.scss.tcd.ie/Jeremy.Jones/vivio/caches/MESI.htm</a:t>
            </a:r>
            <a:endParaRPr lang="en-US" sz="2000" dirty="0">
              <a:solidFill>
                <a:schemeClr val="bg1"/>
              </a:solidFill>
              <a:latin typeface="Garamond" panose="02020404030301010803" pitchFamily="18" charset="0"/>
              <a:cs typeface="Arial"/>
            </a:endParaRPr>
          </a:p>
          <a:p>
            <a:pPr marL="355600" marR="5080" indent="-342900">
              <a:lnSpc>
                <a:spcPts val="4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  <a:cs typeface="Arial"/>
              </a:rPr>
              <a:t>Current Status?</a:t>
            </a:r>
          </a:p>
        </p:txBody>
      </p:sp>
    </p:spTree>
    <p:extLst>
      <p:ext uri="{BB962C8B-B14F-4D97-AF65-F5344CB8AC3E}">
        <p14:creationId xmlns:p14="http://schemas.microsoft.com/office/powerpoint/2010/main" val="25532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83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Garamond</vt:lpstr>
      <vt:lpstr>Office Theme</vt:lpstr>
      <vt:lpstr>Multicore RISC-V Architecture   CPE 333 Project Presentation Brian Santa Maria Kelechi Igwe </vt:lpstr>
      <vt:lpstr>Background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PPT Template Widescreen</dc:title>
  <dc:creator>Jeff</dc:creator>
  <cp:keywords>CTPClassification=CTP_IC:VisualMarkings=, CTPClassification=CTP_IC</cp:keywords>
  <cp:lastModifiedBy>Brian Maldonado</cp:lastModifiedBy>
  <cp:revision>59</cp:revision>
  <dcterms:created xsi:type="dcterms:W3CDTF">2020-03-11T06:55:03Z</dcterms:created>
  <dcterms:modified xsi:type="dcterms:W3CDTF">2020-03-12T22:40:58Z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2020-03-11T00:00:00Z</vt:filetime>
  </property>
</Properties>
</file>