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Lustri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ustri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4169458c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34169458c_3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34169458c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834169458c_7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4169458c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34169458c_3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4169458c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34169458c_3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4169458c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34169458c_7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34169458c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34169458c_7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34169458c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834169458c_7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4169458c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834169458c_7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34169458c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834169458c_3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34169458c_7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834169458c_7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34169458c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834169458c_3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416945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34169458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34169458c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34169458c_3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4169458c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34169458c_3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4169458c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34169458c_3_2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34169458c_3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834169458c_3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416945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34169458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4169458c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34169458c_3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416945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34169458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3416945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34169458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34169458c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34169458c_3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34169458c_3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834169458c_3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4169458c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34169458c_7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028020" y="1327155"/>
            <a:ext cx="7080025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28020" y="2698754"/>
            <a:ext cx="7080025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346" y="1299337"/>
            <a:ext cx="7765321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71551" y="1320800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85346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54404" y="1376440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721225" y="1376440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346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85346" y="1823638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4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685346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5581913" y="572777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85346" y="1829446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2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685354" y="3423941"/>
            <a:ext cx="7766494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877012" y="521257"/>
            <a:ext cx="7384009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5346" y="3831546"/>
            <a:ext cx="7765321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346" y="456328"/>
            <a:ext cx="7765321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290483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85346" y="1595206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85338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85346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685346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3335033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4" type="body"/>
          </p:nvPr>
        </p:nvSpPr>
        <p:spPr>
          <a:xfrm>
            <a:off x="3331076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5" type="body"/>
          </p:nvPr>
        </p:nvSpPr>
        <p:spPr>
          <a:xfrm>
            <a:off x="5974929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6" type="body"/>
          </p:nvPr>
        </p:nvSpPr>
        <p:spPr>
          <a:xfrm>
            <a:off x="5974929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57" name="Google Shape;1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8" name="Google Shape;15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9" name="Google Shape;15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2" name="Google Shape;162;p28"/>
          <p:cNvSpPr/>
          <p:nvPr>
            <p:ph idx="2" type="pic"/>
          </p:nvPr>
        </p:nvSpPr>
        <p:spPr>
          <a:xfrm>
            <a:off x="763576" y="1454188"/>
            <a:ext cx="2319276" cy="1202215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3" type="body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4" name="Google Shape;164;p28"/>
          <p:cNvSpPr txBox="1"/>
          <p:nvPr>
            <p:ph idx="4" type="body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5" name="Google Shape;165;p28"/>
          <p:cNvSpPr/>
          <p:nvPr>
            <p:ph idx="5" type="pic"/>
          </p:nvPr>
        </p:nvSpPr>
        <p:spPr>
          <a:xfrm>
            <a:off x="3409307" y="1454320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6" type="body"/>
          </p:nvPr>
        </p:nvSpPr>
        <p:spPr>
          <a:xfrm>
            <a:off x="3331076" y="3360275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7" name="Google Shape;167;p28"/>
          <p:cNvSpPr txBox="1"/>
          <p:nvPr>
            <p:ph idx="7" type="body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8" name="Google Shape;168;p28"/>
          <p:cNvSpPr/>
          <p:nvPr>
            <p:ph idx="8" type="pic"/>
          </p:nvPr>
        </p:nvSpPr>
        <p:spPr>
          <a:xfrm>
            <a:off x="6056773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9" type="body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 rot="5400000">
            <a:off x="3045976" y="-1061292"/>
            <a:ext cx="3044063" cy="77653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5650883" y="1543617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1711074" y="-568527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299337"/>
            <a:ext cx="7765321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857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794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730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🞚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730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73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73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73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730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922125" y="470550"/>
            <a:ext cx="2963400" cy="588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3000"/>
              <a:t>Dans Tool Shop</a:t>
            </a:r>
            <a:endParaRPr sz="3000"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922125" y="2988575"/>
            <a:ext cx="4362900" cy="176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CCGW: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Katelynn Call –  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Brian Callister – The Django Godsend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Cheston Gray – WebDev/Content Maker-upper</a:t>
            </a:r>
            <a:endParaRPr sz="14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Josh Webster – The Test Master &amp; Scrum Lord</a:t>
            </a:r>
            <a:endParaRPr sz="1400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5327" y="470543"/>
            <a:ext cx="1519947" cy="61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113" y="1520287"/>
            <a:ext cx="3918726" cy="12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67" name="Google Shape;267;p40"/>
          <p:cNvSpPr txBox="1"/>
          <p:nvPr>
            <p:ph idx="1" type="subTitle"/>
          </p:nvPr>
        </p:nvSpPr>
        <p:spPr>
          <a:xfrm>
            <a:off x="897674" y="5730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Scrum Tasks: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Contact Us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form for the customer to fill out.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a google map to the page.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modal that displays after the customer makes submission.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Projects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Display multiple photos on the page.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For each photo, have a heading and a paragraph describing the project.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Have links from the main page to to each individual project.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a slideshow/carousel on the main page that changes every few seconds.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Obtain pictures relevant to the website.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Rearrange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 the current content on the main page to accommodate the slideshow.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Write the JavaScript that will change the pictures every few seconds.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Simplify the Account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Remove unneeded information and links from the page. (Cheston,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Clarify class and Id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selectors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page to the database.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Make additions to current pages: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a toolshed logo that appears twice on every page.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Remove unnecessary HTML and CSS; fix the pages that aren’t displaying correctly: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Clean up the class and ID selectors and trim down the amount of CSS needed to style the website. (Cheston)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JavaScript to navigate between subpages. (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Repair the pages that aren’t displaying properly. (Cheston,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Unit Tests to ensure the navigation is correct.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/>
          <p:nvPr/>
        </p:nvSpPr>
        <p:spPr>
          <a:xfrm>
            <a:off x="89767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Who did what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75" name="Google Shape;275;p41"/>
          <p:cNvSpPr txBox="1"/>
          <p:nvPr>
            <p:ph idx="1" type="subTitle"/>
          </p:nvPr>
        </p:nvSpPr>
        <p:spPr>
          <a:xfrm>
            <a:off x="89767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testing for this requirement included: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the user was taken to the correct page.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all pages are present.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the correct template was used.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correct HTTP responses are returned.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/>
        </p:nvSpPr>
        <p:spPr>
          <a:xfrm>
            <a:off x="89767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U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nit Testing</a:t>
            </a:r>
            <a:endParaRPr sz="3000"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180" y="2596900"/>
            <a:ext cx="4215474" cy="205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84" name="Google Shape;284;p42"/>
          <p:cNvSpPr txBox="1"/>
          <p:nvPr>
            <p:ph idx="1" type="subTitle"/>
          </p:nvPr>
        </p:nvSpPr>
        <p:spPr>
          <a:xfrm>
            <a:off x="922124" y="5730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At the beginning of the project the customer had a pretty descriptive idea of what they wanted when it came to tracking tools. During our first meeting with the customer we recorded the following requirements; which we’ve done our best to satisfy. We’ve listed these requirements into their respective FURPS, audience oriented, and MOSCOW categories: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spcBef>
                <a:spcPts val="8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FURPS: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where all tools are.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charge for lost tools, and order new tools when broken reasonably.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identify users, as well as who currently has what.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by not available.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List of tools and tool sets (by category).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employees to check tools in/out, mark as bad/missing, and view user accounts.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audit a tool (see when/who it has been checked out by).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Create a way to keep track of users/tools/checkout system.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view reports on users/tools/finance.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Audience Oriented: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Business: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where all tools are.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charge users for lost tools, and order new tools when broken.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employees to check tools in/out, mark as bad/missing/ and view user accounts.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audit a tool (see when/who it has been check out by).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 out.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92" name="Google Shape;292;p43"/>
          <p:cNvSpPr txBox="1"/>
          <p:nvPr>
            <p:ph idx="1" type="subTitle"/>
          </p:nvPr>
        </p:nvSpPr>
        <p:spPr>
          <a:xfrm>
            <a:off x="922124" y="5730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Audience Oriented (continued):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User: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employees to check tools in/out, mark as bad/missing, and view user accounts.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Functional: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where all tools are.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identify users, as well as who currently has what.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List of tools and tools sets (by category).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Ways for employees to check tools in/out, mark as bad/missing, and view user accounts.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audit a tool (see when/who it has been checked out by).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Create a way to keep track of users/tools/checkout system.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number of times items have been request/checked out.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MOSCOW: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Must: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identify user, as well as who currently has what.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Create a way to keep track of user/tools/checkout system.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Should: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Could: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where all the tools are.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audit a tool (see /when/who it has been checked out by).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Use Case Diagram </a:t>
            </a:r>
            <a:endParaRPr sz="3000"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580" y="813277"/>
            <a:ext cx="5304841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922124" y="7641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Scrum Tasks: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Database needs to be able to do a variety of things: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the models for tools and customer information.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identify users, as well as who currently has what.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Generate a list of tools and tools sets (by category).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Way to audit a tool (see when/who it has been checked out by).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 way to keep track of users/tools/checkout system.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Keep track of number of times items have been request/checked out.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Employees need to be able to check tools in/out, mark as bad/missing, and view user accounts.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page to display all available tools: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The page needs to show all of the categories of tools.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page to house all of the tools.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page to the database.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Unit Tests to verify that the frontend is communicating correctly with the backend: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Tool creation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Tool checkout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 creation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 information editing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Test for each of the Django Views.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/>
        </p:nvSpPr>
        <p:spPr>
          <a:xfrm>
            <a:off x="92212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Who did what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16" name="Google Shape;316;p46"/>
          <p:cNvSpPr txBox="1"/>
          <p:nvPr>
            <p:ph idx="1" type="subTitle"/>
          </p:nvPr>
        </p:nvSpPr>
        <p:spPr>
          <a:xfrm>
            <a:off x="922124" y="752970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testing for this requirement included: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Ensure the tool was updated correctly with the name of the user that checked it out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Ensure that the number of times the tool was checked out was incremented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Ensure that each account view displays the tools checked out by that account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 txBox="1"/>
          <p:nvPr/>
        </p:nvSpPr>
        <p:spPr>
          <a:xfrm>
            <a:off x="922125" y="0"/>
            <a:ext cx="7979100" cy="57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Tracking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Unit Testing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24" name="Google Shape;324;p47"/>
          <p:cNvSpPr txBox="1"/>
          <p:nvPr>
            <p:ph idx="1" type="subTitle"/>
          </p:nvPr>
        </p:nvSpPr>
        <p:spPr>
          <a:xfrm>
            <a:off x="92212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Similar to the Tools Tracking requirements; the customer had a very clear picture of what features and functionality their tool reserving process would include.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We’ve these different requirements into their respective FURPS, audience oriented, and MOSCOW categories: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spcBef>
                <a:spcPts val="8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FURPS: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but not available.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List of tools and tool sets (by category)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Usability: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reserve tool sets.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Customers should only be able to check out tools for a week at a time.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Audience Oriented: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Business: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number of times items have been requested/checked out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List of customers with checked out tool sets.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by not available.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 txBox="1"/>
          <p:nvPr/>
        </p:nvSpPr>
        <p:spPr>
          <a:xfrm>
            <a:off x="922125" y="0"/>
            <a:ext cx="76536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</a:t>
            </a: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endParaRPr sz="2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922124" y="6048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Audience Oriented (continued):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User: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reserve tool sets.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modal that alerts the user that their submission has been accepted.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This is one of the few requirements that was updated after the second milestone.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Functional: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to keep track of requests for tools that are broken/requested by not available.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List of tools and tool sets (by category)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request either online or in-person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the number of times items have been requested/checked out.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MOSCOW: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Must: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reserve tool sets.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 to keep track of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requests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for tools that are broken/requested by not available.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List of tools and tool sets (by category)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Way for customers to request either online or in-person.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Should: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Keep track of the number of times items have been requested/checked out.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/>
        </p:nvSpPr>
        <p:spPr>
          <a:xfrm>
            <a:off x="922125" y="0"/>
            <a:ext cx="76536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</a:t>
            </a: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- Requirements Progression</a:t>
            </a:r>
            <a:endParaRPr sz="2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pic>
        <p:nvPicPr>
          <p:cNvPr id="340" name="Google Shape;3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 txBox="1"/>
          <p:nvPr/>
        </p:nvSpPr>
        <p:spPr>
          <a:xfrm>
            <a:off x="922125" y="0"/>
            <a:ext cx="76536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- Use C</a:t>
            </a: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ase Diagram</a:t>
            </a:r>
            <a:endParaRPr sz="2800"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38" y="732976"/>
            <a:ext cx="7822925" cy="36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922125" y="983574"/>
            <a:ext cx="7242000" cy="366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Main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Carousel of pictures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Short description of the projects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Our Projects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Descriptions/pictures for each of the projects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Our Tools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Description for each of the categories of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Contact Us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Form for submitting comments to the management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Company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Map of our location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922124" y="196182"/>
            <a:ext cx="40524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Overview:</a:t>
            </a:r>
            <a:endParaRPr b="0" i="0" sz="41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48" name="Google Shape;348;p50"/>
          <p:cNvSpPr txBox="1"/>
          <p:nvPr>
            <p:ph idx="1" type="subTitle"/>
          </p:nvPr>
        </p:nvSpPr>
        <p:spPr>
          <a:xfrm>
            <a:off x="92212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Scrum Tasks: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a Reservation Page: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Customers need to be able to reserve tools.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Increment the number of times that a tool  has been requested/checked out. 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Employees need to be able to check tools in/out, mark as bad/missing, and view user accounts.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reservation information to the existing tool data: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The reservation page needs to show all available tools by category.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The tools should be searchable with a variety of tags.  (Brian)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Link the page to the database.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Set the tools status to reserved when selected.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Add the tool to the user’s reserved tool list. (Katelynn)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Create Unit Tests to verify that the frontend is communicating correctly with the backend: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Tool reservation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Customer information editing test.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Test for each of the Django Views.  (Josh)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0"/>
          <p:cNvSpPr txBox="1"/>
          <p:nvPr/>
        </p:nvSpPr>
        <p:spPr>
          <a:xfrm>
            <a:off x="922125" y="2"/>
            <a:ext cx="58788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- Who did what 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56" name="Google Shape;356;p51"/>
          <p:cNvSpPr txBox="1"/>
          <p:nvPr>
            <p:ph idx="1" type="subTitle"/>
          </p:nvPr>
        </p:nvSpPr>
        <p:spPr>
          <a:xfrm>
            <a:off x="922124" y="787507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Testing for this requirement included: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the tool is correctly marked as reserved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the username of the customer is properly recorded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the HTTP response returned from the reservation is a 200 - OK response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 Ensure that all relevant fields are updated when a tool is checked out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1"/>
          <p:cNvSpPr txBox="1"/>
          <p:nvPr/>
        </p:nvSpPr>
        <p:spPr>
          <a:xfrm>
            <a:off x="922125" y="2"/>
            <a:ext cx="58788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2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Tool Reserving - Unit Testing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364" name="Google Shape;364;p52"/>
          <p:cNvSpPr txBox="1"/>
          <p:nvPr>
            <p:ph idx="1" type="subTitle"/>
          </p:nvPr>
        </p:nvSpPr>
        <p:spPr>
          <a:xfrm>
            <a:off x="922124" y="983582"/>
            <a:ext cx="7242055" cy="37484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Docs.djangoproject.com. 2020. Customizing Authentication In Django. [online] Available at: &lt;https://docs.djangoproject.com/en/dev/topics/auth/customizing/#extending-django-s-default-user&gt;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En.wikipedia.org. 2020. Django (Web Framework). [online] Available at: &lt;https://en.wikipedia.org/wiki/Django_(web_framework)&gt;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little_fish and Friendm1, 2020. How To Import Csv Data Into Django Models. [online] Stack Overflow. Available at: &lt;https://stackoverflow.com/questions/2459979/how-to-import-csv-data-into-django-models&gt;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Os-templates.com. 2020. OS Templates Premium And Free Website Templates. [online] Available at: &lt;https://www.os-templates.com/&gt; [Accessed March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Sharma, G. and rigdonmr, 2020. Adding Custom Fields To Users In Django. [online] Stack Overflow. Available at: &lt;https://stackoverflow.com/questions/2886987/adding-custom-fields-to-users-in-django&gt;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Docs.djangoproject.com. 2020. Writing Unit Tests In Django. [online] Available at: &lt;https://docs.djangoproject.com/en/3.0/intro/tutorial05/&gt;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•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Docs.djangoproject.com. 2020. Writing Your First Django App. [online] Available at: &lt;https://docs.djangoproject.com/en/3.0/intro/tutorial01/&gt; [Accessed April 2020].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5" name="Google Shape;3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2"/>
          <p:cNvSpPr txBox="1"/>
          <p:nvPr/>
        </p:nvSpPr>
        <p:spPr>
          <a:xfrm>
            <a:off x="922124" y="196182"/>
            <a:ext cx="58787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Works Cited and Resources Used: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pic>
        <p:nvPicPr>
          <p:cNvPr id="372" name="Google Shape;3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/>
        </p:nvSpPr>
        <p:spPr>
          <a:xfrm>
            <a:off x="922124" y="196182"/>
            <a:ext cx="58787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Questions?</a:t>
            </a:r>
            <a:endParaRPr sz="1100"/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525" y="1772077"/>
            <a:ext cx="5131599" cy="15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922125" y="983574"/>
            <a:ext cx="7242000" cy="366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Reservation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Reserve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Search bar to locate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Account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List of tools checked out to the user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Customer Information/Fees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Form to update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Employee Portal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View all user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View all tool information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Check in tools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Pay Fees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922124" y="196182"/>
            <a:ext cx="40524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Overview:</a:t>
            </a:r>
            <a:endParaRPr b="0" i="0" sz="41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922124" y="983582"/>
            <a:ext cx="7242055" cy="37484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Change in our class design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2 different classes for tool type and tool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 class for just Tool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Back-end Language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Started with C#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9398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Had difficulty setting up a database/server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596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Switched to Python and Django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9398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Built-in server and database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9398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group was more familiar with the framework from CS2610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922125" y="196175"/>
            <a:ext cx="59145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Design Decisions</a:t>
            </a:r>
            <a:endParaRPr sz="4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922124" y="9835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Divided our development in 3 sprints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First 2 sprints were not productive due to unpredictable circumstances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Sprints included: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Planning Meeting: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Planning Poker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Choose stories to work 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Retrospective: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Discuss the results of the sprint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Improvements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Had Standups twice a week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Started in person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Switched to group messaging and video calls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Discussed what had been worked 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Personal goals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922124" y="196182"/>
            <a:ext cx="40524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Scrum Practices</a:t>
            </a:r>
            <a:endParaRPr sz="1100"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475" y="1539850"/>
            <a:ext cx="3271700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31" name="Google Shape;231;p36"/>
          <p:cNvSpPr txBox="1"/>
          <p:nvPr>
            <p:ph idx="1" type="subTitle"/>
          </p:nvPr>
        </p:nvSpPr>
        <p:spPr>
          <a:xfrm>
            <a:off x="922124" y="9835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922125" y="196175"/>
            <a:ext cx="44163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4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Burndown Chart</a:t>
            </a:r>
            <a:endParaRPr sz="11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24" y="914725"/>
            <a:ext cx="6662813" cy="37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922124" y="907382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product is a potentially shippable increment that fulfills all requirements as expressed by the owner.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product went through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several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testing phase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in which all major systems were tested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ensure they worked as intended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including: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Page Navigation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Tool Reservation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Account Information/Updating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114300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Submitting Messages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922124" y="196182"/>
            <a:ext cx="58787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Ready for Deployment:</a:t>
            </a:r>
            <a:endParaRPr sz="11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077" y="3167475"/>
            <a:ext cx="4235776" cy="1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ctrTitle"/>
          </p:nvPr>
        </p:nvSpPr>
        <p:spPr>
          <a:xfrm>
            <a:off x="7046595" y="4684124"/>
            <a:ext cx="1379802" cy="233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897675" y="573000"/>
            <a:ext cx="7242000" cy="427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At the beginning of the project the customer didn’t really have a clear picture of what they wanted their website to look like. After submitting our high-fidelity prototype we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received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feedback which clarified what the customer had in mind for their websites design.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Here are the requirements we gathered from the feedback in their respective FURPS, audience oriented, and MOSCOW categories: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FURPS: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Usability: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slideshow/carousel on the main page that changes every few seconds.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tool-shed logo that appears twice on every page (both header and foot).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contact us page that has a a google map and form to email questions.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project page that has pictures and descriptions of people using our tools for home remodel.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Audience Oriented: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User: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contact us page that has a google map and a form to email questions.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project page that has pictures and descriptions of people using our tools for home remodel.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Nonfunctional: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slideshow/carousel on the main page that changes every few seconds.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tool-shed logo that appears twice on every page (both header and foot).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MOSCOW: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○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Must: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slideshow/carousel on the main page that changes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every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 few seconds.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tool-shed logo that appears twice on every page (both header and foot).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contact us page that has a a google map and form to email questions.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■"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A project page that has pictures and descriptions of people using our tools for home remodel.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254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4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897675" y="0"/>
            <a:ext cx="7979100" cy="573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</a:t>
            </a:r>
            <a:r>
              <a:rPr lang="en" sz="24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Requirements Progression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7046595" y="4684124"/>
            <a:ext cx="1379700" cy="23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ustria"/>
              <a:buNone/>
            </a:pPr>
            <a:r>
              <a:rPr lang="en" sz="1100"/>
              <a:t>Dans Tool Shop</a:t>
            </a:r>
            <a:endParaRPr sz="1100"/>
          </a:p>
        </p:txBody>
      </p:sp>
      <p:sp>
        <p:nvSpPr>
          <p:cNvPr id="257" name="Google Shape;257;p39"/>
          <p:cNvSpPr txBox="1"/>
          <p:nvPr>
            <p:ph idx="1" type="subTitle"/>
          </p:nvPr>
        </p:nvSpPr>
        <p:spPr>
          <a:xfrm>
            <a:off x="897674" y="726170"/>
            <a:ext cx="7242000" cy="37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9610" y="4653134"/>
            <a:ext cx="591553" cy="2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897675" y="0"/>
            <a:ext cx="7979100" cy="57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Website Design - </a:t>
            </a:r>
            <a:r>
              <a:rPr lang="en" sz="3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Early Prototypes</a:t>
            </a:r>
            <a:r>
              <a:rPr b="0" i="0" lang="en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3000"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75" y="1193561"/>
            <a:ext cx="2481226" cy="32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200" y="1207888"/>
            <a:ext cx="3320251" cy="31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