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499" y="634956"/>
            <a:ext cx="5403217" cy="1049867"/>
          </a:xfrm>
        </p:spPr>
        <p:txBody>
          <a:bodyPr/>
          <a:lstStyle/>
          <a:p>
            <a:r>
              <a:rPr lang="en-US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2311455"/>
            <a:ext cx="9656073" cy="30886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CCGW: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Katelynn Call –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Brian Callister – The Django Godsend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Cheston Gray –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Josh Webster – The Test Master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16" y="831383"/>
            <a:ext cx="2210362" cy="110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Show the requirement in FURPS, audience oriented, and MOSCOW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Show UML and low/hi fidelity 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2:</a:t>
            </a:r>
          </a:p>
        </p:txBody>
      </p:sp>
    </p:spTree>
    <p:extLst>
      <p:ext uri="{BB962C8B-B14F-4D97-AF65-F5344CB8AC3E}">
        <p14:creationId xmlns:p14="http://schemas.microsoft.com/office/powerpoint/2010/main" val="145575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UML and low/hi fidelity documentation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2:</a:t>
            </a:r>
          </a:p>
        </p:txBody>
      </p:sp>
    </p:spTree>
    <p:extLst>
      <p:ext uri="{BB962C8B-B14F-4D97-AF65-F5344CB8AC3E}">
        <p14:creationId xmlns:p14="http://schemas.microsoft.com/office/powerpoint/2010/main" val="384489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Talk about which scrum tasks went into developing this requirement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Mention which teammate accomplished the developing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(These two are important apparently)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2:</a:t>
            </a:r>
          </a:p>
        </p:txBody>
      </p:sp>
    </p:spTree>
    <p:extLst>
      <p:ext uri="{BB962C8B-B14F-4D97-AF65-F5344CB8AC3E}">
        <p14:creationId xmlns:p14="http://schemas.microsoft.com/office/powerpoint/2010/main" val="138038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Describe the unit testing for this requirement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2:</a:t>
            </a:r>
          </a:p>
        </p:txBody>
      </p:sp>
    </p:spTree>
    <p:extLst>
      <p:ext uri="{BB962C8B-B14F-4D97-AF65-F5344CB8AC3E}">
        <p14:creationId xmlns:p14="http://schemas.microsoft.com/office/powerpoint/2010/main" val="218539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Show the requirement in FURPS, audience oriented, and MOSCOW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Show UML and low/hi fidelity 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3:</a:t>
            </a:r>
          </a:p>
        </p:txBody>
      </p:sp>
    </p:spTree>
    <p:extLst>
      <p:ext uri="{BB962C8B-B14F-4D97-AF65-F5344CB8AC3E}">
        <p14:creationId xmlns:p14="http://schemas.microsoft.com/office/powerpoint/2010/main" val="358783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UML and low/hi fidelity documentation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3:</a:t>
            </a:r>
          </a:p>
        </p:txBody>
      </p:sp>
    </p:spTree>
    <p:extLst>
      <p:ext uri="{BB962C8B-B14F-4D97-AF65-F5344CB8AC3E}">
        <p14:creationId xmlns:p14="http://schemas.microsoft.com/office/powerpoint/2010/main" val="55509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Talk about which scrum tasks went into developing this requirement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Mention which teammate accomplished the developing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(These two are important apparently)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3:</a:t>
            </a:r>
          </a:p>
        </p:txBody>
      </p:sp>
    </p:spTree>
    <p:extLst>
      <p:ext uri="{BB962C8B-B14F-4D97-AF65-F5344CB8AC3E}">
        <p14:creationId xmlns:p14="http://schemas.microsoft.com/office/powerpoint/2010/main" val="749177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Describe the unit testing for this requirement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3:</a:t>
            </a:r>
          </a:p>
        </p:txBody>
      </p:sp>
    </p:spTree>
    <p:extLst>
      <p:ext uri="{BB962C8B-B14F-4D97-AF65-F5344CB8AC3E}">
        <p14:creationId xmlns:p14="http://schemas.microsoft.com/office/powerpoint/2010/main" val="174520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5 </a:t>
            </a:r>
            <a:r>
              <a:rPr lang="en-US" sz="2400" dirty="0" err="1">
                <a:effectLst/>
                <a:latin typeface="Georgia" panose="02040502050405020303" pitchFamily="18" charset="0"/>
              </a:rPr>
              <a:t>apa</a:t>
            </a:r>
            <a:r>
              <a:rPr lang="en-US" sz="2400" dirty="0">
                <a:effectLst/>
                <a:latin typeface="Georgia" panose="02040502050405020303" pitchFamily="18" charset="0"/>
              </a:rPr>
              <a:t> works cited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Works Cited and Resources Used:</a:t>
            </a:r>
          </a:p>
        </p:txBody>
      </p:sp>
    </p:spTree>
    <p:extLst>
      <p:ext uri="{BB962C8B-B14F-4D97-AF65-F5344CB8AC3E}">
        <p14:creationId xmlns:p14="http://schemas.microsoft.com/office/powerpoint/2010/main" val="92681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367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0886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effectLst/>
                <a:latin typeface="Georgia" panose="02040502050405020303" pitchFamily="18" charset="0"/>
              </a:rPr>
              <a:t>Website consists of: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Main Page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Our Projects Page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Our Tools Page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Contact Us Page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Reservation Page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Account Page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Employee Portal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Database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54032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effectLst/>
              </a:rPr>
              <a:t>Overview: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6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Change in our class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2 different classes for tool type and tool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1 class for just Tool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Back-end Language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Started with C#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Had difficulty setting up a database/server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Switched to Python and Django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Built-in server and database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Georgia" panose="02040502050405020303" pitchFamily="18" charset="0"/>
              </a:rPr>
              <a:t>Our group was more familiar with the framework from CS2610</a:t>
            </a:r>
          </a:p>
          <a:p>
            <a:pPr algn="l"/>
            <a:endParaRPr lang="en-US" sz="220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54032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04448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I guess we make up nonsense about our ‘scrums’ here?</a:t>
            </a:r>
            <a:endParaRPr lang="en-US" sz="2000" dirty="0">
              <a:effectLst/>
              <a:latin typeface="Georgia" panose="02040502050405020303" pitchFamily="18" charset="0"/>
            </a:endParaRPr>
          </a:p>
          <a:p>
            <a:pPr algn="l"/>
            <a:endParaRPr lang="en-US" sz="2200" dirty="0">
              <a:effectLst/>
              <a:latin typeface="Georgia" panose="02040502050405020303" pitchFamily="18" charset="0"/>
            </a:endParaRPr>
          </a:p>
          <a:p>
            <a:pPr algn="l"/>
            <a:endParaRPr lang="en-US" sz="2200" dirty="0">
              <a:effectLst/>
              <a:latin typeface="Georgia" panose="02040502050405020303" pitchFamily="18" charset="0"/>
            </a:endParaRPr>
          </a:p>
          <a:p>
            <a:pPr algn="l"/>
            <a:r>
              <a:rPr lang="en-US" sz="2200" dirty="0">
                <a:effectLst/>
                <a:latin typeface="Georgia" panose="02040502050405020303" pitchFamily="18" charset="0"/>
              </a:rPr>
              <a:t>. Burndown chart picture goes here: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5403217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Scrum Practices</a:t>
            </a:r>
          </a:p>
        </p:txBody>
      </p:sp>
    </p:spTree>
    <p:extLst>
      <p:ext uri="{BB962C8B-B14F-4D97-AF65-F5344CB8AC3E}">
        <p14:creationId xmlns:p14="http://schemas.microsoft.com/office/powerpoint/2010/main" val="4902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Description of code correctness</a:t>
            </a:r>
            <a:endParaRPr lang="en-US" sz="2200" dirty="0">
              <a:effectLst/>
              <a:latin typeface="Georgia" panose="02040502050405020303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Description of testing phase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Georgia" panose="02040502050405020303" pitchFamily="18" charset="0"/>
              </a:rPr>
              <a:t>Unit tests</a:t>
            </a:r>
          </a:p>
          <a:p>
            <a:pPr algn="l"/>
            <a:endParaRPr lang="en-US" sz="240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Ready for Deployment:</a:t>
            </a:r>
          </a:p>
        </p:txBody>
      </p:sp>
    </p:spTree>
    <p:extLst>
      <p:ext uri="{BB962C8B-B14F-4D97-AF65-F5344CB8AC3E}">
        <p14:creationId xmlns:p14="http://schemas.microsoft.com/office/powerpoint/2010/main" val="277616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Show the requirement in FURPS, audience oriented, and MOSCOW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Show UML and low/hi fidelity 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1:</a:t>
            </a:r>
          </a:p>
        </p:txBody>
      </p:sp>
    </p:spTree>
    <p:extLst>
      <p:ext uri="{BB962C8B-B14F-4D97-AF65-F5344CB8AC3E}">
        <p14:creationId xmlns:p14="http://schemas.microsoft.com/office/powerpoint/2010/main" val="28155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UML and low/hi fidelity documentation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1:</a:t>
            </a:r>
          </a:p>
        </p:txBody>
      </p:sp>
    </p:spTree>
    <p:extLst>
      <p:ext uri="{BB962C8B-B14F-4D97-AF65-F5344CB8AC3E}">
        <p14:creationId xmlns:p14="http://schemas.microsoft.com/office/powerpoint/2010/main" val="307723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Talk about which scrum tasks went into developing this requirement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Mention which teammate accomplished the developing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(These two are important apparently)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1:</a:t>
            </a:r>
          </a:p>
        </p:txBody>
      </p:sp>
    </p:spTree>
    <p:extLst>
      <p:ext uri="{BB962C8B-B14F-4D97-AF65-F5344CB8AC3E}">
        <p14:creationId xmlns:p14="http://schemas.microsoft.com/office/powerpoint/2010/main" val="137281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243-CED6-44DD-9ECC-9894610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5460" y="6245499"/>
            <a:ext cx="1839736" cy="311725"/>
          </a:xfrm>
        </p:spPr>
        <p:txBody>
          <a:bodyPr>
            <a:normAutofit/>
          </a:bodyPr>
          <a:lstStyle/>
          <a:p>
            <a:r>
              <a:rPr lang="en-US" sz="1400" dirty="0"/>
              <a:t>Dans Tool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3A3E-5A38-4C58-90A4-2DC2AE42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499" y="1311443"/>
            <a:ext cx="9656073" cy="499791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Georgia" panose="02040502050405020303" pitchFamily="18" charset="0"/>
              </a:rPr>
              <a:t>Describe the unit testing for this requirement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9BC3E5-2035-4AF9-9E29-76A28E03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80" y="6204178"/>
            <a:ext cx="788738" cy="39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F2853C4-9272-472E-8C8C-61D59ADC09BD}"/>
              </a:ext>
            </a:extLst>
          </p:cNvPr>
          <p:cNvSpPr txBox="1">
            <a:spLocks/>
          </p:cNvSpPr>
          <p:nvPr/>
        </p:nvSpPr>
        <p:spPr>
          <a:xfrm>
            <a:off x="1229499" y="261576"/>
            <a:ext cx="7838301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Requirement 1:</a:t>
            </a:r>
          </a:p>
        </p:txBody>
      </p:sp>
    </p:spTree>
    <p:extLst>
      <p:ext uri="{BB962C8B-B14F-4D97-AF65-F5344CB8AC3E}">
        <p14:creationId xmlns:p14="http://schemas.microsoft.com/office/powerpoint/2010/main" val="1753857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163</TotalTime>
  <Words>412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Calisto MT</vt:lpstr>
      <vt:lpstr>Georgia</vt:lpstr>
      <vt:lpstr>Wingdings 2</vt:lpstr>
      <vt:lpstr>Slate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  <vt:lpstr>Dans Tool 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Dans Tool Shop</dc:title>
  <dc:creator>Cheston Gray</dc:creator>
  <cp:lastModifiedBy>Cheston Gray</cp:lastModifiedBy>
  <cp:revision>5</cp:revision>
  <dcterms:created xsi:type="dcterms:W3CDTF">2020-04-11T06:12:52Z</dcterms:created>
  <dcterms:modified xsi:type="dcterms:W3CDTF">2020-04-11T08:59:20Z</dcterms:modified>
</cp:coreProperties>
</file>