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1417305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1417305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0f89e7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0f89e7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c01a6ba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c01a6ba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01a6ba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01a6ba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53fd67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53fd67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553fd67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553fd67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553fd67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553fd67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01a6ba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01a6ba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c01a6ba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c01a6ba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c0f89e75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c0f89e75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c01a6ba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c01a6ba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01a6ba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01a6ba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WDm9MzoHpxSVKrFaVU3k6mYWdWQEcr1h/view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3737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Paper Scissors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18311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 Dawson and Joshua Annandsingh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680300" y="3034000"/>
            <a:ext cx="5783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ELC 343 - Microcomputer Systems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12/6/19</a:t>
            </a:r>
            <a:endParaRPr sz="24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Segment 3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Logic Code Segments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00" y="2219350"/>
            <a:ext cx="30289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975" y="2214575"/>
            <a:ext cx="28098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775" y="2190763"/>
            <a:ext cx="28003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pic>
        <p:nvPicPr>
          <p:cNvPr id="137" name="Google Shape;137;p23" title="IMG_058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400" y="1396350"/>
            <a:ext cx="6390677" cy="35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Experiences 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Logic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Making the two game modes</a:t>
            </a:r>
            <a:endParaRPr sz="12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Singleplayer: AI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Two player: Two buttons</a:t>
            </a:r>
            <a:endParaRPr sz="11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Allowing for multiple button presses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Restart game with button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Seven Segment Display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Using correct resistors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Finding the correct pins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Capsense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Goal to use as restart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 into numerous bugs and problems</a:t>
            </a:r>
            <a:endParaRPr sz="12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427" y="1464388"/>
            <a:ext cx="3073524" cy="312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5"/>
            <a:ext cx="501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about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Seven Segment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Capsense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Differently next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Capsense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Further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advanced Display or multiple seven segments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 game into multiple 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more than just rock paper scissors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00" y="1628988"/>
            <a:ext cx="3438600" cy="280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Introduction/Goals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4988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Project: Rock Paper Scissors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game modes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Single player (vs AI)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Two player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countdown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Restart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to choose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successful game with correct logic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Implement seven segment display for countdown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Include AI for single player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Use Capsense for restarting of game</a:t>
            </a:r>
            <a:endParaRPr sz="12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00" y="1175250"/>
            <a:ext cx="3462900" cy="331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17803" r="0" t="11652"/>
          <a:stretch/>
        </p:blipFill>
        <p:spPr>
          <a:xfrm>
            <a:off x="1607601" y="1422104"/>
            <a:ext cx="5928775" cy="34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250"/>
            <a:ext cx="8839204" cy="348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Diagram/Devices Used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5"/>
            <a:ext cx="2353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PSoC CY8CKIT-050 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LCD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Seven Segment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330 Ohm Resistors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8669" r="11795" t="3540"/>
          <a:stretch/>
        </p:blipFill>
        <p:spPr>
          <a:xfrm>
            <a:off x="6447850" y="1247300"/>
            <a:ext cx="2268550" cy="35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34631" r="0" t="26459"/>
          <a:stretch/>
        </p:blipFill>
        <p:spPr>
          <a:xfrm>
            <a:off x="2957275" y="1715425"/>
            <a:ext cx="3114175" cy="26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Choices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Seven Segment Display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320 Ohm calculated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330 Ohm resistor used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30930" l="1644" r="1615" t="37030"/>
          <a:stretch/>
        </p:blipFill>
        <p:spPr>
          <a:xfrm>
            <a:off x="1254763" y="2775075"/>
            <a:ext cx="6634475" cy="164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200" y="417850"/>
            <a:ext cx="2153900" cy="21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Circuit Design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25" y="1349900"/>
            <a:ext cx="2770929" cy="369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Segments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Seven Segment Countdown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Single Player Selection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1255723"/>
            <a:ext cx="3694875" cy="10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606148"/>
            <a:ext cx="3156825" cy="23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Segments 2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Player Selection Code Segment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Restart Code Segment 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26" y="458025"/>
            <a:ext cx="2620775" cy="43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00" y="3067863"/>
            <a:ext cx="4648200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