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595" r:id="rId5"/>
  </p:sldMasterIdLst>
  <p:notesMasterIdLst>
    <p:notesMasterId r:id="rId23"/>
  </p:notesMasterIdLst>
  <p:sldIdLst>
    <p:sldId id="391" r:id="rId6"/>
    <p:sldId id="386" r:id="rId7"/>
    <p:sldId id="390" r:id="rId8"/>
    <p:sldId id="394" r:id="rId9"/>
    <p:sldId id="395" r:id="rId10"/>
    <p:sldId id="389" r:id="rId11"/>
    <p:sldId id="410" r:id="rId12"/>
    <p:sldId id="400" r:id="rId13"/>
    <p:sldId id="406" r:id="rId14"/>
    <p:sldId id="396" r:id="rId15"/>
    <p:sldId id="397" r:id="rId16"/>
    <p:sldId id="408" r:id="rId17"/>
    <p:sldId id="409" r:id="rId18"/>
    <p:sldId id="399" r:id="rId19"/>
    <p:sldId id="398" r:id="rId20"/>
    <p:sldId id="393" r:id="rId21"/>
    <p:sldId id="3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8E499B"/>
    <a:srgbClr val="4B2D91"/>
    <a:srgbClr val="643CBE"/>
    <a:srgbClr val="5F5FF5"/>
    <a:srgbClr val="C8C8FF"/>
    <a:srgbClr val="918CFF"/>
    <a:srgbClr val="148ADE"/>
    <a:srgbClr val="FABE3C"/>
    <a:srgbClr val="00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4" autoAdjust="0"/>
    <p:restoredTop sz="69730" autoAdjust="0"/>
  </p:normalViewPr>
  <p:slideViewPr>
    <p:cSldViewPr snapToGrid="0" showGuides="1">
      <p:cViewPr varScale="1">
        <p:scale>
          <a:sx n="102" d="100"/>
          <a:sy n="102" d="100"/>
        </p:scale>
        <p:origin x="-1488" y="-104"/>
      </p:cViewPr>
      <p:guideLst>
        <p:guide orient="horz" pos="430"/>
        <p:guide orient="horz" pos="3888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5" d="100"/>
        <a:sy n="3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ACA0E-3314-E549-BC53-B5157DC1EDAD}" type="doc">
      <dgm:prSet loTypeId="urn:microsoft.com/office/officeart/2005/8/layout/vList2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C290258-DB93-8F4D-9D46-5B5B66A4E1E0}">
      <dgm:prSet/>
      <dgm:spPr/>
      <dgm:t>
        <a:bodyPr/>
        <a:lstStyle/>
        <a:p>
          <a:pPr rtl="0"/>
          <a:r>
            <a:rPr lang="en-US" b="1" dirty="0" smtClean="0"/>
            <a:t>Layers</a:t>
          </a:r>
          <a:endParaRPr lang="en-US" dirty="0"/>
        </a:p>
      </dgm:t>
    </dgm:pt>
    <dgm:pt modelId="{9B3E8D65-4B6D-AC40-8198-A955215A62F1}" type="parTrans" cxnId="{687E646E-B2F2-9349-A533-6D0C9918F968}">
      <dgm:prSet/>
      <dgm:spPr/>
      <dgm:t>
        <a:bodyPr/>
        <a:lstStyle/>
        <a:p>
          <a:endParaRPr lang="en-US"/>
        </a:p>
      </dgm:t>
    </dgm:pt>
    <dgm:pt modelId="{AD7F5A34-1541-104C-80FC-6BA5F6C29988}" type="sibTrans" cxnId="{687E646E-B2F2-9349-A533-6D0C9918F968}">
      <dgm:prSet/>
      <dgm:spPr/>
      <dgm:t>
        <a:bodyPr/>
        <a:lstStyle/>
        <a:p>
          <a:endParaRPr lang="en-US"/>
        </a:p>
      </dgm:t>
    </dgm:pt>
    <dgm:pt modelId="{3F82D94E-7C93-2A49-9FBA-E4103885F031}">
      <dgm:prSet/>
      <dgm:spPr/>
      <dgm:t>
        <a:bodyPr/>
        <a:lstStyle/>
        <a:p>
          <a:pPr rtl="0"/>
          <a:r>
            <a:rPr lang="en-US" b="1" dirty="0" smtClean="0"/>
            <a:t>Widgets</a:t>
          </a:r>
          <a:endParaRPr lang="en-US" dirty="0"/>
        </a:p>
      </dgm:t>
    </dgm:pt>
    <dgm:pt modelId="{38580198-36CC-AA45-83BC-733379ED8835}" type="parTrans" cxnId="{9D4FDF16-E6A8-BF4A-9D60-2E490B49B855}">
      <dgm:prSet/>
      <dgm:spPr/>
      <dgm:t>
        <a:bodyPr/>
        <a:lstStyle/>
        <a:p>
          <a:endParaRPr lang="en-US"/>
        </a:p>
      </dgm:t>
    </dgm:pt>
    <dgm:pt modelId="{B05713F4-E5AC-8448-A6B7-BCE705FEC497}" type="sibTrans" cxnId="{9D4FDF16-E6A8-BF4A-9D60-2E490B49B855}">
      <dgm:prSet/>
      <dgm:spPr/>
      <dgm:t>
        <a:bodyPr/>
        <a:lstStyle/>
        <a:p>
          <a:endParaRPr lang="en-US"/>
        </a:p>
      </dgm:t>
    </dgm:pt>
    <dgm:pt modelId="{422716B2-A0C7-5A4A-9208-DB733D975F21}">
      <dgm:prSet/>
      <dgm:spPr/>
      <dgm:t>
        <a:bodyPr/>
        <a:lstStyle/>
        <a:p>
          <a:pPr rtl="0"/>
          <a:r>
            <a:rPr lang="en-US" b="1" dirty="0" smtClean="0"/>
            <a:t>Panels</a:t>
          </a:r>
          <a:endParaRPr lang="en-US" dirty="0"/>
        </a:p>
      </dgm:t>
    </dgm:pt>
    <dgm:pt modelId="{61A8932A-50A0-B04A-9791-41ED6818850F}" type="parTrans" cxnId="{1F08CBBA-E40C-394D-975A-00AC2DD13956}">
      <dgm:prSet/>
      <dgm:spPr/>
      <dgm:t>
        <a:bodyPr/>
        <a:lstStyle/>
        <a:p>
          <a:endParaRPr lang="en-US"/>
        </a:p>
      </dgm:t>
    </dgm:pt>
    <dgm:pt modelId="{4D4FC74F-C236-F541-B38E-128D02BFD219}" type="sibTrans" cxnId="{1F08CBBA-E40C-394D-975A-00AC2DD13956}">
      <dgm:prSet/>
      <dgm:spPr/>
      <dgm:t>
        <a:bodyPr/>
        <a:lstStyle/>
        <a:p>
          <a:endParaRPr lang="en-US"/>
        </a:p>
      </dgm:t>
    </dgm:pt>
    <dgm:pt modelId="{9A5A28E8-57F3-B64B-9D1E-796CEB31179E}">
      <dgm:prSet/>
      <dgm:spPr/>
      <dgm:t>
        <a:bodyPr/>
        <a:lstStyle/>
        <a:p>
          <a:pPr rtl="0"/>
          <a:r>
            <a:rPr lang="en-US" b="1" dirty="0" smtClean="0"/>
            <a:t>Legend</a:t>
          </a:r>
          <a:endParaRPr lang="en-US" dirty="0"/>
        </a:p>
      </dgm:t>
    </dgm:pt>
    <dgm:pt modelId="{09D7BB0E-D089-FE4C-B4B9-49B6805BB127}" type="parTrans" cxnId="{39EEFC0D-6DC1-4C48-9F94-42221296AF47}">
      <dgm:prSet/>
      <dgm:spPr/>
      <dgm:t>
        <a:bodyPr/>
        <a:lstStyle/>
        <a:p>
          <a:endParaRPr lang="en-US"/>
        </a:p>
      </dgm:t>
    </dgm:pt>
    <dgm:pt modelId="{B6D40308-C4E7-8749-BC29-AB8737B443B4}" type="sibTrans" cxnId="{39EEFC0D-6DC1-4C48-9F94-42221296AF47}">
      <dgm:prSet/>
      <dgm:spPr/>
      <dgm:t>
        <a:bodyPr/>
        <a:lstStyle/>
        <a:p>
          <a:endParaRPr lang="en-US"/>
        </a:p>
      </dgm:t>
    </dgm:pt>
    <dgm:pt modelId="{48805CD8-01CD-A447-AD51-34B2365C7B5B}">
      <dgm:prSet/>
      <dgm:spPr/>
      <dgm:t>
        <a:bodyPr/>
        <a:lstStyle/>
        <a:p>
          <a:pPr rtl="0"/>
          <a:r>
            <a:rPr lang="en-US" b="1" dirty="0" smtClean="0"/>
            <a:t>…Much more</a:t>
          </a:r>
          <a:endParaRPr lang="en-US" dirty="0"/>
        </a:p>
      </dgm:t>
    </dgm:pt>
    <dgm:pt modelId="{3EDFF5E6-55D2-0F49-8013-1A861CB9F747}" type="parTrans" cxnId="{6E0CC23B-199D-E543-8AA0-F97DB8D15703}">
      <dgm:prSet/>
      <dgm:spPr/>
      <dgm:t>
        <a:bodyPr/>
        <a:lstStyle/>
        <a:p>
          <a:endParaRPr lang="en-US"/>
        </a:p>
      </dgm:t>
    </dgm:pt>
    <dgm:pt modelId="{78DE506F-6376-274B-A98E-0EB463D304FD}" type="sibTrans" cxnId="{6E0CC23B-199D-E543-8AA0-F97DB8D15703}">
      <dgm:prSet/>
      <dgm:spPr/>
      <dgm:t>
        <a:bodyPr/>
        <a:lstStyle/>
        <a:p>
          <a:endParaRPr lang="en-US"/>
        </a:p>
      </dgm:t>
    </dgm:pt>
    <dgm:pt modelId="{3E06B09A-095E-314B-8672-F74E9FC08266}" type="pres">
      <dgm:prSet presAssocID="{3EEACA0E-3314-E549-BC53-B5157DC1ED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693458-6B09-CC4D-B178-87DB3B53B6B4}" type="pres">
      <dgm:prSet presAssocID="{DC290258-DB93-8F4D-9D46-5B5B66A4E1E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925A-CFF8-9040-8E87-8F0283354818}" type="pres">
      <dgm:prSet presAssocID="{AD7F5A34-1541-104C-80FC-6BA5F6C29988}" presName="spacer" presStyleCnt="0"/>
      <dgm:spPr/>
    </dgm:pt>
    <dgm:pt modelId="{3A50F904-5D19-554B-ACEF-264EBF8719F2}" type="pres">
      <dgm:prSet presAssocID="{3F82D94E-7C93-2A49-9FBA-E4103885F03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C7978-0BA1-5145-9A66-BB75285CA600}" type="pres">
      <dgm:prSet presAssocID="{B05713F4-E5AC-8448-A6B7-BCE705FEC497}" presName="spacer" presStyleCnt="0"/>
      <dgm:spPr/>
    </dgm:pt>
    <dgm:pt modelId="{A148BF38-31FF-4A4A-BDA9-5C99363128C8}" type="pres">
      <dgm:prSet presAssocID="{422716B2-A0C7-5A4A-9208-DB733D975F2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0F79-EC1A-9D41-AEE3-B9FD2AAE217B}" type="pres">
      <dgm:prSet presAssocID="{4D4FC74F-C236-F541-B38E-128D02BFD219}" presName="spacer" presStyleCnt="0"/>
      <dgm:spPr/>
    </dgm:pt>
    <dgm:pt modelId="{C0A836A8-3029-E84C-AC8A-D32FF3EF91F2}" type="pres">
      <dgm:prSet presAssocID="{9A5A28E8-57F3-B64B-9D1E-796CEB31179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72999-52DE-F34E-8FF9-4734E21B9644}" type="pres">
      <dgm:prSet presAssocID="{B6D40308-C4E7-8749-BC29-AB8737B443B4}" presName="spacer" presStyleCnt="0"/>
      <dgm:spPr/>
    </dgm:pt>
    <dgm:pt modelId="{0A9DF463-A330-BA49-978A-81EE393B85F0}" type="pres">
      <dgm:prSet presAssocID="{48805CD8-01CD-A447-AD51-34B2365C7B5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07F2A-7A4F-C24D-9B78-71F27F8FF2BD}" type="presOf" srcId="{3F82D94E-7C93-2A49-9FBA-E4103885F031}" destId="{3A50F904-5D19-554B-ACEF-264EBF8719F2}" srcOrd="0" destOrd="0" presId="urn:microsoft.com/office/officeart/2005/8/layout/vList2"/>
    <dgm:cxn modelId="{AC43262E-A631-D744-88D5-D263943B0C55}" type="presOf" srcId="{DC290258-DB93-8F4D-9D46-5B5B66A4E1E0}" destId="{4B693458-6B09-CC4D-B178-87DB3B53B6B4}" srcOrd="0" destOrd="0" presId="urn:microsoft.com/office/officeart/2005/8/layout/vList2"/>
    <dgm:cxn modelId="{39EEFC0D-6DC1-4C48-9F94-42221296AF47}" srcId="{3EEACA0E-3314-E549-BC53-B5157DC1EDAD}" destId="{9A5A28E8-57F3-B64B-9D1E-796CEB31179E}" srcOrd="3" destOrd="0" parTransId="{09D7BB0E-D089-FE4C-B4B9-49B6805BB127}" sibTransId="{B6D40308-C4E7-8749-BC29-AB8737B443B4}"/>
    <dgm:cxn modelId="{682C16C2-9665-5140-BFC3-4C04A821907A}" type="presOf" srcId="{9A5A28E8-57F3-B64B-9D1E-796CEB31179E}" destId="{C0A836A8-3029-E84C-AC8A-D32FF3EF91F2}" srcOrd="0" destOrd="0" presId="urn:microsoft.com/office/officeart/2005/8/layout/vList2"/>
    <dgm:cxn modelId="{B0DB53A6-A72E-2344-9C13-1B66E5F9F0BD}" type="presOf" srcId="{3EEACA0E-3314-E549-BC53-B5157DC1EDAD}" destId="{3E06B09A-095E-314B-8672-F74E9FC08266}" srcOrd="0" destOrd="0" presId="urn:microsoft.com/office/officeart/2005/8/layout/vList2"/>
    <dgm:cxn modelId="{004121B7-3DAD-FC4E-9918-6C9A8A2551FF}" type="presOf" srcId="{422716B2-A0C7-5A4A-9208-DB733D975F21}" destId="{A148BF38-31FF-4A4A-BDA9-5C99363128C8}" srcOrd="0" destOrd="0" presId="urn:microsoft.com/office/officeart/2005/8/layout/vList2"/>
    <dgm:cxn modelId="{1F08CBBA-E40C-394D-975A-00AC2DD13956}" srcId="{3EEACA0E-3314-E549-BC53-B5157DC1EDAD}" destId="{422716B2-A0C7-5A4A-9208-DB733D975F21}" srcOrd="2" destOrd="0" parTransId="{61A8932A-50A0-B04A-9791-41ED6818850F}" sibTransId="{4D4FC74F-C236-F541-B38E-128D02BFD219}"/>
    <dgm:cxn modelId="{9D4FDF16-E6A8-BF4A-9D60-2E490B49B855}" srcId="{3EEACA0E-3314-E549-BC53-B5157DC1EDAD}" destId="{3F82D94E-7C93-2A49-9FBA-E4103885F031}" srcOrd="1" destOrd="0" parTransId="{38580198-36CC-AA45-83BC-733379ED8835}" sibTransId="{B05713F4-E5AC-8448-A6B7-BCE705FEC497}"/>
    <dgm:cxn modelId="{55E9BB65-F8EE-904A-95FE-E9803EBD94DE}" type="presOf" srcId="{48805CD8-01CD-A447-AD51-34B2365C7B5B}" destId="{0A9DF463-A330-BA49-978A-81EE393B85F0}" srcOrd="0" destOrd="0" presId="urn:microsoft.com/office/officeart/2005/8/layout/vList2"/>
    <dgm:cxn modelId="{6E0CC23B-199D-E543-8AA0-F97DB8D15703}" srcId="{3EEACA0E-3314-E549-BC53-B5157DC1EDAD}" destId="{48805CD8-01CD-A447-AD51-34B2365C7B5B}" srcOrd="4" destOrd="0" parTransId="{3EDFF5E6-55D2-0F49-8013-1A861CB9F747}" sibTransId="{78DE506F-6376-274B-A98E-0EB463D304FD}"/>
    <dgm:cxn modelId="{687E646E-B2F2-9349-A533-6D0C9918F968}" srcId="{3EEACA0E-3314-E549-BC53-B5157DC1EDAD}" destId="{DC290258-DB93-8F4D-9D46-5B5B66A4E1E0}" srcOrd="0" destOrd="0" parTransId="{9B3E8D65-4B6D-AC40-8198-A955215A62F1}" sibTransId="{AD7F5A34-1541-104C-80FC-6BA5F6C29988}"/>
    <dgm:cxn modelId="{FC03CB67-22F4-384E-A667-CEC91CC0275F}" type="presParOf" srcId="{3E06B09A-095E-314B-8672-F74E9FC08266}" destId="{4B693458-6B09-CC4D-B178-87DB3B53B6B4}" srcOrd="0" destOrd="0" presId="urn:microsoft.com/office/officeart/2005/8/layout/vList2"/>
    <dgm:cxn modelId="{0C272B30-BA8D-A249-982C-5D72288008E1}" type="presParOf" srcId="{3E06B09A-095E-314B-8672-F74E9FC08266}" destId="{8C9E925A-CFF8-9040-8E87-8F0283354818}" srcOrd="1" destOrd="0" presId="urn:microsoft.com/office/officeart/2005/8/layout/vList2"/>
    <dgm:cxn modelId="{EEEA8D9E-AC1A-4F4F-B36B-D1FD556A6618}" type="presParOf" srcId="{3E06B09A-095E-314B-8672-F74E9FC08266}" destId="{3A50F904-5D19-554B-ACEF-264EBF8719F2}" srcOrd="2" destOrd="0" presId="urn:microsoft.com/office/officeart/2005/8/layout/vList2"/>
    <dgm:cxn modelId="{F8487FDB-4688-D84C-831A-A0BF11F42E9C}" type="presParOf" srcId="{3E06B09A-095E-314B-8672-F74E9FC08266}" destId="{072C7978-0BA1-5145-9A66-BB75285CA600}" srcOrd="3" destOrd="0" presId="urn:microsoft.com/office/officeart/2005/8/layout/vList2"/>
    <dgm:cxn modelId="{74EF8E0B-44C4-9A4F-81B0-EDD0F92BDBEA}" type="presParOf" srcId="{3E06B09A-095E-314B-8672-F74E9FC08266}" destId="{A148BF38-31FF-4A4A-BDA9-5C99363128C8}" srcOrd="4" destOrd="0" presId="urn:microsoft.com/office/officeart/2005/8/layout/vList2"/>
    <dgm:cxn modelId="{15B34CB8-96A9-E049-BF9F-2DBA9B423CCB}" type="presParOf" srcId="{3E06B09A-095E-314B-8672-F74E9FC08266}" destId="{B3CB0F79-EC1A-9D41-AEE3-B9FD2AAE217B}" srcOrd="5" destOrd="0" presId="urn:microsoft.com/office/officeart/2005/8/layout/vList2"/>
    <dgm:cxn modelId="{D326DF54-61E9-AB4E-B3BB-51F01E1BE530}" type="presParOf" srcId="{3E06B09A-095E-314B-8672-F74E9FC08266}" destId="{C0A836A8-3029-E84C-AC8A-D32FF3EF91F2}" srcOrd="6" destOrd="0" presId="urn:microsoft.com/office/officeart/2005/8/layout/vList2"/>
    <dgm:cxn modelId="{1790CB22-BE72-B648-A0E3-44F2F821AC83}" type="presParOf" srcId="{3E06B09A-095E-314B-8672-F74E9FC08266}" destId="{8E372999-52DE-F34E-8FF9-4734E21B9644}" srcOrd="7" destOrd="0" presId="urn:microsoft.com/office/officeart/2005/8/layout/vList2"/>
    <dgm:cxn modelId="{E9E702E3-7284-B544-AD52-D468CFB9CB62}" type="presParOf" srcId="{3E06B09A-095E-314B-8672-F74E9FC08266}" destId="{0A9DF463-A330-BA49-978A-81EE393B85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85902-23FE-4CB9-8219-02307BADE61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79D734-A869-4D5C-A659-E459DA976078}">
      <dgm:prSet phldrT="[Text]"/>
      <dgm:spPr/>
      <dgm:t>
        <a:bodyPr/>
        <a:lstStyle/>
        <a:p>
          <a:r>
            <a:rPr lang="en-US" dirty="0" smtClean="0"/>
            <a:t>Defaults</a:t>
          </a:r>
          <a:endParaRPr lang="en-US" dirty="0"/>
        </a:p>
      </dgm:t>
    </dgm:pt>
    <dgm:pt modelId="{F466FE9D-96F6-4555-BC80-9594FE7F9A2E}" type="parTrans" cxnId="{801EA400-9EB1-462F-A055-32F1DBFF4EBE}">
      <dgm:prSet/>
      <dgm:spPr/>
      <dgm:t>
        <a:bodyPr/>
        <a:lstStyle/>
        <a:p>
          <a:endParaRPr lang="en-US"/>
        </a:p>
      </dgm:t>
    </dgm:pt>
    <dgm:pt modelId="{0805CB24-C80E-47BD-93CB-FA4FDA1686CE}" type="sibTrans" cxnId="{801EA400-9EB1-462F-A055-32F1DBFF4EBE}">
      <dgm:prSet/>
      <dgm:spPr/>
      <dgm:t>
        <a:bodyPr/>
        <a:lstStyle/>
        <a:p>
          <a:endParaRPr lang="en-US"/>
        </a:p>
      </dgm:t>
    </dgm:pt>
    <dgm:pt modelId="{394A9F2F-052D-402C-99A3-0BC37D33E242}">
      <dgm:prSet phldrT="[Text]" custT="1"/>
      <dgm:spPr/>
      <dgm:t>
        <a:bodyPr/>
        <a:lstStyle/>
        <a:p>
          <a:r>
            <a:rPr lang="en-US" sz="2400" dirty="0" smtClean="0"/>
            <a:t>Localization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85BD64BF-0352-4EFA-B2CC-B94FF5B9419C}" type="parTrans" cxnId="{396C0AC8-23B7-4963-BA9B-FA777C678174}">
      <dgm:prSet/>
      <dgm:spPr/>
      <dgm:t>
        <a:bodyPr/>
        <a:lstStyle/>
        <a:p>
          <a:endParaRPr lang="en-US"/>
        </a:p>
      </dgm:t>
    </dgm:pt>
    <dgm:pt modelId="{0355F254-7BB5-48E6-9F0E-016D9E1CA114}" type="sibTrans" cxnId="{396C0AC8-23B7-4963-BA9B-FA777C678174}">
      <dgm:prSet/>
      <dgm:spPr/>
      <dgm:t>
        <a:bodyPr/>
        <a:lstStyle/>
        <a:p>
          <a:endParaRPr lang="en-US"/>
        </a:p>
      </dgm:t>
    </dgm:pt>
    <dgm:pt modelId="{1808B7BD-8F50-42D2-8811-9452CDF17D64}">
      <dgm:prSet phldrT="[Text]" custT="1"/>
      <dgm:spPr/>
      <dgm:t>
        <a:bodyPr/>
        <a:lstStyle/>
        <a:p>
          <a:r>
            <a:rPr lang="en-US" sz="2300" dirty="0" smtClean="0"/>
            <a:t>Web Map, Group, Group Items</a:t>
          </a:r>
          <a:endParaRPr lang="en-US" sz="1400" dirty="0"/>
        </a:p>
      </dgm:t>
    </dgm:pt>
    <dgm:pt modelId="{FCB2E31D-620D-44FC-A321-5B8DEDDA21D2}" type="parTrans" cxnId="{6A19E56C-A8CF-4678-A409-1D7110231C63}">
      <dgm:prSet/>
      <dgm:spPr/>
      <dgm:t>
        <a:bodyPr/>
        <a:lstStyle/>
        <a:p>
          <a:endParaRPr lang="en-US"/>
        </a:p>
      </dgm:t>
    </dgm:pt>
    <dgm:pt modelId="{D8BE9BB1-E5DE-4B0E-83D8-20017F6A6D71}" type="sibTrans" cxnId="{6A19E56C-A8CF-4678-A409-1D7110231C63}">
      <dgm:prSet/>
      <dgm:spPr/>
      <dgm:t>
        <a:bodyPr/>
        <a:lstStyle/>
        <a:p>
          <a:endParaRPr lang="en-US"/>
        </a:p>
      </dgm:t>
    </dgm:pt>
    <dgm:pt modelId="{9D849807-F8F3-4936-8992-01DAD53F12F5}">
      <dgm:prSet phldrT="[Text]" custT="1"/>
      <dgm:spPr/>
      <dgm:t>
        <a:bodyPr/>
        <a:lstStyle/>
        <a:p>
          <a:r>
            <a:rPr lang="en-US" sz="2400" dirty="0" smtClean="0"/>
            <a:t>Organization Settings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9495C28E-E364-455D-BF5A-0322047DD8A2}" type="parTrans" cxnId="{4D072D00-FBB5-4ECD-9125-280787CF3267}">
      <dgm:prSet/>
      <dgm:spPr/>
      <dgm:t>
        <a:bodyPr/>
        <a:lstStyle/>
        <a:p>
          <a:endParaRPr lang="en-US"/>
        </a:p>
      </dgm:t>
    </dgm:pt>
    <dgm:pt modelId="{67AF9A3D-20C3-44E5-BA56-31089F219795}" type="sibTrans" cxnId="{4D072D00-FBB5-4ECD-9125-280787CF3267}">
      <dgm:prSet/>
      <dgm:spPr/>
      <dgm:t>
        <a:bodyPr/>
        <a:lstStyle/>
        <a:p>
          <a:endParaRPr lang="en-US"/>
        </a:p>
      </dgm:t>
    </dgm:pt>
    <dgm:pt modelId="{A3868E54-0A19-4E6D-9168-4F7C5D7A329D}">
      <dgm:prSet phldrT="[Text]" custT="1"/>
      <dgm:spPr/>
      <dgm:t>
        <a:bodyPr/>
        <a:lstStyle/>
        <a:p>
          <a:r>
            <a:rPr lang="en-US" sz="2400" dirty="0" smtClean="0"/>
            <a:t>Configured Application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6B169614-5637-4108-BD60-A40F2EE478AA}" type="parTrans" cxnId="{3590F938-2974-43B3-8313-157DA85EC505}">
      <dgm:prSet/>
      <dgm:spPr/>
      <dgm:t>
        <a:bodyPr/>
        <a:lstStyle/>
        <a:p>
          <a:endParaRPr lang="en-US"/>
        </a:p>
      </dgm:t>
    </dgm:pt>
    <dgm:pt modelId="{C13CE62A-C624-4135-99FB-3D69835C595F}" type="sibTrans" cxnId="{3590F938-2974-43B3-8313-157DA85EC505}">
      <dgm:prSet/>
      <dgm:spPr/>
      <dgm:t>
        <a:bodyPr/>
        <a:lstStyle/>
        <a:p>
          <a:endParaRPr lang="en-US"/>
        </a:p>
      </dgm:t>
    </dgm:pt>
    <dgm:pt modelId="{1B1C32AA-5754-462C-AF18-3619C0AA8228}">
      <dgm:prSet phldrT="[Text]" custT="1"/>
      <dgm:spPr/>
      <dgm:t>
        <a:bodyPr/>
        <a:lstStyle/>
        <a:p>
          <a:r>
            <a:rPr lang="en-US" sz="2400" dirty="0" smtClean="0"/>
            <a:t>URL Parameters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75B77665-43F5-44D4-9AC9-2ABDB093F64A}" type="parTrans" cxnId="{65EF4727-20C6-472C-B158-55DADC356C53}">
      <dgm:prSet/>
      <dgm:spPr/>
      <dgm:t>
        <a:bodyPr/>
        <a:lstStyle/>
        <a:p>
          <a:endParaRPr lang="en-US"/>
        </a:p>
      </dgm:t>
    </dgm:pt>
    <dgm:pt modelId="{45CAACC7-BBAA-4394-B1CB-B2A7FF4BF0A6}" type="sibTrans" cxnId="{65EF4727-20C6-472C-B158-55DADC356C53}">
      <dgm:prSet/>
      <dgm:spPr/>
      <dgm:t>
        <a:bodyPr/>
        <a:lstStyle/>
        <a:p>
          <a:endParaRPr lang="en-US"/>
        </a:p>
      </dgm:t>
    </dgm:pt>
    <dgm:pt modelId="{9B4B5616-6B9C-438E-8600-5C2D06F5D37C}">
      <dgm:prSet phldrT="[Text]"/>
      <dgm:spPr/>
      <dgm:t>
        <a:bodyPr/>
        <a:lstStyle/>
        <a:p>
          <a:r>
            <a:rPr lang="en-US" dirty="0" smtClean="0"/>
            <a:t>?</a:t>
          </a:r>
          <a:r>
            <a:rPr lang="en-US" dirty="0" err="1" smtClean="0"/>
            <a:t>webmap</a:t>
          </a:r>
          <a:r>
            <a:rPr lang="en-US" dirty="0" smtClean="0"/>
            <a:t>=&lt;</a:t>
          </a:r>
          <a:r>
            <a:rPr lang="en-US" dirty="0" err="1" smtClean="0"/>
            <a:t>webmap</a:t>
          </a:r>
          <a:r>
            <a:rPr lang="en-US" dirty="0" smtClean="0"/>
            <a:t>&gt;</a:t>
          </a:r>
          <a:endParaRPr lang="en-US" dirty="0"/>
        </a:p>
      </dgm:t>
    </dgm:pt>
    <dgm:pt modelId="{91DEABB5-E129-45FD-A5F8-2020FC4276FE}" type="parTrans" cxnId="{3B555DAB-2BF1-4AA2-A9E1-054213F1D141}">
      <dgm:prSet/>
      <dgm:spPr/>
      <dgm:t>
        <a:bodyPr/>
        <a:lstStyle/>
        <a:p>
          <a:endParaRPr lang="en-US"/>
        </a:p>
      </dgm:t>
    </dgm:pt>
    <dgm:pt modelId="{49579C59-F8E5-46E8-8688-A3A727CD3D82}" type="sibTrans" cxnId="{3B555DAB-2BF1-4AA2-A9E1-054213F1D141}">
      <dgm:prSet/>
      <dgm:spPr/>
      <dgm:t>
        <a:bodyPr/>
        <a:lstStyle/>
        <a:p>
          <a:endParaRPr lang="en-US"/>
        </a:p>
      </dgm:t>
    </dgm:pt>
    <dgm:pt modelId="{DBF987D2-AE28-44CC-A3D2-8C9DA24B3298}">
      <dgm:prSet phldrT="[Text]"/>
      <dgm:spPr/>
      <dgm:t>
        <a:bodyPr/>
        <a:lstStyle/>
        <a:p>
          <a:r>
            <a:rPr lang="en-US" dirty="0" smtClean="0"/>
            <a:t>?</a:t>
          </a:r>
          <a:r>
            <a:rPr lang="en-US" dirty="0" err="1" smtClean="0"/>
            <a:t>appid</a:t>
          </a:r>
          <a:r>
            <a:rPr lang="en-US" dirty="0" smtClean="0"/>
            <a:t>=&lt;id&gt;</a:t>
          </a:r>
          <a:endParaRPr lang="en-US" dirty="0"/>
        </a:p>
      </dgm:t>
    </dgm:pt>
    <dgm:pt modelId="{D1197249-6A0C-4135-A8DD-38BE39B429E9}" type="parTrans" cxnId="{41A580FB-EC11-425F-9E54-418D47A8CBE3}">
      <dgm:prSet/>
      <dgm:spPr/>
      <dgm:t>
        <a:bodyPr/>
        <a:lstStyle/>
        <a:p>
          <a:endParaRPr lang="en-US"/>
        </a:p>
      </dgm:t>
    </dgm:pt>
    <dgm:pt modelId="{7DA5A745-2723-4D0F-BD14-87874D991F4B}" type="sibTrans" cxnId="{41A580FB-EC11-425F-9E54-418D47A8CBE3}">
      <dgm:prSet/>
      <dgm:spPr/>
      <dgm:t>
        <a:bodyPr/>
        <a:lstStyle/>
        <a:p>
          <a:endParaRPr lang="en-US"/>
        </a:p>
      </dgm:t>
    </dgm:pt>
    <dgm:pt modelId="{7B3E0020-AD57-4F83-B379-C64365581C45}">
      <dgm:prSet phldrT="[Text]"/>
      <dgm:spPr/>
      <dgm:t>
        <a:bodyPr/>
        <a:lstStyle/>
        <a:p>
          <a:r>
            <a:rPr lang="en-US" dirty="0" smtClean="0"/>
            <a:t>Geocoders, print tasks, geometry services</a:t>
          </a:r>
          <a:endParaRPr lang="en-US" dirty="0"/>
        </a:p>
      </dgm:t>
    </dgm:pt>
    <dgm:pt modelId="{214ACDE3-DE44-4047-98A9-C9B7879C1050}" type="parTrans" cxnId="{1594E122-F977-4845-8BBC-23080C9BF7D2}">
      <dgm:prSet/>
      <dgm:spPr/>
      <dgm:t>
        <a:bodyPr/>
        <a:lstStyle/>
        <a:p>
          <a:endParaRPr lang="en-US"/>
        </a:p>
      </dgm:t>
    </dgm:pt>
    <dgm:pt modelId="{FA06C504-1E70-4C5A-B024-8E6416AE8498}" type="sibTrans" cxnId="{1594E122-F977-4845-8BBC-23080C9BF7D2}">
      <dgm:prSet/>
      <dgm:spPr/>
      <dgm:t>
        <a:bodyPr/>
        <a:lstStyle/>
        <a:p>
          <a:endParaRPr lang="en-US"/>
        </a:p>
      </dgm:t>
    </dgm:pt>
    <dgm:pt modelId="{E8A2C278-3A0D-45A3-9337-8A64F6FED1B2}">
      <dgm:prSet phldrT="[Text]"/>
      <dgm:spPr/>
      <dgm:t>
        <a:bodyPr/>
        <a:lstStyle/>
        <a:p>
          <a:r>
            <a:rPr lang="en-US" dirty="0" smtClean="0"/>
            <a:t>Theme, proxy, custom settings for your app</a:t>
          </a:r>
          <a:endParaRPr lang="en-US" dirty="0"/>
        </a:p>
      </dgm:t>
    </dgm:pt>
    <dgm:pt modelId="{9A6F0072-AEDB-4EE8-A2A0-3A8D7D70D91F}" type="parTrans" cxnId="{AC205415-C8CC-48EC-83C9-BA82F0BE3647}">
      <dgm:prSet/>
      <dgm:spPr/>
      <dgm:t>
        <a:bodyPr/>
        <a:lstStyle/>
        <a:p>
          <a:endParaRPr lang="en-US"/>
        </a:p>
      </dgm:t>
    </dgm:pt>
    <dgm:pt modelId="{EBD75A03-171E-41F3-85B7-D1B7366A9F69}" type="sibTrans" cxnId="{AC205415-C8CC-48EC-83C9-BA82F0BE3647}">
      <dgm:prSet/>
      <dgm:spPr/>
      <dgm:t>
        <a:bodyPr/>
        <a:lstStyle/>
        <a:p>
          <a:endParaRPr lang="en-US"/>
        </a:p>
      </dgm:t>
    </dgm:pt>
    <dgm:pt modelId="{1FB780FB-996E-4EB9-8930-2F1A060EB2A9}" type="pres">
      <dgm:prSet presAssocID="{3D385902-23FE-4CB9-8219-02307BADE6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4DB55C-02F8-4019-B993-6AA4F43CCEB4}" type="pres">
      <dgm:prSet presAssocID="{1F79D734-A869-4D5C-A659-E459DA97607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5A317-1074-4E73-AA9E-6B9D2D97A182}" type="pres">
      <dgm:prSet presAssocID="{1F79D734-A869-4D5C-A659-E459DA97607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C6FC0-E747-4B39-8585-38BC757B3FDF}" type="pres">
      <dgm:prSet presAssocID="{394A9F2F-052D-402C-99A3-0BC37D33E24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D6DDE-111D-4223-B99D-680F79242433}" type="pres">
      <dgm:prSet presAssocID="{0355F254-7BB5-48E6-9F0E-016D9E1CA114}" presName="spacer" presStyleCnt="0"/>
      <dgm:spPr/>
    </dgm:pt>
    <dgm:pt modelId="{378CF28B-C457-45EE-BD60-00FE64926E64}" type="pres">
      <dgm:prSet presAssocID="{1808B7BD-8F50-42D2-8811-9452CDF17D6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9F8CB-C762-435F-9BF8-387094F396B1}" type="pres">
      <dgm:prSet presAssocID="{D8BE9BB1-E5DE-4B0E-83D8-20017F6A6D71}" presName="spacer" presStyleCnt="0"/>
      <dgm:spPr/>
    </dgm:pt>
    <dgm:pt modelId="{28E9338A-79BF-4524-B36A-6DD23098A0E4}" type="pres">
      <dgm:prSet presAssocID="{9D849807-F8F3-4936-8992-01DAD53F12F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E456-8518-44FA-91EE-3F98EDEB7683}" type="pres">
      <dgm:prSet presAssocID="{9D849807-F8F3-4936-8992-01DAD53F12F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35FCE-C21D-4BCD-82B9-8C663EB4D5A0}" type="pres">
      <dgm:prSet presAssocID="{A3868E54-0A19-4E6D-9168-4F7C5D7A329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8387F-C24F-4E7B-8024-B4A79403E3D3}" type="pres">
      <dgm:prSet presAssocID="{A3868E54-0A19-4E6D-9168-4F7C5D7A329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730A1-2286-4FD6-9746-9D30F32FCC1D}" type="pres">
      <dgm:prSet presAssocID="{1B1C32AA-5754-462C-AF18-3619C0AA822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C8F5A-D839-4DD3-8BEA-5FF7D2130905}" type="pres">
      <dgm:prSet presAssocID="{1B1C32AA-5754-462C-AF18-3619C0AA822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F4727-20C6-472C-B158-55DADC356C53}" srcId="{3D385902-23FE-4CB9-8219-02307BADE617}" destId="{1B1C32AA-5754-462C-AF18-3619C0AA8228}" srcOrd="5" destOrd="0" parTransId="{75B77665-43F5-44D4-9AC9-2ABDB093F64A}" sibTransId="{45CAACC7-BBAA-4394-B1CB-B2A7FF4BF0A6}"/>
    <dgm:cxn modelId="{41A580FB-EC11-425F-9E54-418D47A8CBE3}" srcId="{A3868E54-0A19-4E6D-9168-4F7C5D7A329D}" destId="{DBF987D2-AE28-44CC-A3D2-8C9DA24B3298}" srcOrd="0" destOrd="0" parTransId="{D1197249-6A0C-4135-A8DD-38BE39B429E9}" sibTransId="{7DA5A745-2723-4D0F-BD14-87874D991F4B}"/>
    <dgm:cxn modelId="{1594E122-F977-4845-8BBC-23080C9BF7D2}" srcId="{9D849807-F8F3-4936-8992-01DAD53F12F5}" destId="{7B3E0020-AD57-4F83-B379-C64365581C45}" srcOrd="0" destOrd="0" parTransId="{214ACDE3-DE44-4047-98A9-C9B7879C1050}" sibTransId="{FA06C504-1E70-4C5A-B024-8E6416AE8498}"/>
    <dgm:cxn modelId="{4D072D00-FBB5-4ECD-9125-280787CF3267}" srcId="{3D385902-23FE-4CB9-8219-02307BADE617}" destId="{9D849807-F8F3-4936-8992-01DAD53F12F5}" srcOrd="3" destOrd="0" parTransId="{9495C28E-E364-455D-BF5A-0322047DD8A2}" sibTransId="{67AF9A3D-20C3-44E5-BA56-31089F219795}"/>
    <dgm:cxn modelId="{3590F938-2974-43B3-8313-157DA85EC505}" srcId="{3D385902-23FE-4CB9-8219-02307BADE617}" destId="{A3868E54-0A19-4E6D-9168-4F7C5D7A329D}" srcOrd="4" destOrd="0" parTransId="{6B169614-5637-4108-BD60-A40F2EE478AA}" sibTransId="{C13CE62A-C624-4135-99FB-3D69835C595F}"/>
    <dgm:cxn modelId="{801EA400-9EB1-462F-A055-32F1DBFF4EBE}" srcId="{3D385902-23FE-4CB9-8219-02307BADE617}" destId="{1F79D734-A869-4D5C-A659-E459DA976078}" srcOrd="0" destOrd="0" parTransId="{F466FE9D-96F6-4555-BC80-9594FE7F9A2E}" sibTransId="{0805CB24-C80E-47BD-93CB-FA4FDA1686CE}"/>
    <dgm:cxn modelId="{01D368A2-861B-41F7-B80A-099D734EC760}" type="presOf" srcId="{9D849807-F8F3-4936-8992-01DAD53F12F5}" destId="{28E9338A-79BF-4524-B36A-6DD23098A0E4}" srcOrd="0" destOrd="0" presId="urn:microsoft.com/office/officeart/2005/8/layout/vList2"/>
    <dgm:cxn modelId="{6A19E56C-A8CF-4678-A409-1D7110231C63}" srcId="{3D385902-23FE-4CB9-8219-02307BADE617}" destId="{1808B7BD-8F50-42D2-8811-9452CDF17D64}" srcOrd="2" destOrd="0" parTransId="{FCB2E31D-620D-44FC-A321-5B8DEDDA21D2}" sibTransId="{D8BE9BB1-E5DE-4B0E-83D8-20017F6A6D71}"/>
    <dgm:cxn modelId="{8C815DFC-32FB-4332-8541-CBF7FCD1EB8B}" type="presOf" srcId="{1B1C32AA-5754-462C-AF18-3619C0AA8228}" destId="{410730A1-2286-4FD6-9746-9D30F32FCC1D}" srcOrd="0" destOrd="0" presId="urn:microsoft.com/office/officeart/2005/8/layout/vList2"/>
    <dgm:cxn modelId="{2D5CDE71-4B16-42AD-BD03-DF6BEE2B6E61}" type="presOf" srcId="{394A9F2F-052D-402C-99A3-0BC37D33E242}" destId="{403C6FC0-E747-4B39-8585-38BC757B3FDF}" srcOrd="0" destOrd="0" presId="urn:microsoft.com/office/officeart/2005/8/layout/vList2"/>
    <dgm:cxn modelId="{F95996C5-73B5-446D-AA87-F003E1B37230}" type="presOf" srcId="{7B3E0020-AD57-4F83-B379-C64365581C45}" destId="{769EE456-8518-44FA-91EE-3F98EDEB7683}" srcOrd="0" destOrd="0" presId="urn:microsoft.com/office/officeart/2005/8/layout/vList2"/>
    <dgm:cxn modelId="{AC205415-C8CC-48EC-83C9-BA82F0BE3647}" srcId="{1F79D734-A869-4D5C-A659-E459DA976078}" destId="{E8A2C278-3A0D-45A3-9337-8A64F6FED1B2}" srcOrd="0" destOrd="0" parTransId="{9A6F0072-AEDB-4EE8-A2A0-3A8D7D70D91F}" sibTransId="{EBD75A03-171E-41F3-85B7-D1B7366A9F69}"/>
    <dgm:cxn modelId="{3B555DAB-2BF1-4AA2-A9E1-054213F1D141}" srcId="{1B1C32AA-5754-462C-AF18-3619C0AA8228}" destId="{9B4B5616-6B9C-438E-8600-5C2D06F5D37C}" srcOrd="0" destOrd="0" parTransId="{91DEABB5-E129-45FD-A5F8-2020FC4276FE}" sibTransId="{49579C59-F8E5-46E8-8688-A3A727CD3D82}"/>
    <dgm:cxn modelId="{396C0AC8-23B7-4963-BA9B-FA777C678174}" srcId="{3D385902-23FE-4CB9-8219-02307BADE617}" destId="{394A9F2F-052D-402C-99A3-0BC37D33E242}" srcOrd="1" destOrd="0" parTransId="{85BD64BF-0352-4EFA-B2CC-B94FF5B9419C}" sibTransId="{0355F254-7BB5-48E6-9F0E-016D9E1CA114}"/>
    <dgm:cxn modelId="{0EBDEA6E-BDFB-47A4-8D6B-5703C4AB7E07}" type="presOf" srcId="{E8A2C278-3A0D-45A3-9337-8A64F6FED1B2}" destId="{0A95A317-1074-4E73-AA9E-6B9D2D97A182}" srcOrd="0" destOrd="0" presId="urn:microsoft.com/office/officeart/2005/8/layout/vList2"/>
    <dgm:cxn modelId="{07DB9268-DF0D-45E6-A16E-B019B3CE01D5}" type="presOf" srcId="{1808B7BD-8F50-42D2-8811-9452CDF17D64}" destId="{378CF28B-C457-45EE-BD60-00FE64926E64}" srcOrd="0" destOrd="0" presId="urn:microsoft.com/office/officeart/2005/8/layout/vList2"/>
    <dgm:cxn modelId="{01F71FE6-8CFF-4DCE-8978-7B7B4E89C8CE}" type="presOf" srcId="{1F79D734-A869-4D5C-A659-E459DA976078}" destId="{AE4DB55C-02F8-4019-B993-6AA4F43CCEB4}" srcOrd="0" destOrd="0" presId="urn:microsoft.com/office/officeart/2005/8/layout/vList2"/>
    <dgm:cxn modelId="{D3F75427-7AB4-49F6-9F13-D3C043A5B208}" type="presOf" srcId="{9B4B5616-6B9C-438E-8600-5C2D06F5D37C}" destId="{66EC8F5A-D839-4DD3-8BEA-5FF7D2130905}" srcOrd="0" destOrd="0" presId="urn:microsoft.com/office/officeart/2005/8/layout/vList2"/>
    <dgm:cxn modelId="{30068ECA-BC88-4663-AE3D-81D418782980}" type="presOf" srcId="{DBF987D2-AE28-44CC-A3D2-8C9DA24B3298}" destId="{AA18387F-C24F-4E7B-8024-B4A79403E3D3}" srcOrd="0" destOrd="0" presId="urn:microsoft.com/office/officeart/2005/8/layout/vList2"/>
    <dgm:cxn modelId="{1D1DE229-9733-4011-93A3-9089ABEF821A}" type="presOf" srcId="{A3868E54-0A19-4E6D-9168-4F7C5D7A329D}" destId="{8E035FCE-C21D-4BCD-82B9-8C663EB4D5A0}" srcOrd="0" destOrd="0" presId="urn:microsoft.com/office/officeart/2005/8/layout/vList2"/>
    <dgm:cxn modelId="{3BA3961C-FD87-4D94-A38D-00CEB1BE1A3B}" type="presOf" srcId="{3D385902-23FE-4CB9-8219-02307BADE617}" destId="{1FB780FB-996E-4EB9-8930-2F1A060EB2A9}" srcOrd="0" destOrd="0" presId="urn:microsoft.com/office/officeart/2005/8/layout/vList2"/>
    <dgm:cxn modelId="{F6FCBD3D-5899-44A0-A5BA-F13EEBF14C46}" type="presParOf" srcId="{1FB780FB-996E-4EB9-8930-2F1A060EB2A9}" destId="{AE4DB55C-02F8-4019-B993-6AA4F43CCEB4}" srcOrd="0" destOrd="0" presId="urn:microsoft.com/office/officeart/2005/8/layout/vList2"/>
    <dgm:cxn modelId="{2BB555A2-88A8-4DD3-90EA-F9B24E6A7B90}" type="presParOf" srcId="{1FB780FB-996E-4EB9-8930-2F1A060EB2A9}" destId="{0A95A317-1074-4E73-AA9E-6B9D2D97A182}" srcOrd="1" destOrd="0" presId="urn:microsoft.com/office/officeart/2005/8/layout/vList2"/>
    <dgm:cxn modelId="{A49072F1-25C0-418B-802C-0309D1986179}" type="presParOf" srcId="{1FB780FB-996E-4EB9-8930-2F1A060EB2A9}" destId="{403C6FC0-E747-4B39-8585-38BC757B3FDF}" srcOrd="2" destOrd="0" presId="urn:microsoft.com/office/officeart/2005/8/layout/vList2"/>
    <dgm:cxn modelId="{C2D86E85-FED4-4D06-9B30-AEFCBEA2A3DC}" type="presParOf" srcId="{1FB780FB-996E-4EB9-8930-2F1A060EB2A9}" destId="{92FD6DDE-111D-4223-B99D-680F79242433}" srcOrd="3" destOrd="0" presId="urn:microsoft.com/office/officeart/2005/8/layout/vList2"/>
    <dgm:cxn modelId="{440B66E7-9E44-48AF-8F8F-6922B9C454E5}" type="presParOf" srcId="{1FB780FB-996E-4EB9-8930-2F1A060EB2A9}" destId="{378CF28B-C457-45EE-BD60-00FE64926E64}" srcOrd="4" destOrd="0" presId="urn:microsoft.com/office/officeart/2005/8/layout/vList2"/>
    <dgm:cxn modelId="{A9324154-B441-4AEE-B51C-AA28ED12AC24}" type="presParOf" srcId="{1FB780FB-996E-4EB9-8930-2F1A060EB2A9}" destId="{EAE9F8CB-C762-435F-9BF8-387094F396B1}" srcOrd="5" destOrd="0" presId="urn:microsoft.com/office/officeart/2005/8/layout/vList2"/>
    <dgm:cxn modelId="{8AA20490-8CEC-406C-AF48-E9BA19C57031}" type="presParOf" srcId="{1FB780FB-996E-4EB9-8930-2F1A060EB2A9}" destId="{28E9338A-79BF-4524-B36A-6DD23098A0E4}" srcOrd="6" destOrd="0" presId="urn:microsoft.com/office/officeart/2005/8/layout/vList2"/>
    <dgm:cxn modelId="{BFE2A105-B03E-4983-9D06-44B6E6CFD95A}" type="presParOf" srcId="{1FB780FB-996E-4EB9-8930-2F1A060EB2A9}" destId="{769EE456-8518-44FA-91EE-3F98EDEB7683}" srcOrd="7" destOrd="0" presId="urn:microsoft.com/office/officeart/2005/8/layout/vList2"/>
    <dgm:cxn modelId="{DE7B0DA9-477A-4C74-9EAE-EACDE140C988}" type="presParOf" srcId="{1FB780FB-996E-4EB9-8930-2F1A060EB2A9}" destId="{8E035FCE-C21D-4BCD-82B9-8C663EB4D5A0}" srcOrd="8" destOrd="0" presId="urn:microsoft.com/office/officeart/2005/8/layout/vList2"/>
    <dgm:cxn modelId="{13DD5571-B939-4326-A533-BA2B59A38AB5}" type="presParOf" srcId="{1FB780FB-996E-4EB9-8930-2F1A060EB2A9}" destId="{AA18387F-C24F-4E7B-8024-B4A79403E3D3}" srcOrd="9" destOrd="0" presId="urn:microsoft.com/office/officeart/2005/8/layout/vList2"/>
    <dgm:cxn modelId="{4FF3331C-8306-4619-8A0E-1C1E414B8986}" type="presParOf" srcId="{1FB780FB-996E-4EB9-8930-2F1A060EB2A9}" destId="{410730A1-2286-4FD6-9746-9D30F32FCC1D}" srcOrd="10" destOrd="0" presId="urn:microsoft.com/office/officeart/2005/8/layout/vList2"/>
    <dgm:cxn modelId="{364EB2D2-30C8-47BF-A9FE-E03705A58DFB}" type="presParOf" srcId="{1FB780FB-996E-4EB9-8930-2F1A060EB2A9}" destId="{66EC8F5A-D839-4DD3-8BEA-5FF7D213090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54ECB-9517-A345-A1A6-FCB13B1D9F7A}" type="doc">
      <dgm:prSet loTypeId="urn:microsoft.com/office/officeart/2005/8/layout/process1" loCatId="" qsTypeId="urn:microsoft.com/office/officeart/2005/8/quickstyle/simple1" qsCatId="simple" csTypeId="urn:microsoft.com/office/officeart/2005/8/colors/colorful5" csCatId="colorful" phldr="1"/>
      <dgm:spPr/>
    </dgm:pt>
    <dgm:pt modelId="{2AA78337-0235-DA48-A96D-081D3368F6BF}">
      <dgm:prSet phldrT="[Text]"/>
      <dgm:spPr/>
      <dgm:t>
        <a:bodyPr/>
        <a:lstStyle/>
        <a:p>
          <a:r>
            <a:rPr lang="en-US" dirty="0" smtClean="0"/>
            <a:t>Organization</a:t>
          </a:r>
        </a:p>
        <a:p>
          <a:r>
            <a:rPr lang="en-US" dirty="0" smtClean="0"/>
            <a:t>Settings</a:t>
          </a:r>
          <a:endParaRPr lang="en-US" dirty="0"/>
        </a:p>
      </dgm:t>
    </dgm:pt>
    <dgm:pt modelId="{A56974B8-1563-7646-8C32-4074AC3B63D2}" type="parTrans" cxnId="{C74DFA76-8D69-DE40-BEDA-DA28A336032D}">
      <dgm:prSet/>
      <dgm:spPr/>
      <dgm:t>
        <a:bodyPr/>
        <a:lstStyle/>
        <a:p>
          <a:endParaRPr lang="en-US"/>
        </a:p>
      </dgm:t>
    </dgm:pt>
    <dgm:pt modelId="{CE562522-21D6-B040-843A-26C246D957D9}" type="sibTrans" cxnId="{C74DFA76-8D69-DE40-BEDA-DA28A336032D}">
      <dgm:prSet/>
      <dgm:spPr/>
      <dgm:t>
        <a:bodyPr/>
        <a:lstStyle/>
        <a:p>
          <a:endParaRPr lang="en-US"/>
        </a:p>
      </dgm:t>
    </dgm:pt>
    <dgm:pt modelId="{8EA9C801-76E9-6A48-AB99-8B5612F3CACD}">
      <dgm:prSet phldrT="[Text]"/>
      <dgm:spPr/>
      <dgm:t>
        <a:bodyPr/>
        <a:lstStyle/>
        <a:p>
          <a:r>
            <a:rPr lang="en-US" dirty="0" smtClean="0"/>
            <a:t>URL Parameters</a:t>
          </a:r>
          <a:endParaRPr lang="en-US" dirty="0"/>
        </a:p>
      </dgm:t>
    </dgm:pt>
    <dgm:pt modelId="{03DF6D97-ECF1-304D-8218-417E33B46855}" type="parTrans" cxnId="{84BA78C8-08B5-6743-BA00-C24AEFA14959}">
      <dgm:prSet/>
      <dgm:spPr/>
      <dgm:t>
        <a:bodyPr/>
        <a:lstStyle/>
        <a:p>
          <a:endParaRPr lang="en-US"/>
        </a:p>
      </dgm:t>
    </dgm:pt>
    <dgm:pt modelId="{86357CF9-32CD-CB45-8285-89E41A2404E2}" type="sibTrans" cxnId="{84BA78C8-08B5-6743-BA00-C24AEFA14959}">
      <dgm:prSet/>
      <dgm:spPr/>
      <dgm:t>
        <a:bodyPr/>
        <a:lstStyle/>
        <a:p>
          <a:endParaRPr lang="en-US"/>
        </a:p>
      </dgm:t>
    </dgm:pt>
    <dgm:pt modelId="{F9173228-3A3E-EA49-A3BC-761DC46ABA3A}">
      <dgm:prSet phldrT="[Text]"/>
      <dgm:spPr/>
      <dgm:t>
        <a:bodyPr/>
        <a:lstStyle/>
        <a:p>
          <a:r>
            <a:rPr lang="en-US" dirty="0" smtClean="0"/>
            <a:t>Application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5060515D-3887-894D-AB41-56E1882B6BFC}" type="parTrans" cxnId="{2B4DC71C-9CBE-B842-9A15-C8E3842F4DC3}">
      <dgm:prSet/>
      <dgm:spPr/>
      <dgm:t>
        <a:bodyPr/>
        <a:lstStyle/>
        <a:p>
          <a:endParaRPr lang="en-US"/>
        </a:p>
      </dgm:t>
    </dgm:pt>
    <dgm:pt modelId="{6CDDC22F-B390-BC4E-B054-CA58445F957A}" type="sibTrans" cxnId="{2B4DC71C-9CBE-B842-9A15-C8E3842F4DC3}">
      <dgm:prSet/>
      <dgm:spPr/>
      <dgm:t>
        <a:bodyPr/>
        <a:lstStyle/>
        <a:p>
          <a:endParaRPr lang="en-US"/>
        </a:p>
      </dgm:t>
    </dgm:pt>
    <dgm:pt modelId="{ACED6185-D1EA-E841-94D0-FA658C08E905}">
      <dgm:prSet/>
      <dgm:spPr/>
      <dgm:t>
        <a:bodyPr/>
        <a:lstStyle/>
        <a:p>
          <a:r>
            <a:rPr lang="en-US" dirty="0" smtClean="0"/>
            <a:t>Default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7D12F082-A350-9E4C-858E-2675761D3CDB}" type="parTrans" cxnId="{C134308A-BB0C-6140-BA41-EC9027CDB4C9}">
      <dgm:prSet/>
      <dgm:spPr/>
      <dgm:t>
        <a:bodyPr/>
        <a:lstStyle/>
        <a:p>
          <a:endParaRPr lang="en-US"/>
        </a:p>
      </dgm:t>
    </dgm:pt>
    <dgm:pt modelId="{2FCDBDCD-D88E-E343-B9C1-7FBF0C85508B}" type="sibTrans" cxnId="{C134308A-BB0C-6140-BA41-EC9027CDB4C9}">
      <dgm:prSet/>
      <dgm:spPr/>
      <dgm:t>
        <a:bodyPr/>
        <a:lstStyle/>
        <a:p>
          <a:endParaRPr lang="en-US"/>
        </a:p>
      </dgm:t>
    </dgm:pt>
    <dgm:pt modelId="{084BD119-9D83-0C42-AF16-BF9B1F0889B2}">
      <dgm:prSet/>
      <dgm:spPr/>
      <dgm:t>
        <a:bodyPr/>
        <a:lstStyle/>
        <a:p>
          <a:r>
            <a:rPr lang="en-US" dirty="0" smtClean="0"/>
            <a:t>Localization</a:t>
          </a:r>
          <a:endParaRPr lang="en-US" dirty="0"/>
        </a:p>
      </dgm:t>
    </dgm:pt>
    <dgm:pt modelId="{D587217C-2A83-1548-883E-2EFBFF3AE070}" type="parTrans" cxnId="{22E7E96A-6AB8-7C47-BDD1-2F89B7BB9ED5}">
      <dgm:prSet/>
      <dgm:spPr/>
      <dgm:t>
        <a:bodyPr/>
        <a:lstStyle/>
        <a:p>
          <a:endParaRPr lang="en-US"/>
        </a:p>
      </dgm:t>
    </dgm:pt>
    <dgm:pt modelId="{462AB36D-E1B3-6147-AFCB-A2C449E5C2DB}" type="sibTrans" cxnId="{22E7E96A-6AB8-7C47-BDD1-2F89B7BB9ED5}">
      <dgm:prSet/>
      <dgm:spPr/>
      <dgm:t>
        <a:bodyPr/>
        <a:lstStyle/>
        <a:p>
          <a:endParaRPr lang="en-US"/>
        </a:p>
      </dgm:t>
    </dgm:pt>
    <dgm:pt modelId="{B725634D-9612-D143-9B8A-1F4BA8FC94EF}">
      <dgm:prSet/>
      <dgm:spPr/>
      <dgm:t>
        <a:bodyPr/>
        <a:lstStyle/>
        <a:p>
          <a:r>
            <a:rPr lang="en-US" dirty="0" smtClean="0"/>
            <a:t>Group Info</a:t>
          </a:r>
          <a:endParaRPr lang="en-US" dirty="0"/>
        </a:p>
      </dgm:t>
    </dgm:pt>
    <dgm:pt modelId="{16FADB52-14F6-2E4E-AC58-BF34A922F125}" type="parTrans" cxnId="{EF7FBE96-632F-9E43-B51D-4AC43C5CF428}">
      <dgm:prSet/>
      <dgm:spPr/>
      <dgm:t>
        <a:bodyPr/>
        <a:lstStyle/>
        <a:p>
          <a:endParaRPr lang="en-US"/>
        </a:p>
      </dgm:t>
    </dgm:pt>
    <dgm:pt modelId="{8037F5A5-CB5F-C348-9C24-D025F5454818}" type="sibTrans" cxnId="{EF7FBE96-632F-9E43-B51D-4AC43C5CF428}">
      <dgm:prSet/>
      <dgm:spPr/>
      <dgm:t>
        <a:bodyPr/>
        <a:lstStyle/>
        <a:p>
          <a:endParaRPr lang="en-US"/>
        </a:p>
      </dgm:t>
    </dgm:pt>
    <dgm:pt modelId="{BA01AD93-52BD-CC42-890B-2DE72FC01A42}">
      <dgm:prSet/>
      <dgm:spPr/>
      <dgm:t>
        <a:bodyPr/>
        <a:lstStyle/>
        <a:p>
          <a:r>
            <a:rPr lang="en-US" dirty="0" smtClean="0"/>
            <a:t>Group Items</a:t>
          </a:r>
          <a:endParaRPr lang="en-US" dirty="0"/>
        </a:p>
      </dgm:t>
    </dgm:pt>
    <dgm:pt modelId="{40A9AB8F-2863-FD44-83EB-AC2EC30F8ACD}" type="parTrans" cxnId="{66AC96E7-D6B7-E140-88AE-E6A3DBA694C9}">
      <dgm:prSet/>
      <dgm:spPr/>
      <dgm:t>
        <a:bodyPr/>
        <a:lstStyle/>
        <a:p>
          <a:endParaRPr lang="en-US"/>
        </a:p>
      </dgm:t>
    </dgm:pt>
    <dgm:pt modelId="{02D89CA1-D01F-5C43-B577-1FECE3873161}" type="sibTrans" cxnId="{66AC96E7-D6B7-E140-88AE-E6A3DBA694C9}">
      <dgm:prSet/>
      <dgm:spPr/>
      <dgm:t>
        <a:bodyPr/>
        <a:lstStyle/>
        <a:p>
          <a:endParaRPr lang="en-US"/>
        </a:p>
      </dgm:t>
    </dgm:pt>
    <dgm:pt modelId="{6D1F3F87-943C-0848-812A-DDC1880D987F}">
      <dgm:prSet/>
      <dgm:spPr/>
      <dgm:t>
        <a:bodyPr/>
        <a:lstStyle/>
        <a:p>
          <a:r>
            <a:rPr lang="en-US" dirty="0" err="1" smtClean="0"/>
            <a:t>Webmap</a:t>
          </a:r>
          <a:r>
            <a:rPr lang="en-US" dirty="0" smtClean="0"/>
            <a:t> Item</a:t>
          </a:r>
          <a:endParaRPr lang="en-US" dirty="0"/>
        </a:p>
      </dgm:t>
    </dgm:pt>
    <dgm:pt modelId="{4AF3EC19-3E69-254F-939A-43EF8B1BB5B4}" type="parTrans" cxnId="{80688565-53DA-CD48-A5D4-B015FFFDD1D7}">
      <dgm:prSet/>
      <dgm:spPr/>
      <dgm:t>
        <a:bodyPr/>
        <a:lstStyle/>
        <a:p>
          <a:endParaRPr lang="en-US"/>
        </a:p>
      </dgm:t>
    </dgm:pt>
    <dgm:pt modelId="{41B1D054-F0D4-B847-8169-2659FD194CEB}" type="sibTrans" cxnId="{80688565-53DA-CD48-A5D4-B015FFFDD1D7}">
      <dgm:prSet/>
      <dgm:spPr/>
      <dgm:t>
        <a:bodyPr/>
        <a:lstStyle/>
        <a:p>
          <a:endParaRPr lang="en-US"/>
        </a:p>
      </dgm:t>
    </dgm:pt>
    <dgm:pt modelId="{6CB31142-5EF1-D343-AA3A-1696A47FAB7A}" type="pres">
      <dgm:prSet presAssocID="{08E54ECB-9517-A345-A1A6-FCB13B1D9F7A}" presName="Name0" presStyleCnt="0">
        <dgm:presLayoutVars>
          <dgm:dir val="rev"/>
          <dgm:resizeHandles val="exact"/>
        </dgm:presLayoutVars>
      </dgm:prSet>
      <dgm:spPr/>
    </dgm:pt>
    <dgm:pt modelId="{7FB6FC54-5AC3-FF4C-BCA1-537FCB5AF275}" type="pres">
      <dgm:prSet presAssocID="{8EA9C801-76E9-6A48-AB99-8B5612F3CAC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F042E-B533-444E-AD23-EEC170E9106B}" type="pres">
      <dgm:prSet presAssocID="{86357CF9-32CD-CB45-8285-89E41A2404E2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479FFE0-93F1-8248-ACA9-769C6992DADB}" type="pres">
      <dgm:prSet presAssocID="{86357CF9-32CD-CB45-8285-89E41A2404E2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87D803E3-EB89-BC47-9037-0610E99B4F6F}" type="pres">
      <dgm:prSet presAssocID="{6D1F3F87-943C-0848-812A-DDC1880D987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FA16E-CCDF-644A-9C7E-4482157A7136}" type="pres">
      <dgm:prSet presAssocID="{41B1D054-F0D4-B847-8169-2659FD194CEB}" presName="sibTrans" presStyleLbl="sibTrans2D1" presStyleIdx="1" presStyleCnt="7"/>
      <dgm:spPr/>
    </dgm:pt>
    <dgm:pt modelId="{17D90017-9F6A-A049-986C-8F506B116FD6}" type="pres">
      <dgm:prSet presAssocID="{41B1D054-F0D4-B847-8169-2659FD194CEB}" presName="connectorText" presStyleLbl="sibTrans2D1" presStyleIdx="1" presStyleCnt="7"/>
      <dgm:spPr/>
    </dgm:pt>
    <dgm:pt modelId="{4C6D66A1-89C2-5045-9CF6-AE19FF69C2E4}" type="pres">
      <dgm:prSet presAssocID="{BA01AD93-52BD-CC42-890B-2DE72FC01A4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E1A56-CEEF-1842-B9B3-2F1A14649CBB}" type="pres">
      <dgm:prSet presAssocID="{02D89CA1-D01F-5C43-B577-1FECE3873161}" presName="sibTrans" presStyleLbl="sibTrans2D1" presStyleIdx="2" presStyleCnt="7"/>
      <dgm:spPr/>
    </dgm:pt>
    <dgm:pt modelId="{B81CB57E-AF36-B841-AFEC-D750065D705E}" type="pres">
      <dgm:prSet presAssocID="{02D89CA1-D01F-5C43-B577-1FECE3873161}" presName="connectorText" presStyleLbl="sibTrans2D1" presStyleIdx="2" presStyleCnt="7"/>
      <dgm:spPr/>
    </dgm:pt>
    <dgm:pt modelId="{5920BD7D-0322-AB4C-BE49-E37C38368DCC}" type="pres">
      <dgm:prSet presAssocID="{B725634D-9612-D143-9B8A-1F4BA8FC94E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64BFB-4A9D-7248-A990-B9ADA5557F79}" type="pres">
      <dgm:prSet presAssocID="{8037F5A5-CB5F-C348-9C24-D025F5454818}" presName="sibTrans" presStyleLbl="sibTrans2D1" presStyleIdx="3" presStyleCnt="7"/>
      <dgm:spPr/>
    </dgm:pt>
    <dgm:pt modelId="{15B3EA7A-CA85-0B43-89DD-48258819E549}" type="pres">
      <dgm:prSet presAssocID="{8037F5A5-CB5F-C348-9C24-D025F5454818}" presName="connectorText" presStyleLbl="sibTrans2D1" presStyleIdx="3" presStyleCnt="7"/>
      <dgm:spPr/>
    </dgm:pt>
    <dgm:pt modelId="{08021080-8440-2348-BBF8-2151E19C7BAF}" type="pres">
      <dgm:prSet presAssocID="{F9173228-3A3E-EA49-A3BC-761DC46ABA3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42D23-0A48-BC4C-BE1C-928FDDFFF2B9}" type="pres">
      <dgm:prSet presAssocID="{6CDDC22F-B390-BC4E-B054-CA58445F957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1C71DB6-4FFD-8D46-A23A-E4547AB2CF14}" type="pres">
      <dgm:prSet presAssocID="{6CDDC22F-B390-BC4E-B054-CA58445F957A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4A8E0414-497C-F54A-AE02-48206D011499}" type="pres">
      <dgm:prSet presAssocID="{2AA78337-0235-DA48-A96D-081D3368F6B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FF8-01FB-574D-A406-4817CC5DEECD}" type="pres">
      <dgm:prSet presAssocID="{CE562522-21D6-B040-843A-26C246D957D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692C0CE-CD73-B242-A4C1-1E3A6E1E5F9D}" type="pres">
      <dgm:prSet presAssocID="{CE562522-21D6-B040-843A-26C246D957D9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1A110707-564F-8949-BA63-EFB62FE4A89A}" type="pres">
      <dgm:prSet presAssocID="{084BD119-9D83-0C42-AF16-BF9B1F0889B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BB7E4-563E-8B47-87CF-5C66BB3E1766}" type="pres">
      <dgm:prSet presAssocID="{462AB36D-E1B3-6147-AFCB-A2C449E5C2DB}" presName="sibTrans" presStyleLbl="sibTrans2D1" presStyleIdx="6" presStyleCnt="7"/>
      <dgm:spPr/>
    </dgm:pt>
    <dgm:pt modelId="{BE25B0AC-AB8F-1048-B676-1B6F35D3151A}" type="pres">
      <dgm:prSet presAssocID="{462AB36D-E1B3-6147-AFCB-A2C449E5C2DB}" presName="connectorText" presStyleLbl="sibTrans2D1" presStyleIdx="6" presStyleCnt="7"/>
      <dgm:spPr/>
    </dgm:pt>
    <dgm:pt modelId="{2C5E49C2-67BA-C04A-B93E-53C81992EB48}" type="pres">
      <dgm:prSet presAssocID="{ACED6185-D1EA-E841-94D0-FA658C08E90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1EE71B-CFDC-C541-A3AD-B10F7ADC1391}" type="presOf" srcId="{6CDDC22F-B390-BC4E-B054-CA58445F957A}" destId="{DD442D23-0A48-BC4C-BE1C-928FDDFFF2B9}" srcOrd="0" destOrd="0" presId="urn:microsoft.com/office/officeart/2005/8/layout/process1"/>
    <dgm:cxn modelId="{2BACA9F3-C421-7141-9766-B25A2733CE08}" type="presOf" srcId="{41B1D054-F0D4-B847-8169-2659FD194CEB}" destId="{17D90017-9F6A-A049-986C-8F506B116FD6}" srcOrd="1" destOrd="0" presId="urn:microsoft.com/office/officeart/2005/8/layout/process1"/>
    <dgm:cxn modelId="{193A3540-6971-2147-A103-E3E197AFB02D}" type="presOf" srcId="{2AA78337-0235-DA48-A96D-081D3368F6BF}" destId="{4A8E0414-497C-F54A-AE02-48206D011499}" srcOrd="0" destOrd="0" presId="urn:microsoft.com/office/officeart/2005/8/layout/process1"/>
    <dgm:cxn modelId="{2997C465-C4BD-B945-BCE1-D6A83EF8B179}" type="presOf" srcId="{6CDDC22F-B390-BC4E-B054-CA58445F957A}" destId="{81C71DB6-4FFD-8D46-A23A-E4547AB2CF14}" srcOrd="1" destOrd="0" presId="urn:microsoft.com/office/officeart/2005/8/layout/process1"/>
    <dgm:cxn modelId="{C74DFA76-8D69-DE40-BEDA-DA28A336032D}" srcId="{08E54ECB-9517-A345-A1A6-FCB13B1D9F7A}" destId="{2AA78337-0235-DA48-A96D-081D3368F6BF}" srcOrd="5" destOrd="0" parTransId="{A56974B8-1563-7646-8C32-4074AC3B63D2}" sibTransId="{CE562522-21D6-B040-843A-26C246D957D9}"/>
    <dgm:cxn modelId="{BBBFACFC-FBDA-B444-8F8F-3B810F3C5F68}" type="presOf" srcId="{02D89CA1-D01F-5C43-B577-1FECE3873161}" destId="{322E1A56-CEEF-1842-B9B3-2F1A14649CBB}" srcOrd="0" destOrd="0" presId="urn:microsoft.com/office/officeart/2005/8/layout/process1"/>
    <dgm:cxn modelId="{1CADCD1C-479F-7D42-98F2-2F8331106313}" type="presOf" srcId="{CE562522-21D6-B040-843A-26C246D957D9}" destId="{7BA6AFF8-01FB-574D-A406-4817CC5DEECD}" srcOrd="0" destOrd="0" presId="urn:microsoft.com/office/officeart/2005/8/layout/process1"/>
    <dgm:cxn modelId="{2CEF6358-3A86-7845-9617-709C698FBFE1}" type="presOf" srcId="{B725634D-9612-D143-9B8A-1F4BA8FC94EF}" destId="{5920BD7D-0322-AB4C-BE49-E37C38368DCC}" srcOrd="0" destOrd="0" presId="urn:microsoft.com/office/officeart/2005/8/layout/process1"/>
    <dgm:cxn modelId="{36B8B178-95C4-4549-AEAC-2CD6D860589A}" type="presOf" srcId="{86357CF9-32CD-CB45-8285-89E41A2404E2}" destId="{0479FFE0-93F1-8248-ACA9-769C6992DADB}" srcOrd="1" destOrd="0" presId="urn:microsoft.com/office/officeart/2005/8/layout/process1"/>
    <dgm:cxn modelId="{C1FF2FF0-03DD-254E-9D9C-6E5AC96E30D6}" type="presOf" srcId="{41B1D054-F0D4-B847-8169-2659FD194CEB}" destId="{5BCFA16E-CCDF-644A-9C7E-4482157A7136}" srcOrd="0" destOrd="0" presId="urn:microsoft.com/office/officeart/2005/8/layout/process1"/>
    <dgm:cxn modelId="{F48D43B1-478A-E641-AF94-1F387FB6D136}" type="presOf" srcId="{084BD119-9D83-0C42-AF16-BF9B1F0889B2}" destId="{1A110707-564F-8949-BA63-EFB62FE4A89A}" srcOrd="0" destOrd="0" presId="urn:microsoft.com/office/officeart/2005/8/layout/process1"/>
    <dgm:cxn modelId="{503AD609-5D34-8A44-B424-840EF14F5100}" type="presOf" srcId="{ACED6185-D1EA-E841-94D0-FA658C08E905}" destId="{2C5E49C2-67BA-C04A-B93E-53C81992EB48}" srcOrd="0" destOrd="0" presId="urn:microsoft.com/office/officeart/2005/8/layout/process1"/>
    <dgm:cxn modelId="{2B4DC71C-9CBE-B842-9A15-C8E3842F4DC3}" srcId="{08E54ECB-9517-A345-A1A6-FCB13B1D9F7A}" destId="{F9173228-3A3E-EA49-A3BC-761DC46ABA3A}" srcOrd="4" destOrd="0" parTransId="{5060515D-3887-894D-AB41-56E1882B6BFC}" sibTransId="{6CDDC22F-B390-BC4E-B054-CA58445F957A}"/>
    <dgm:cxn modelId="{85B3EB2C-49D8-3B41-BF15-E54976CB7B63}" type="presOf" srcId="{86357CF9-32CD-CB45-8285-89E41A2404E2}" destId="{514F042E-B533-444E-AD23-EEC170E9106B}" srcOrd="0" destOrd="0" presId="urn:microsoft.com/office/officeart/2005/8/layout/process1"/>
    <dgm:cxn modelId="{AC255C3B-7113-7643-B418-CF424915DC71}" type="presOf" srcId="{8EA9C801-76E9-6A48-AB99-8B5612F3CACD}" destId="{7FB6FC54-5AC3-FF4C-BCA1-537FCB5AF275}" srcOrd="0" destOrd="0" presId="urn:microsoft.com/office/officeart/2005/8/layout/process1"/>
    <dgm:cxn modelId="{FEAB9250-F2D5-5241-9E5B-D1ED897B2B0A}" type="presOf" srcId="{02D89CA1-D01F-5C43-B577-1FECE3873161}" destId="{B81CB57E-AF36-B841-AFEC-D750065D705E}" srcOrd="1" destOrd="0" presId="urn:microsoft.com/office/officeart/2005/8/layout/process1"/>
    <dgm:cxn modelId="{4950661D-2C49-754C-9A6A-89A6F5666367}" type="presOf" srcId="{BA01AD93-52BD-CC42-890B-2DE72FC01A42}" destId="{4C6D66A1-89C2-5045-9CF6-AE19FF69C2E4}" srcOrd="0" destOrd="0" presId="urn:microsoft.com/office/officeart/2005/8/layout/process1"/>
    <dgm:cxn modelId="{EF7FBE96-632F-9E43-B51D-4AC43C5CF428}" srcId="{08E54ECB-9517-A345-A1A6-FCB13B1D9F7A}" destId="{B725634D-9612-D143-9B8A-1F4BA8FC94EF}" srcOrd="3" destOrd="0" parTransId="{16FADB52-14F6-2E4E-AC58-BF34A922F125}" sibTransId="{8037F5A5-CB5F-C348-9C24-D025F5454818}"/>
    <dgm:cxn modelId="{0F4F47FB-3A45-8944-B272-E98A4910AFCA}" type="presOf" srcId="{8037F5A5-CB5F-C348-9C24-D025F5454818}" destId="{15B3EA7A-CA85-0B43-89DD-48258819E549}" srcOrd="1" destOrd="0" presId="urn:microsoft.com/office/officeart/2005/8/layout/process1"/>
    <dgm:cxn modelId="{E8068B93-F769-A741-9F98-C139BFB05B44}" type="presOf" srcId="{8037F5A5-CB5F-C348-9C24-D025F5454818}" destId="{B1B64BFB-4A9D-7248-A990-B9ADA5557F79}" srcOrd="0" destOrd="0" presId="urn:microsoft.com/office/officeart/2005/8/layout/process1"/>
    <dgm:cxn modelId="{4CD43B59-CB61-DE45-A9F9-FA343F057BC2}" type="presOf" srcId="{462AB36D-E1B3-6147-AFCB-A2C449E5C2DB}" destId="{BE25B0AC-AB8F-1048-B676-1B6F35D3151A}" srcOrd="1" destOrd="0" presId="urn:microsoft.com/office/officeart/2005/8/layout/process1"/>
    <dgm:cxn modelId="{54710C19-E1B2-5949-AD9F-7426A72791FF}" type="presOf" srcId="{08E54ECB-9517-A345-A1A6-FCB13B1D9F7A}" destId="{6CB31142-5EF1-D343-AA3A-1696A47FAB7A}" srcOrd="0" destOrd="0" presId="urn:microsoft.com/office/officeart/2005/8/layout/process1"/>
    <dgm:cxn modelId="{C134308A-BB0C-6140-BA41-EC9027CDB4C9}" srcId="{08E54ECB-9517-A345-A1A6-FCB13B1D9F7A}" destId="{ACED6185-D1EA-E841-94D0-FA658C08E905}" srcOrd="7" destOrd="0" parTransId="{7D12F082-A350-9E4C-858E-2675761D3CDB}" sibTransId="{2FCDBDCD-D88E-E343-B9C1-7FBF0C85508B}"/>
    <dgm:cxn modelId="{C1DC3D98-31F2-2F4F-8323-AC7CC1E4234E}" type="presOf" srcId="{462AB36D-E1B3-6147-AFCB-A2C449E5C2DB}" destId="{D87BB7E4-563E-8B47-87CF-5C66BB3E1766}" srcOrd="0" destOrd="0" presId="urn:microsoft.com/office/officeart/2005/8/layout/process1"/>
    <dgm:cxn modelId="{80688565-53DA-CD48-A5D4-B015FFFDD1D7}" srcId="{08E54ECB-9517-A345-A1A6-FCB13B1D9F7A}" destId="{6D1F3F87-943C-0848-812A-DDC1880D987F}" srcOrd="1" destOrd="0" parTransId="{4AF3EC19-3E69-254F-939A-43EF8B1BB5B4}" sibTransId="{41B1D054-F0D4-B847-8169-2659FD194CEB}"/>
    <dgm:cxn modelId="{61611C02-A877-BC4F-A5C4-8B615B8C39CE}" type="presOf" srcId="{F9173228-3A3E-EA49-A3BC-761DC46ABA3A}" destId="{08021080-8440-2348-BBF8-2151E19C7BAF}" srcOrd="0" destOrd="0" presId="urn:microsoft.com/office/officeart/2005/8/layout/process1"/>
    <dgm:cxn modelId="{66AC96E7-D6B7-E140-88AE-E6A3DBA694C9}" srcId="{08E54ECB-9517-A345-A1A6-FCB13B1D9F7A}" destId="{BA01AD93-52BD-CC42-890B-2DE72FC01A42}" srcOrd="2" destOrd="0" parTransId="{40A9AB8F-2863-FD44-83EB-AC2EC30F8ACD}" sibTransId="{02D89CA1-D01F-5C43-B577-1FECE3873161}"/>
    <dgm:cxn modelId="{22E7E96A-6AB8-7C47-BDD1-2F89B7BB9ED5}" srcId="{08E54ECB-9517-A345-A1A6-FCB13B1D9F7A}" destId="{084BD119-9D83-0C42-AF16-BF9B1F0889B2}" srcOrd="6" destOrd="0" parTransId="{D587217C-2A83-1548-883E-2EFBFF3AE070}" sibTransId="{462AB36D-E1B3-6147-AFCB-A2C449E5C2DB}"/>
    <dgm:cxn modelId="{84BA78C8-08B5-6743-BA00-C24AEFA14959}" srcId="{08E54ECB-9517-A345-A1A6-FCB13B1D9F7A}" destId="{8EA9C801-76E9-6A48-AB99-8B5612F3CACD}" srcOrd="0" destOrd="0" parTransId="{03DF6D97-ECF1-304D-8218-417E33B46855}" sibTransId="{86357CF9-32CD-CB45-8285-89E41A2404E2}"/>
    <dgm:cxn modelId="{1F43EFDD-4DC4-FB4C-BB54-4C68845F4AA8}" type="presOf" srcId="{CE562522-21D6-B040-843A-26C246D957D9}" destId="{0692C0CE-CD73-B242-A4C1-1E3A6E1E5F9D}" srcOrd="1" destOrd="0" presId="urn:microsoft.com/office/officeart/2005/8/layout/process1"/>
    <dgm:cxn modelId="{C741E381-7733-5846-B494-CD849A3EBDE9}" type="presOf" srcId="{6D1F3F87-943C-0848-812A-DDC1880D987F}" destId="{87D803E3-EB89-BC47-9037-0610E99B4F6F}" srcOrd="0" destOrd="0" presId="urn:microsoft.com/office/officeart/2005/8/layout/process1"/>
    <dgm:cxn modelId="{40C14DCF-E9EC-BB4D-8264-C24419400E71}" type="presParOf" srcId="{6CB31142-5EF1-D343-AA3A-1696A47FAB7A}" destId="{7FB6FC54-5AC3-FF4C-BCA1-537FCB5AF275}" srcOrd="0" destOrd="0" presId="urn:microsoft.com/office/officeart/2005/8/layout/process1"/>
    <dgm:cxn modelId="{9D4AE957-D57A-894B-B569-B08E353EF272}" type="presParOf" srcId="{6CB31142-5EF1-D343-AA3A-1696A47FAB7A}" destId="{514F042E-B533-444E-AD23-EEC170E9106B}" srcOrd="1" destOrd="0" presId="urn:microsoft.com/office/officeart/2005/8/layout/process1"/>
    <dgm:cxn modelId="{6C7BFDA8-CA2C-FC4F-9CA1-5E2052F4BD5A}" type="presParOf" srcId="{514F042E-B533-444E-AD23-EEC170E9106B}" destId="{0479FFE0-93F1-8248-ACA9-769C6992DADB}" srcOrd="0" destOrd="0" presId="urn:microsoft.com/office/officeart/2005/8/layout/process1"/>
    <dgm:cxn modelId="{AB35DE7B-36DC-ED48-9A86-D73748E8BEE6}" type="presParOf" srcId="{6CB31142-5EF1-D343-AA3A-1696A47FAB7A}" destId="{87D803E3-EB89-BC47-9037-0610E99B4F6F}" srcOrd="2" destOrd="0" presId="urn:microsoft.com/office/officeart/2005/8/layout/process1"/>
    <dgm:cxn modelId="{AED7352C-BC72-4146-96FE-60FB5E576421}" type="presParOf" srcId="{6CB31142-5EF1-D343-AA3A-1696A47FAB7A}" destId="{5BCFA16E-CCDF-644A-9C7E-4482157A7136}" srcOrd="3" destOrd="0" presId="urn:microsoft.com/office/officeart/2005/8/layout/process1"/>
    <dgm:cxn modelId="{50847FFA-225A-4147-A538-4F5A4C9C84A3}" type="presParOf" srcId="{5BCFA16E-CCDF-644A-9C7E-4482157A7136}" destId="{17D90017-9F6A-A049-986C-8F506B116FD6}" srcOrd="0" destOrd="0" presId="urn:microsoft.com/office/officeart/2005/8/layout/process1"/>
    <dgm:cxn modelId="{35A28296-E1BE-1449-AED7-D537FA196E78}" type="presParOf" srcId="{6CB31142-5EF1-D343-AA3A-1696A47FAB7A}" destId="{4C6D66A1-89C2-5045-9CF6-AE19FF69C2E4}" srcOrd="4" destOrd="0" presId="urn:microsoft.com/office/officeart/2005/8/layout/process1"/>
    <dgm:cxn modelId="{397C227C-4F34-A14A-8AAF-4F01CE1BAA85}" type="presParOf" srcId="{6CB31142-5EF1-D343-AA3A-1696A47FAB7A}" destId="{322E1A56-CEEF-1842-B9B3-2F1A14649CBB}" srcOrd="5" destOrd="0" presId="urn:microsoft.com/office/officeart/2005/8/layout/process1"/>
    <dgm:cxn modelId="{4952BD19-C199-E841-BD93-B3CA0EAFCB85}" type="presParOf" srcId="{322E1A56-CEEF-1842-B9B3-2F1A14649CBB}" destId="{B81CB57E-AF36-B841-AFEC-D750065D705E}" srcOrd="0" destOrd="0" presId="urn:microsoft.com/office/officeart/2005/8/layout/process1"/>
    <dgm:cxn modelId="{CCEC72AC-3D1F-EF4A-80B1-FA3FAF4B16EF}" type="presParOf" srcId="{6CB31142-5EF1-D343-AA3A-1696A47FAB7A}" destId="{5920BD7D-0322-AB4C-BE49-E37C38368DCC}" srcOrd="6" destOrd="0" presId="urn:microsoft.com/office/officeart/2005/8/layout/process1"/>
    <dgm:cxn modelId="{A4CB3CEA-7943-D247-8917-87AC6603BFE0}" type="presParOf" srcId="{6CB31142-5EF1-D343-AA3A-1696A47FAB7A}" destId="{B1B64BFB-4A9D-7248-A990-B9ADA5557F79}" srcOrd="7" destOrd="0" presId="urn:microsoft.com/office/officeart/2005/8/layout/process1"/>
    <dgm:cxn modelId="{2E440883-AF1C-2B44-8D8A-B3FEDC11F240}" type="presParOf" srcId="{B1B64BFB-4A9D-7248-A990-B9ADA5557F79}" destId="{15B3EA7A-CA85-0B43-89DD-48258819E549}" srcOrd="0" destOrd="0" presId="urn:microsoft.com/office/officeart/2005/8/layout/process1"/>
    <dgm:cxn modelId="{7DE255BB-593A-B24F-A48C-235CC9E58160}" type="presParOf" srcId="{6CB31142-5EF1-D343-AA3A-1696A47FAB7A}" destId="{08021080-8440-2348-BBF8-2151E19C7BAF}" srcOrd="8" destOrd="0" presId="urn:microsoft.com/office/officeart/2005/8/layout/process1"/>
    <dgm:cxn modelId="{061A321E-DF0E-0541-BB90-FDD43418B654}" type="presParOf" srcId="{6CB31142-5EF1-D343-AA3A-1696A47FAB7A}" destId="{DD442D23-0A48-BC4C-BE1C-928FDDFFF2B9}" srcOrd="9" destOrd="0" presId="urn:microsoft.com/office/officeart/2005/8/layout/process1"/>
    <dgm:cxn modelId="{8999172D-CD95-8240-8791-D2F3DEC299B7}" type="presParOf" srcId="{DD442D23-0A48-BC4C-BE1C-928FDDFFF2B9}" destId="{81C71DB6-4FFD-8D46-A23A-E4547AB2CF14}" srcOrd="0" destOrd="0" presId="urn:microsoft.com/office/officeart/2005/8/layout/process1"/>
    <dgm:cxn modelId="{FF9D1EF4-7318-D046-BE5F-C2FB489564C8}" type="presParOf" srcId="{6CB31142-5EF1-D343-AA3A-1696A47FAB7A}" destId="{4A8E0414-497C-F54A-AE02-48206D011499}" srcOrd="10" destOrd="0" presId="urn:microsoft.com/office/officeart/2005/8/layout/process1"/>
    <dgm:cxn modelId="{1879877F-BE21-724D-B7D2-4CB778B43B99}" type="presParOf" srcId="{6CB31142-5EF1-D343-AA3A-1696A47FAB7A}" destId="{7BA6AFF8-01FB-574D-A406-4817CC5DEECD}" srcOrd="11" destOrd="0" presId="urn:microsoft.com/office/officeart/2005/8/layout/process1"/>
    <dgm:cxn modelId="{8254C19E-F050-4B4A-B4DE-C4E452D4F83B}" type="presParOf" srcId="{7BA6AFF8-01FB-574D-A406-4817CC5DEECD}" destId="{0692C0CE-CD73-B242-A4C1-1E3A6E1E5F9D}" srcOrd="0" destOrd="0" presId="urn:microsoft.com/office/officeart/2005/8/layout/process1"/>
    <dgm:cxn modelId="{1C240BE5-295B-1B4F-BACD-121C43A8A4DD}" type="presParOf" srcId="{6CB31142-5EF1-D343-AA3A-1696A47FAB7A}" destId="{1A110707-564F-8949-BA63-EFB62FE4A89A}" srcOrd="12" destOrd="0" presId="urn:microsoft.com/office/officeart/2005/8/layout/process1"/>
    <dgm:cxn modelId="{95E99C46-5FAC-5E46-BDEF-37231B988D11}" type="presParOf" srcId="{6CB31142-5EF1-D343-AA3A-1696A47FAB7A}" destId="{D87BB7E4-563E-8B47-87CF-5C66BB3E1766}" srcOrd="13" destOrd="0" presId="urn:microsoft.com/office/officeart/2005/8/layout/process1"/>
    <dgm:cxn modelId="{8DFDC45F-7D1A-F348-867F-8319933046C5}" type="presParOf" srcId="{D87BB7E4-563E-8B47-87CF-5C66BB3E1766}" destId="{BE25B0AC-AB8F-1048-B676-1B6F35D3151A}" srcOrd="0" destOrd="0" presId="urn:microsoft.com/office/officeart/2005/8/layout/process1"/>
    <dgm:cxn modelId="{E3B3BD3C-990D-7D4A-B2BB-D53F75D924F1}" type="presParOf" srcId="{6CB31142-5EF1-D343-AA3A-1696A47FAB7A}" destId="{2C5E49C2-67BA-C04A-B93E-53C81992EB48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93458-6B09-CC4D-B178-87DB3B53B6B4}">
      <dsp:nvSpPr>
        <dsp:cNvPr id="0" name=""/>
        <dsp:cNvSpPr/>
      </dsp:nvSpPr>
      <dsp:spPr>
        <a:xfrm>
          <a:off x="0" y="5714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Layers</a:t>
          </a:r>
          <a:endParaRPr lang="en-US" sz="2600" kern="1200" dirty="0"/>
        </a:p>
      </dsp:txBody>
      <dsp:txXfrm>
        <a:off x="30442" y="36156"/>
        <a:ext cx="4333893" cy="562726"/>
      </dsp:txXfrm>
    </dsp:sp>
    <dsp:sp modelId="{3A50F904-5D19-554B-ACEF-264EBF8719F2}">
      <dsp:nvSpPr>
        <dsp:cNvPr id="0" name=""/>
        <dsp:cNvSpPr/>
      </dsp:nvSpPr>
      <dsp:spPr>
        <a:xfrm>
          <a:off x="0" y="704204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Widgets</a:t>
          </a:r>
          <a:endParaRPr lang="en-US" sz="2600" kern="1200" dirty="0"/>
        </a:p>
      </dsp:txBody>
      <dsp:txXfrm>
        <a:off x="30442" y="734646"/>
        <a:ext cx="4333893" cy="562726"/>
      </dsp:txXfrm>
    </dsp:sp>
    <dsp:sp modelId="{A148BF38-31FF-4A4A-BDA9-5C99363128C8}">
      <dsp:nvSpPr>
        <dsp:cNvPr id="0" name=""/>
        <dsp:cNvSpPr/>
      </dsp:nvSpPr>
      <dsp:spPr>
        <a:xfrm>
          <a:off x="0" y="140269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Panels</a:t>
          </a:r>
          <a:endParaRPr lang="en-US" sz="2600" kern="1200" dirty="0"/>
        </a:p>
      </dsp:txBody>
      <dsp:txXfrm>
        <a:off x="30442" y="1433137"/>
        <a:ext cx="4333893" cy="562726"/>
      </dsp:txXfrm>
    </dsp:sp>
    <dsp:sp modelId="{C0A836A8-3029-E84C-AC8A-D32FF3EF91F2}">
      <dsp:nvSpPr>
        <dsp:cNvPr id="0" name=""/>
        <dsp:cNvSpPr/>
      </dsp:nvSpPr>
      <dsp:spPr>
        <a:xfrm>
          <a:off x="0" y="210118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Legend</a:t>
          </a:r>
          <a:endParaRPr lang="en-US" sz="2600" kern="1200" dirty="0"/>
        </a:p>
      </dsp:txBody>
      <dsp:txXfrm>
        <a:off x="30442" y="2131627"/>
        <a:ext cx="4333893" cy="562726"/>
      </dsp:txXfrm>
    </dsp:sp>
    <dsp:sp modelId="{0A9DF463-A330-BA49-978A-81EE393B85F0}">
      <dsp:nvSpPr>
        <dsp:cNvPr id="0" name=""/>
        <dsp:cNvSpPr/>
      </dsp:nvSpPr>
      <dsp:spPr>
        <a:xfrm>
          <a:off x="0" y="279967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…Much more</a:t>
          </a:r>
          <a:endParaRPr lang="en-US" sz="2600" kern="1200" dirty="0"/>
        </a:p>
      </dsp:txBody>
      <dsp:txXfrm>
        <a:off x="30442" y="2830117"/>
        <a:ext cx="433389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DB55C-02F8-4019-B993-6AA4F43CCEB4}">
      <dsp:nvSpPr>
        <dsp:cNvPr id="0" name=""/>
        <dsp:cNvSpPr/>
      </dsp:nvSpPr>
      <dsp:spPr>
        <a:xfrm>
          <a:off x="0" y="2448"/>
          <a:ext cx="5449455" cy="5861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Defaults</a:t>
          </a:r>
          <a:endParaRPr lang="en-US" sz="2300" kern="1200" dirty="0"/>
        </a:p>
      </dsp:txBody>
      <dsp:txXfrm>
        <a:off x="28613" y="31061"/>
        <a:ext cx="5392229" cy="528907"/>
      </dsp:txXfrm>
    </dsp:sp>
    <dsp:sp modelId="{0A95A317-1074-4E73-AA9E-6B9D2D97A182}">
      <dsp:nvSpPr>
        <dsp:cNvPr id="0" name=""/>
        <dsp:cNvSpPr/>
      </dsp:nvSpPr>
      <dsp:spPr>
        <a:xfrm>
          <a:off x="0" y="588582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Theme, proxy, custom settings for your app</a:t>
          </a:r>
          <a:endParaRPr lang="en-US" sz="1800" kern="1200" dirty="0"/>
        </a:p>
      </dsp:txBody>
      <dsp:txXfrm>
        <a:off x="0" y="588582"/>
        <a:ext cx="5449455" cy="380880"/>
      </dsp:txXfrm>
    </dsp:sp>
    <dsp:sp modelId="{403C6FC0-E747-4B39-8585-38BC757B3FDF}">
      <dsp:nvSpPr>
        <dsp:cNvPr id="0" name=""/>
        <dsp:cNvSpPr/>
      </dsp:nvSpPr>
      <dsp:spPr>
        <a:xfrm>
          <a:off x="0" y="969462"/>
          <a:ext cx="5449455" cy="586133"/>
        </a:xfrm>
        <a:prstGeom prst="roundRect">
          <a:avLst/>
        </a:prstGeom>
        <a:solidFill>
          <a:schemeClr val="accent4">
            <a:hueOff val="1156267"/>
            <a:satOff val="-12807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Localization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998075"/>
        <a:ext cx="5392229" cy="528907"/>
      </dsp:txXfrm>
    </dsp:sp>
    <dsp:sp modelId="{378CF28B-C457-45EE-BD60-00FE64926E64}">
      <dsp:nvSpPr>
        <dsp:cNvPr id="0" name=""/>
        <dsp:cNvSpPr/>
      </dsp:nvSpPr>
      <dsp:spPr>
        <a:xfrm>
          <a:off x="0" y="1621835"/>
          <a:ext cx="5449455" cy="586133"/>
        </a:xfrm>
        <a:prstGeom prst="roundRect">
          <a:avLst/>
        </a:prstGeom>
        <a:solidFill>
          <a:schemeClr val="accent4">
            <a:hueOff val="2312533"/>
            <a:satOff val="-25614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Map, Group, Group Items</a:t>
          </a:r>
          <a:endParaRPr lang="en-US" sz="1400" kern="1200" dirty="0"/>
        </a:p>
      </dsp:txBody>
      <dsp:txXfrm>
        <a:off x="28613" y="1650448"/>
        <a:ext cx="5392229" cy="528907"/>
      </dsp:txXfrm>
    </dsp:sp>
    <dsp:sp modelId="{28E9338A-79BF-4524-B36A-6DD23098A0E4}">
      <dsp:nvSpPr>
        <dsp:cNvPr id="0" name=""/>
        <dsp:cNvSpPr/>
      </dsp:nvSpPr>
      <dsp:spPr>
        <a:xfrm>
          <a:off x="0" y="2274209"/>
          <a:ext cx="5449455" cy="586133"/>
        </a:xfrm>
        <a:prstGeom prst="roundRect">
          <a:avLst/>
        </a:prstGeom>
        <a:solidFill>
          <a:schemeClr val="accent4">
            <a:hueOff val="3468800"/>
            <a:satOff val="-38422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Organization Settings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2302822"/>
        <a:ext cx="5392229" cy="528907"/>
      </dsp:txXfrm>
    </dsp:sp>
    <dsp:sp modelId="{769EE456-8518-44FA-91EE-3F98EDEB7683}">
      <dsp:nvSpPr>
        <dsp:cNvPr id="0" name=""/>
        <dsp:cNvSpPr/>
      </dsp:nvSpPr>
      <dsp:spPr>
        <a:xfrm>
          <a:off x="0" y="2860342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Geocoders, print tasks, geometry services</a:t>
          </a:r>
          <a:endParaRPr lang="en-US" sz="1800" kern="1200" dirty="0"/>
        </a:p>
      </dsp:txBody>
      <dsp:txXfrm>
        <a:off x="0" y="2860342"/>
        <a:ext cx="5449455" cy="380880"/>
      </dsp:txXfrm>
    </dsp:sp>
    <dsp:sp modelId="{8E035FCE-C21D-4BCD-82B9-8C663EB4D5A0}">
      <dsp:nvSpPr>
        <dsp:cNvPr id="0" name=""/>
        <dsp:cNvSpPr/>
      </dsp:nvSpPr>
      <dsp:spPr>
        <a:xfrm>
          <a:off x="0" y="3241222"/>
          <a:ext cx="5449455" cy="586133"/>
        </a:xfrm>
        <a:prstGeom prst="roundRect">
          <a:avLst/>
        </a:prstGeom>
        <a:solidFill>
          <a:schemeClr val="accent4">
            <a:hueOff val="4625066"/>
            <a:satOff val="-51229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Configured Application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3269835"/>
        <a:ext cx="5392229" cy="528907"/>
      </dsp:txXfrm>
    </dsp:sp>
    <dsp:sp modelId="{AA18387F-C24F-4E7B-8024-B4A79403E3D3}">
      <dsp:nvSpPr>
        <dsp:cNvPr id="0" name=""/>
        <dsp:cNvSpPr/>
      </dsp:nvSpPr>
      <dsp:spPr>
        <a:xfrm>
          <a:off x="0" y="3827355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?</a:t>
          </a:r>
          <a:r>
            <a:rPr lang="en-US" sz="1800" kern="1200" dirty="0" err="1" smtClean="0"/>
            <a:t>appid</a:t>
          </a:r>
          <a:r>
            <a:rPr lang="en-US" sz="1800" kern="1200" dirty="0" smtClean="0"/>
            <a:t>=&lt;id&gt;</a:t>
          </a:r>
          <a:endParaRPr lang="en-US" sz="1800" kern="1200" dirty="0"/>
        </a:p>
      </dsp:txBody>
      <dsp:txXfrm>
        <a:off x="0" y="3827355"/>
        <a:ext cx="5449455" cy="380880"/>
      </dsp:txXfrm>
    </dsp:sp>
    <dsp:sp modelId="{410730A1-2286-4FD6-9746-9D30F32FCC1D}">
      <dsp:nvSpPr>
        <dsp:cNvPr id="0" name=""/>
        <dsp:cNvSpPr/>
      </dsp:nvSpPr>
      <dsp:spPr>
        <a:xfrm>
          <a:off x="0" y="4208235"/>
          <a:ext cx="5449455" cy="586133"/>
        </a:xfrm>
        <a:prstGeom prst="roundRect">
          <a:avLst/>
        </a:prstGeom>
        <a:solidFill>
          <a:schemeClr val="accent4">
            <a:hueOff val="5781333"/>
            <a:satOff val="-6403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URL Parameters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4236848"/>
        <a:ext cx="5392229" cy="528907"/>
      </dsp:txXfrm>
    </dsp:sp>
    <dsp:sp modelId="{66EC8F5A-D839-4DD3-8BEA-5FF7D2130905}">
      <dsp:nvSpPr>
        <dsp:cNvPr id="0" name=""/>
        <dsp:cNvSpPr/>
      </dsp:nvSpPr>
      <dsp:spPr>
        <a:xfrm>
          <a:off x="0" y="4794369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?</a:t>
          </a:r>
          <a:r>
            <a:rPr lang="en-US" sz="1800" kern="1200" dirty="0" err="1" smtClean="0"/>
            <a:t>webmap</a:t>
          </a:r>
          <a:r>
            <a:rPr lang="en-US" sz="1800" kern="1200" dirty="0" smtClean="0"/>
            <a:t>=&lt;</a:t>
          </a:r>
          <a:r>
            <a:rPr lang="en-US" sz="1800" kern="1200" dirty="0" err="1" smtClean="0"/>
            <a:t>webmap</a:t>
          </a:r>
          <a:r>
            <a:rPr lang="en-US" sz="1800" kern="1200" dirty="0" smtClean="0"/>
            <a:t>&gt;</a:t>
          </a:r>
          <a:endParaRPr lang="en-US" sz="1800" kern="1200" dirty="0"/>
        </a:p>
      </dsp:txBody>
      <dsp:txXfrm>
        <a:off x="0" y="4794369"/>
        <a:ext cx="5449455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FC54-5AC3-FF4C-BCA1-537FCB5AF275}">
      <dsp:nvSpPr>
        <dsp:cNvPr id="0" name=""/>
        <dsp:cNvSpPr/>
      </dsp:nvSpPr>
      <dsp:spPr>
        <a:xfrm>
          <a:off x="8709256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URL Parameters</a:t>
          </a:r>
          <a:endParaRPr lang="en-US" sz="1000" kern="1200" dirty="0"/>
        </a:p>
      </dsp:txBody>
      <dsp:txXfrm>
        <a:off x="8724868" y="2412218"/>
        <a:ext cx="857140" cy="501794"/>
      </dsp:txXfrm>
    </dsp:sp>
    <dsp:sp modelId="{514F042E-B533-444E-AD23-EEC170E9106B}">
      <dsp:nvSpPr>
        <dsp:cNvPr id="0" name=""/>
        <dsp:cNvSpPr/>
      </dsp:nvSpPr>
      <dsp:spPr>
        <a:xfrm rot="10800000">
          <a:off x="8432086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8488586" y="2597021"/>
        <a:ext cx="131833" cy="132188"/>
      </dsp:txXfrm>
    </dsp:sp>
    <dsp:sp modelId="{87D803E3-EB89-BC47-9037-0610E99B4F6F}">
      <dsp:nvSpPr>
        <dsp:cNvPr id="0" name=""/>
        <dsp:cNvSpPr/>
      </dsp:nvSpPr>
      <dsp:spPr>
        <a:xfrm>
          <a:off x="7465545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2199468"/>
            <a:satOff val="510"/>
            <a:lumOff val="18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Webmap</a:t>
          </a:r>
          <a:r>
            <a:rPr lang="en-US" sz="1000" kern="1200" dirty="0" smtClean="0"/>
            <a:t> Item</a:t>
          </a:r>
          <a:endParaRPr lang="en-US" sz="1000" kern="1200" dirty="0"/>
        </a:p>
      </dsp:txBody>
      <dsp:txXfrm>
        <a:off x="7481157" y="2412218"/>
        <a:ext cx="857140" cy="501794"/>
      </dsp:txXfrm>
    </dsp:sp>
    <dsp:sp modelId="{5BCFA16E-CCDF-644A-9C7E-4482157A7136}">
      <dsp:nvSpPr>
        <dsp:cNvPr id="0" name=""/>
        <dsp:cNvSpPr/>
      </dsp:nvSpPr>
      <dsp:spPr>
        <a:xfrm rot="10800000">
          <a:off x="7188376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566046"/>
            <a:satOff val="595"/>
            <a:lumOff val="2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7244876" y="2597021"/>
        <a:ext cx="131833" cy="132188"/>
      </dsp:txXfrm>
    </dsp:sp>
    <dsp:sp modelId="{4C6D66A1-89C2-5045-9CF6-AE19FF69C2E4}">
      <dsp:nvSpPr>
        <dsp:cNvPr id="0" name=""/>
        <dsp:cNvSpPr/>
      </dsp:nvSpPr>
      <dsp:spPr>
        <a:xfrm>
          <a:off x="6221835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4398937"/>
            <a:satOff val="1020"/>
            <a:lumOff val="37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Group Items</a:t>
          </a:r>
          <a:endParaRPr lang="en-US" sz="1000" kern="1200" dirty="0"/>
        </a:p>
      </dsp:txBody>
      <dsp:txXfrm>
        <a:off x="6237447" y="2412218"/>
        <a:ext cx="857140" cy="501794"/>
      </dsp:txXfrm>
    </dsp:sp>
    <dsp:sp modelId="{322E1A56-CEEF-1842-B9B3-2F1A14649CBB}">
      <dsp:nvSpPr>
        <dsp:cNvPr id="0" name=""/>
        <dsp:cNvSpPr/>
      </dsp:nvSpPr>
      <dsp:spPr>
        <a:xfrm rot="10800000">
          <a:off x="5944665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132093"/>
            <a:satOff val="1190"/>
            <a:lumOff val="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001165" y="2597021"/>
        <a:ext cx="131833" cy="132188"/>
      </dsp:txXfrm>
    </dsp:sp>
    <dsp:sp modelId="{5920BD7D-0322-AB4C-BE49-E37C38368DCC}">
      <dsp:nvSpPr>
        <dsp:cNvPr id="0" name=""/>
        <dsp:cNvSpPr/>
      </dsp:nvSpPr>
      <dsp:spPr>
        <a:xfrm>
          <a:off x="4978124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6598405"/>
            <a:satOff val="1530"/>
            <a:lumOff val="56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Group Info</a:t>
          </a:r>
          <a:endParaRPr lang="en-US" sz="1000" kern="1200" dirty="0"/>
        </a:p>
      </dsp:txBody>
      <dsp:txXfrm>
        <a:off x="4993736" y="2412218"/>
        <a:ext cx="857140" cy="501794"/>
      </dsp:txXfrm>
    </dsp:sp>
    <dsp:sp modelId="{B1B64BFB-4A9D-7248-A990-B9ADA5557F79}">
      <dsp:nvSpPr>
        <dsp:cNvPr id="0" name=""/>
        <dsp:cNvSpPr/>
      </dsp:nvSpPr>
      <dsp:spPr>
        <a:xfrm rot="10800000">
          <a:off x="4700954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698139"/>
            <a:satOff val="1786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757454" y="2597021"/>
        <a:ext cx="131833" cy="132188"/>
      </dsp:txXfrm>
    </dsp:sp>
    <dsp:sp modelId="{08021080-8440-2348-BBF8-2151E19C7BAF}">
      <dsp:nvSpPr>
        <dsp:cNvPr id="0" name=""/>
        <dsp:cNvSpPr/>
      </dsp:nvSpPr>
      <dsp:spPr>
        <a:xfrm>
          <a:off x="3734413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8797874"/>
            <a:satOff val="2041"/>
            <a:lumOff val="75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Application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Configuration</a:t>
          </a:r>
          <a:endParaRPr lang="en-US" sz="1000" kern="1200" dirty="0"/>
        </a:p>
      </dsp:txBody>
      <dsp:txXfrm>
        <a:off x="3750025" y="2412218"/>
        <a:ext cx="857140" cy="501794"/>
      </dsp:txXfrm>
    </dsp:sp>
    <dsp:sp modelId="{DD442D23-0A48-BC4C-BE1C-928FDDFFF2B9}">
      <dsp:nvSpPr>
        <dsp:cNvPr id="0" name=""/>
        <dsp:cNvSpPr/>
      </dsp:nvSpPr>
      <dsp:spPr>
        <a:xfrm rot="10800000">
          <a:off x="3457243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264186"/>
            <a:satOff val="2381"/>
            <a:lumOff val="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513743" y="2597021"/>
        <a:ext cx="131833" cy="132188"/>
      </dsp:txXfrm>
    </dsp:sp>
    <dsp:sp modelId="{4A8E0414-497C-F54A-AE02-48206D011499}">
      <dsp:nvSpPr>
        <dsp:cNvPr id="0" name=""/>
        <dsp:cNvSpPr/>
      </dsp:nvSpPr>
      <dsp:spPr>
        <a:xfrm>
          <a:off x="2490703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0997342"/>
            <a:satOff val="2551"/>
            <a:lumOff val="93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Organization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Settings</a:t>
          </a:r>
          <a:endParaRPr lang="en-US" sz="1000" kern="1200" dirty="0"/>
        </a:p>
      </dsp:txBody>
      <dsp:txXfrm>
        <a:off x="2506315" y="2412218"/>
        <a:ext cx="857140" cy="501794"/>
      </dsp:txXfrm>
    </dsp:sp>
    <dsp:sp modelId="{7BA6AFF8-01FB-574D-A406-4817CC5DEECD}">
      <dsp:nvSpPr>
        <dsp:cNvPr id="0" name=""/>
        <dsp:cNvSpPr/>
      </dsp:nvSpPr>
      <dsp:spPr>
        <a:xfrm rot="10800000">
          <a:off x="2213533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830232"/>
            <a:satOff val="2976"/>
            <a:lumOff val="109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270033" y="2597021"/>
        <a:ext cx="131833" cy="132188"/>
      </dsp:txXfrm>
    </dsp:sp>
    <dsp:sp modelId="{1A110707-564F-8949-BA63-EFB62FE4A89A}">
      <dsp:nvSpPr>
        <dsp:cNvPr id="0" name=""/>
        <dsp:cNvSpPr/>
      </dsp:nvSpPr>
      <dsp:spPr>
        <a:xfrm>
          <a:off x="1246992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3196810"/>
            <a:satOff val="3061"/>
            <a:lumOff val="11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Localization</a:t>
          </a:r>
          <a:endParaRPr lang="en-US" sz="1000" kern="1200" dirty="0"/>
        </a:p>
      </dsp:txBody>
      <dsp:txXfrm>
        <a:off x="1262604" y="2412218"/>
        <a:ext cx="857140" cy="501794"/>
      </dsp:txXfrm>
    </dsp:sp>
    <dsp:sp modelId="{D87BB7E4-563E-8B47-87CF-5C66BB3E1766}">
      <dsp:nvSpPr>
        <dsp:cNvPr id="0" name=""/>
        <dsp:cNvSpPr/>
      </dsp:nvSpPr>
      <dsp:spPr>
        <a:xfrm rot="10800000">
          <a:off x="969822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026322" y="2597021"/>
        <a:ext cx="131833" cy="132188"/>
      </dsp:txXfrm>
    </dsp:sp>
    <dsp:sp modelId="{2C5E49C2-67BA-C04A-B93E-53C81992EB48}">
      <dsp:nvSpPr>
        <dsp:cNvPr id="0" name=""/>
        <dsp:cNvSpPr/>
      </dsp:nvSpPr>
      <dsp:spPr>
        <a:xfrm>
          <a:off x="3281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Default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Configuration</a:t>
          </a:r>
          <a:endParaRPr lang="en-US" sz="1000" kern="1200" dirty="0"/>
        </a:p>
      </dsp:txBody>
      <dsp:txXfrm>
        <a:off x="18893" y="2412218"/>
        <a:ext cx="857140" cy="50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ArcGIS</a:t>
            </a:r>
            <a:r>
              <a:rPr lang="en-US" baseline="0" dirty="0" smtClean="0"/>
              <a:t> Boilerplate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making customizable templates or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 item on AGOL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8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configurable</a:t>
            </a:r>
            <a:r>
              <a:rPr lang="en-US" baseline="0" dirty="0" smtClean="0"/>
              <a:t> Web Mapping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 it a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want it to be configurable as shown in the second image here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make it configurable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edit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edit it,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see this configuration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text 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JSON!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3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docs for writing the</a:t>
            </a:r>
            <a:r>
              <a:rPr lang="en-US" baseline="0" dirty="0" smtClean="0"/>
              <a:t> configurable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9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mapping</a:t>
            </a:r>
            <a:r>
              <a:rPr lang="en-US" baseline="0" dirty="0" smtClean="0"/>
              <a:t> apps have some common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Theres</a:t>
            </a:r>
            <a:r>
              <a:rPr lang="en-US" baseline="0" dirty="0" smtClean="0"/>
              <a:t> a common workflow for apps to get ArcGIS Online information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consume similar services</a:t>
            </a:r>
          </a:p>
          <a:p>
            <a:endParaRPr lang="en-US" dirty="0" smtClean="0"/>
          </a:p>
          <a:p>
            <a:r>
              <a:rPr lang="en-US" dirty="0" smtClean="0"/>
              <a:t>They work with webmaps</a:t>
            </a:r>
          </a:p>
          <a:p>
            <a:endParaRPr lang="en-US" dirty="0" smtClean="0"/>
          </a:p>
          <a:p>
            <a:r>
              <a:rPr lang="en-US" dirty="0" smtClean="0"/>
              <a:t>Might</a:t>
            </a:r>
            <a:r>
              <a:rPr lang="en-US" baseline="0" dirty="0" smtClean="0"/>
              <a:t> be localized.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so, sets you up to make your app work in different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 need to authenticate to ArcGIS Online, Portal or Services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so, provides helper functions for things like </a:t>
            </a:r>
            <a:r>
              <a:rPr lang="en-US" baseline="0" dirty="0" err="1" smtClean="0"/>
              <a:t>oAuth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May be configurable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enable your app to be customized from AGOL by users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</a:t>
            </a:r>
            <a:r>
              <a:rPr lang="en-US" baseline="0" smtClean="0"/>
              <a:t> way to organize your code</a:t>
            </a:r>
            <a:endParaRPr lang="en-US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boilerplate,</a:t>
            </a:r>
            <a:r>
              <a:rPr lang="en-US" baseline="0" dirty="0" smtClean="0"/>
              <a:t> we start you out with a  basic webmap.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you do with that is limitless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walk through some examples of things in a few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6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app structure for large or small apps</a:t>
            </a:r>
          </a:p>
          <a:p>
            <a:endParaRPr lang="en-US" dirty="0" smtClean="0"/>
          </a:p>
          <a:p>
            <a:r>
              <a:rPr lang="en-US" dirty="0" smtClean="0"/>
              <a:t>Get common</a:t>
            </a:r>
            <a:r>
              <a:rPr lang="en-US" baseline="0" dirty="0" smtClean="0"/>
              <a:t> application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Querying AGOL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application settings via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Query AGOL or portal for org settings</a:t>
            </a:r>
          </a:p>
          <a:p>
            <a:endParaRPr lang="en-US" dirty="0" smtClean="0"/>
          </a:p>
          <a:p>
            <a:r>
              <a:rPr lang="en-US" dirty="0" smtClean="0"/>
              <a:t>Query for a</a:t>
            </a:r>
            <a:r>
              <a:rPr lang="en-US" baseline="0" dirty="0" smtClean="0"/>
              <a:t> configured application template if applicable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that may exist like webmap= or application id. This can be extended to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jump into it, lets answer</a:t>
            </a:r>
            <a:r>
              <a:rPr lang="en-US" baseline="0" dirty="0" smtClean="0"/>
              <a:t> an important question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Where is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general app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I’m going to demo a configurable app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example will have…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we need to do before jumping right in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0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0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7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1199408" y="5567276"/>
            <a:ext cx="13391409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4650976" y="4204224"/>
            <a:ext cx="754103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15" y="0"/>
            <a:ext cx="73151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1" y="3060742"/>
            <a:ext cx="5029200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750910"/>
            <a:ext cx="5029200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48069" y="457227"/>
            <a:ext cx="2157984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5" y="5567276"/>
            <a:ext cx="73151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5" y="4204198"/>
            <a:ext cx="73151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39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2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2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39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12" y="6041067"/>
            <a:ext cx="609116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3591" y="5934015"/>
            <a:ext cx="39624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92812" y="2205648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39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19203" y="1828800"/>
            <a:ext cx="97536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1097307"/>
            <a:ext cx="103632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219201" y="1828804"/>
            <a:ext cx="97536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1" y="682625"/>
            <a:ext cx="103632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1828800"/>
            <a:ext cx="97536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6177085"/>
            <a:ext cx="103632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1219201" y="1828800"/>
            <a:ext cx="97536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08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1" y="1097307"/>
            <a:ext cx="103632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273965" y="6349730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1" y="6185356"/>
            <a:ext cx="103632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15" y="0"/>
            <a:ext cx="73151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1" y="3060742"/>
            <a:ext cx="5029200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750910"/>
            <a:ext cx="5029200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15" y="5567276"/>
            <a:ext cx="73151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15" y="4204198"/>
            <a:ext cx="73151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083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28800"/>
            <a:ext cx="97536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96" r:id="rId1"/>
    <p:sldLayoutId id="2147486597" r:id="rId2"/>
    <p:sldLayoutId id="2147486598" r:id="rId3"/>
    <p:sldLayoutId id="2147486599" r:id="rId4"/>
    <p:sldLayoutId id="2147486637" r:id="rId5"/>
    <p:sldLayoutId id="2147486601" r:id="rId6"/>
    <p:sldLayoutId id="2147486602" r:id="rId7"/>
    <p:sldLayoutId id="2147486603" r:id="rId8"/>
    <p:sldLayoutId id="2147486635" r:id="rId9"/>
    <p:sldLayoutId id="2147486636" r:id="rId10"/>
    <p:sldLayoutId id="2147486606" r:id="rId11"/>
    <p:sldLayoutId id="2147486608" r:id="rId12"/>
    <p:sldLayoutId id="2147486609" r:id="rId13"/>
    <p:sldLayoutId id="2147486610" r:id="rId14"/>
    <p:sldLayoutId id="2147486611" r:id="rId15"/>
    <p:sldLayoutId id="2147486612" r:id="rId16"/>
    <p:sldLayoutId id="2147486613" r:id="rId1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ri/application-boilerplate-js/blob/master/application_boilerplate/configurationPanel.js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rcgis.com/en/arcgis-online/create-maps/configurable-templates.htm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.arcgis.com/en/arcgis-online/share-maps/add-items.htm%23ESRI_SECTION1_55703F1EE9C845C3B07BBD85221FB074" TargetMode="External"/><Relationship Id="rId5" Type="http://schemas.openxmlformats.org/officeDocument/2006/relationships/hyperlink" Target="http://doc.arcgis.com/en/arcgis-online/share-maps/create-groups.htm" TargetMode="External"/><Relationship Id="rId6" Type="http://schemas.openxmlformats.org/officeDocument/2006/relationships/hyperlink" Target="http://doc.arcgis.com/en/arcgis-online/administer/configure-map.htm" TargetMode="External"/><Relationship Id="rId7" Type="http://schemas.openxmlformats.org/officeDocument/2006/relationships/hyperlink" Target="http://doc.arcgis.com/en/arcgis-online/share-maps/own-groups.htm%23ESRI_SECTION1_4C6FA3EE06E941009A4C7B50E99D400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750910"/>
            <a:ext cx="5029200" cy="1169551"/>
          </a:xfrm>
        </p:spPr>
        <p:txBody>
          <a:bodyPr/>
          <a:lstStyle/>
          <a:p>
            <a:r>
              <a:rPr lang="en-US" dirty="0" smtClean="0"/>
              <a:t>Application Boilerplate JS</a:t>
            </a:r>
            <a:endParaRPr lang="en-US" dirty="0"/>
          </a:p>
        </p:txBody>
      </p:sp>
      <p:pic>
        <p:nvPicPr>
          <p:cNvPr id="6" name="Picture Placeholder 5" descr="Screen Shot 2015-02-03 at 2.51.04 PM.pn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/>
          <a:stretch/>
        </p:blipFill>
        <p:spPr/>
      </p:pic>
    </p:spTree>
    <p:extLst>
      <p:ext uri="{BB962C8B-B14F-4D97-AF65-F5344CB8AC3E}">
        <p14:creationId xmlns:p14="http://schemas.microsoft.com/office/powerpoint/2010/main" val="1788172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Application Item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482546" y="1828800"/>
            <a:ext cx="5372100" cy="352425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 bwMode="auto">
          <a:xfrm>
            <a:off x="727056" y="1674815"/>
            <a:ext cx="1674991" cy="846610"/>
          </a:xfrm>
          <a:prstGeom prst="borderCallout1">
            <a:avLst>
              <a:gd name="adj1" fmla="val 102446"/>
              <a:gd name="adj2" fmla="val 102656"/>
              <a:gd name="adj3" fmla="val 150543"/>
              <a:gd name="adj4" fmla="val 2215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Web Mapping</a:t>
            </a:r>
          </a:p>
        </p:txBody>
      </p:sp>
      <p:sp>
        <p:nvSpPr>
          <p:cNvPr id="6" name="Line Callout 3 5"/>
          <p:cNvSpPr/>
          <p:nvPr/>
        </p:nvSpPr>
        <p:spPr bwMode="auto">
          <a:xfrm>
            <a:off x="5954501" y="772992"/>
            <a:ext cx="1785429" cy="64416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857"/>
              <a:gd name="adj6" fmla="val -26976"/>
              <a:gd name="adj7" fmla="val 294391"/>
              <a:gd name="adj8" fmla="val -310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8442549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03-06 at 10.36.13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659" r="-5165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Item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 bwMode="auto">
          <a:xfrm>
            <a:off x="1049170" y="1739232"/>
            <a:ext cx="1951088" cy="662564"/>
          </a:xfrm>
          <a:prstGeom prst="borderCallout1">
            <a:avLst>
              <a:gd name="adj1" fmla="val 100694"/>
              <a:gd name="adj2" fmla="val 101101"/>
              <a:gd name="adj3" fmla="val 213889"/>
              <a:gd name="adj4" fmla="val 1772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Application Link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Line Callout 1 4"/>
          <p:cNvSpPr/>
          <p:nvPr/>
        </p:nvSpPr>
        <p:spPr bwMode="auto">
          <a:xfrm>
            <a:off x="883511" y="2871112"/>
            <a:ext cx="2024714" cy="782194"/>
          </a:xfrm>
          <a:prstGeom prst="borderCallout1">
            <a:avLst>
              <a:gd name="adj1" fmla="val 49338"/>
              <a:gd name="adj2" fmla="val 99394"/>
              <a:gd name="adj3" fmla="val 106618"/>
              <a:gd name="adj4" fmla="val 214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Configurable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11018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it configurable!</a:t>
            </a:r>
            <a:endParaRPr lang="en-US" dirty="0"/>
          </a:p>
        </p:txBody>
      </p:sp>
      <p:pic>
        <p:nvPicPr>
          <p:cNvPr id="4" name="Content Placeholder 3" descr="Screen Shot 2014-03-06 at 11.33.00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227" r="-46227"/>
          <a:stretch>
            <a:fillRect/>
          </a:stretch>
        </p:blipFill>
        <p:spPr>
          <a:xfrm>
            <a:off x="1219203" y="1368686"/>
            <a:ext cx="9753600" cy="3429000"/>
          </a:xfrm>
        </p:spPr>
      </p:pic>
      <p:pic>
        <p:nvPicPr>
          <p:cNvPr id="5" name="Picture 4" descr="Screen Shot 2014-03-06 at 11.33.50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820" y="4950808"/>
            <a:ext cx="6442272" cy="135300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 bwMode="auto">
          <a:xfrm>
            <a:off x="9442530" y="3358833"/>
            <a:ext cx="1969495" cy="1315926"/>
          </a:xfrm>
          <a:prstGeom prst="borderCallout1">
            <a:avLst>
              <a:gd name="adj1" fmla="val 99869"/>
              <a:gd name="adj2" fmla="val -1324"/>
              <a:gd name="adj3" fmla="val 190122"/>
              <a:gd name="adj4" fmla="val -406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Configure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5722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3-06 at 11.36.03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656" b="-28656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 bwMode="auto">
          <a:xfrm>
            <a:off x="5061785" y="1177892"/>
            <a:ext cx="3828551" cy="1159487"/>
          </a:xfrm>
          <a:prstGeom prst="borderCallout1">
            <a:avLst>
              <a:gd name="adj1" fmla="val 102083"/>
              <a:gd name="adj2" fmla="val -1121"/>
              <a:gd name="adj3" fmla="val 253770"/>
              <a:gd name="adj4" fmla="val -2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Edit Application Item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546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pic>
        <p:nvPicPr>
          <p:cNvPr id="4" name="Content Placeholder 3" descr="Screen Shot 2014-03-06 at 9.17.22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930" r="-29930"/>
          <a:stretch>
            <a:fillRect/>
          </a:stretch>
        </p:blipFill>
        <p:spPr>
          <a:xfrm>
            <a:off x="522168" y="1801193"/>
            <a:ext cx="11147665" cy="3919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7077" y="4619658"/>
            <a:ext cx="1833823" cy="7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523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JSON!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3710972" y="432896"/>
            <a:ext cx="4770056" cy="59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8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Configurable JSON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396" y="1828800"/>
            <a:ext cx="74892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87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8854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Starter Application</a:t>
            </a:r>
          </a:p>
          <a:p>
            <a:r>
              <a:rPr lang="en-US" dirty="0" smtClean="0"/>
              <a:t>Template &amp; app logic</a:t>
            </a:r>
          </a:p>
          <a:p>
            <a:r>
              <a:rPr lang="en-US" dirty="0" smtClean="0"/>
              <a:t>Working with ArcGIS Online</a:t>
            </a:r>
          </a:p>
          <a:p>
            <a:pPr lvl="1"/>
            <a:r>
              <a:rPr lang="en-US" dirty="0" smtClean="0"/>
              <a:t>Webmaps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Configurable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016" y="5293448"/>
            <a:ext cx="1564552" cy="15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4788" y="5309716"/>
            <a:ext cx="1548284" cy="1548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292" y="5298400"/>
            <a:ext cx="1106573" cy="15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14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Boilerplate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59084708"/>
              </p:ext>
            </p:extLst>
          </p:nvPr>
        </p:nvGraphicFramePr>
        <p:xfrm>
          <a:off x="906292" y="1644755"/>
          <a:ext cx="4394777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0" y="833828"/>
            <a:ext cx="5588000" cy="3810000"/>
          </a:xfrm>
          <a:prstGeom prst="rect">
            <a:avLst/>
          </a:prstGeom>
        </p:spPr>
      </p:pic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5788191" y="3663968"/>
            <a:ext cx="1629626" cy="1633355"/>
            <a:chOff x="2231" y="889"/>
            <a:chExt cx="437" cy="438"/>
          </a:xfrm>
        </p:grpSpPr>
        <p:sp useBgFill="1">
          <p:nvSpPr>
            <p:cNvPr id="6" name="Freeform 5"/>
            <p:cNvSpPr>
              <a:spLocks/>
            </p:cNvSpPr>
            <p:nvPr/>
          </p:nvSpPr>
          <p:spPr bwMode="auto">
            <a:xfrm>
              <a:off x="2231" y="889"/>
              <a:ext cx="437" cy="438"/>
            </a:xfrm>
            <a:custGeom>
              <a:avLst/>
              <a:gdLst>
                <a:gd name="T0" fmla="*/ 1027 w 2188"/>
                <a:gd name="T1" fmla="*/ 0 h 2190"/>
                <a:gd name="T2" fmla="*/ 1090 w 2188"/>
                <a:gd name="T3" fmla="*/ 2 h 2190"/>
                <a:gd name="T4" fmla="*/ 1160 w 2188"/>
                <a:gd name="T5" fmla="*/ 2 h 2190"/>
                <a:gd name="T6" fmla="*/ 1193 w 2188"/>
                <a:gd name="T7" fmla="*/ 3 h 2190"/>
                <a:gd name="T8" fmla="*/ 1260 w 2188"/>
                <a:gd name="T9" fmla="*/ 25 h 2190"/>
                <a:gd name="T10" fmla="*/ 1302 w 2188"/>
                <a:gd name="T11" fmla="*/ 80 h 2190"/>
                <a:gd name="T12" fmla="*/ 1679 w 2188"/>
                <a:gd name="T13" fmla="*/ 241 h 2190"/>
                <a:gd name="T14" fmla="*/ 1751 w 2188"/>
                <a:gd name="T15" fmla="*/ 233 h 2190"/>
                <a:gd name="T16" fmla="*/ 1811 w 2188"/>
                <a:gd name="T17" fmla="*/ 264 h 2190"/>
                <a:gd name="T18" fmla="*/ 1962 w 2188"/>
                <a:gd name="T19" fmla="*/ 433 h 2190"/>
                <a:gd name="T20" fmla="*/ 1967 w 2188"/>
                <a:gd name="T21" fmla="*/ 502 h 2190"/>
                <a:gd name="T22" fmla="*/ 1852 w 2188"/>
                <a:gd name="T23" fmla="*/ 811 h 2190"/>
                <a:gd name="T24" fmla="*/ 2152 w 2188"/>
                <a:gd name="T25" fmla="*/ 930 h 2190"/>
                <a:gd name="T26" fmla="*/ 2186 w 2188"/>
                <a:gd name="T27" fmla="*/ 991 h 2190"/>
                <a:gd name="T28" fmla="*/ 2183 w 2188"/>
                <a:gd name="T29" fmla="*/ 1219 h 2190"/>
                <a:gd name="T30" fmla="*/ 2150 w 2188"/>
                <a:gd name="T31" fmla="*/ 1280 h 2190"/>
                <a:gd name="T32" fmla="*/ 1847 w 2188"/>
                <a:gd name="T33" fmla="*/ 1395 h 2190"/>
                <a:gd name="T34" fmla="*/ 1956 w 2188"/>
                <a:gd name="T35" fmla="*/ 1704 h 2190"/>
                <a:gd name="T36" fmla="*/ 1951 w 2188"/>
                <a:gd name="T37" fmla="*/ 1773 h 2190"/>
                <a:gd name="T38" fmla="*/ 1796 w 2188"/>
                <a:gd name="T39" fmla="*/ 1939 h 2190"/>
                <a:gd name="T40" fmla="*/ 1737 w 2188"/>
                <a:gd name="T41" fmla="*/ 1970 h 2190"/>
                <a:gd name="T42" fmla="*/ 1665 w 2188"/>
                <a:gd name="T43" fmla="*/ 1960 h 2190"/>
                <a:gd name="T44" fmla="*/ 1284 w 2188"/>
                <a:gd name="T45" fmla="*/ 2114 h 2190"/>
                <a:gd name="T46" fmla="*/ 1241 w 2188"/>
                <a:gd name="T47" fmla="*/ 2170 h 2190"/>
                <a:gd name="T48" fmla="*/ 1175 w 2188"/>
                <a:gd name="T49" fmla="*/ 2190 h 2190"/>
                <a:gd name="T50" fmla="*/ 1142 w 2188"/>
                <a:gd name="T51" fmla="*/ 2190 h 2190"/>
                <a:gd name="T52" fmla="*/ 1072 w 2188"/>
                <a:gd name="T53" fmla="*/ 2189 h 2190"/>
                <a:gd name="T54" fmla="*/ 1009 w 2188"/>
                <a:gd name="T55" fmla="*/ 2189 h 2190"/>
                <a:gd name="T56" fmla="*/ 971 w 2188"/>
                <a:gd name="T57" fmla="*/ 2185 h 2190"/>
                <a:gd name="T58" fmla="*/ 910 w 2188"/>
                <a:gd name="T59" fmla="*/ 2151 h 2190"/>
                <a:gd name="T60" fmla="*/ 795 w 2188"/>
                <a:gd name="T61" fmla="*/ 1849 h 2190"/>
                <a:gd name="T62" fmla="*/ 485 w 2188"/>
                <a:gd name="T63" fmla="*/ 1958 h 2190"/>
                <a:gd name="T64" fmla="*/ 416 w 2188"/>
                <a:gd name="T65" fmla="*/ 1952 h 2190"/>
                <a:gd name="T66" fmla="*/ 250 w 2188"/>
                <a:gd name="T67" fmla="*/ 1798 h 2190"/>
                <a:gd name="T68" fmla="*/ 219 w 2188"/>
                <a:gd name="T69" fmla="*/ 1735 h 2190"/>
                <a:gd name="T70" fmla="*/ 228 w 2188"/>
                <a:gd name="T71" fmla="*/ 1667 h 2190"/>
                <a:gd name="T72" fmla="*/ 75 w 2188"/>
                <a:gd name="T73" fmla="*/ 1286 h 2190"/>
                <a:gd name="T74" fmla="*/ 20 w 2188"/>
                <a:gd name="T75" fmla="*/ 1243 h 2190"/>
                <a:gd name="T76" fmla="*/ 0 w 2188"/>
                <a:gd name="T77" fmla="*/ 1176 h 2190"/>
                <a:gd name="T78" fmla="*/ 11 w 2188"/>
                <a:gd name="T79" fmla="*/ 950 h 2190"/>
                <a:gd name="T80" fmla="*/ 57 w 2188"/>
                <a:gd name="T81" fmla="*/ 898 h 2190"/>
                <a:gd name="T82" fmla="*/ 355 w 2188"/>
                <a:gd name="T83" fmla="*/ 761 h 2190"/>
                <a:gd name="T84" fmla="*/ 228 w 2188"/>
                <a:gd name="T85" fmla="*/ 464 h 2190"/>
                <a:gd name="T86" fmla="*/ 248 w 2188"/>
                <a:gd name="T87" fmla="*/ 397 h 2190"/>
                <a:gd name="T88" fmla="*/ 410 w 2188"/>
                <a:gd name="T89" fmla="*/ 237 h 2190"/>
                <a:gd name="T90" fmla="*/ 473 w 2188"/>
                <a:gd name="T91" fmla="*/ 219 h 2190"/>
                <a:gd name="T92" fmla="*/ 772 w 2188"/>
                <a:gd name="T93" fmla="*/ 351 h 2190"/>
                <a:gd name="T94" fmla="*/ 914 w 2188"/>
                <a:gd name="T95" fmla="*/ 55 h 2190"/>
                <a:gd name="T96" fmla="*/ 966 w 2188"/>
                <a:gd name="T97" fmla="*/ 1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8" h="2190">
                  <a:moveTo>
                    <a:pt x="1012" y="0"/>
                  </a:moveTo>
                  <a:lnTo>
                    <a:pt x="1017" y="0"/>
                  </a:lnTo>
                  <a:lnTo>
                    <a:pt x="1027" y="0"/>
                  </a:lnTo>
                  <a:lnTo>
                    <a:pt x="1046" y="2"/>
                  </a:lnTo>
                  <a:lnTo>
                    <a:pt x="1066" y="2"/>
                  </a:lnTo>
                  <a:lnTo>
                    <a:pt x="1090" y="2"/>
                  </a:lnTo>
                  <a:lnTo>
                    <a:pt x="1116" y="2"/>
                  </a:lnTo>
                  <a:lnTo>
                    <a:pt x="1139" y="2"/>
                  </a:lnTo>
                  <a:lnTo>
                    <a:pt x="1160" y="2"/>
                  </a:lnTo>
                  <a:lnTo>
                    <a:pt x="1177" y="3"/>
                  </a:lnTo>
                  <a:lnTo>
                    <a:pt x="1189" y="3"/>
                  </a:lnTo>
                  <a:lnTo>
                    <a:pt x="1193" y="3"/>
                  </a:lnTo>
                  <a:lnTo>
                    <a:pt x="1217" y="5"/>
                  </a:lnTo>
                  <a:lnTo>
                    <a:pt x="1240" y="13"/>
                  </a:lnTo>
                  <a:lnTo>
                    <a:pt x="1260" y="25"/>
                  </a:lnTo>
                  <a:lnTo>
                    <a:pt x="1278" y="39"/>
                  </a:lnTo>
                  <a:lnTo>
                    <a:pt x="1291" y="58"/>
                  </a:lnTo>
                  <a:lnTo>
                    <a:pt x="1302" y="80"/>
                  </a:lnTo>
                  <a:lnTo>
                    <a:pt x="1393" y="341"/>
                  </a:lnTo>
                  <a:lnTo>
                    <a:pt x="1429" y="357"/>
                  </a:lnTo>
                  <a:lnTo>
                    <a:pt x="1679" y="241"/>
                  </a:lnTo>
                  <a:lnTo>
                    <a:pt x="1703" y="233"/>
                  </a:lnTo>
                  <a:lnTo>
                    <a:pt x="1728" y="230"/>
                  </a:lnTo>
                  <a:lnTo>
                    <a:pt x="1751" y="233"/>
                  </a:lnTo>
                  <a:lnTo>
                    <a:pt x="1772" y="239"/>
                  </a:lnTo>
                  <a:lnTo>
                    <a:pt x="1793" y="250"/>
                  </a:lnTo>
                  <a:lnTo>
                    <a:pt x="1811" y="264"/>
                  </a:lnTo>
                  <a:lnTo>
                    <a:pt x="1937" y="393"/>
                  </a:lnTo>
                  <a:lnTo>
                    <a:pt x="1952" y="412"/>
                  </a:lnTo>
                  <a:lnTo>
                    <a:pt x="1962" y="433"/>
                  </a:lnTo>
                  <a:lnTo>
                    <a:pt x="1968" y="455"/>
                  </a:lnTo>
                  <a:lnTo>
                    <a:pt x="1971" y="479"/>
                  </a:lnTo>
                  <a:lnTo>
                    <a:pt x="1967" y="502"/>
                  </a:lnTo>
                  <a:lnTo>
                    <a:pt x="1958" y="525"/>
                  </a:lnTo>
                  <a:lnTo>
                    <a:pt x="1838" y="773"/>
                  </a:lnTo>
                  <a:lnTo>
                    <a:pt x="1852" y="811"/>
                  </a:lnTo>
                  <a:lnTo>
                    <a:pt x="2112" y="905"/>
                  </a:lnTo>
                  <a:lnTo>
                    <a:pt x="2134" y="916"/>
                  </a:lnTo>
                  <a:lnTo>
                    <a:pt x="2152" y="930"/>
                  </a:lnTo>
                  <a:lnTo>
                    <a:pt x="2168" y="948"/>
                  </a:lnTo>
                  <a:lnTo>
                    <a:pt x="2179" y="968"/>
                  </a:lnTo>
                  <a:lnTo>
                    <a:pt x="2186" y="991"/>
                  </a:lnTo>
                  <a:lnTo>
                    <a:pt x="2188" y="1015"/>
                  </a:lnTo>
                  <a:lnTo>
                    <a:pt x="2187" y="1195"/>
                  </a:lnTo>
                  <a:lnTo>
                    <a:pt x="2183" y="1219"/>
                  </a:lnTo>
                  <a:lnTo>
                    <a:pt x="2176" y="1241"/>
                  </a:lnTo>
                  <a:lnTo>
                    <a:pt x="2165" y="1262"/>
                  </a:lnTo>
                  <a:lnTo>
                    <a:pt x="2150" y="1280"/>
                  </a:lnTo>
                  <a:lnTo>
                    <a:pt x="2130" y="1293"/>
                  </a:lnTo>
                  <a:lnTo>
                    <a:pt x="2108" y="1304"/>
                  </a:lnTo>
                  <a:lnTo>
                    <a:pt x="1847" y="1395"/>
                  </a:lnTo>
                  <a:lnTo>
                    <a:pt x="1832" y="1430"/>
                  </a:lnTo>
                  <a:lnTo>
                    <a:pt x="1949" y="1681"/>
                  </a:lnTo>
                  <a:lnTo>
                    <a:pt x="1956" y="1704"/>
                  </a:lnTo>
                  <a:lnTo>
                    <a:pt x="1960" y="1727"/>
                  </a:lnTo>
                  <a:lnTo>
                    <a:pt x="1957" y="1750"/>
                  </a:lnTo>
                  <a:lnTo>
                    <a:pt x="1951" y="1773"/>
                  </a:lnTo>
                  <a:lnTo>
                    <a:pt x="1940" y="1794"/>
                  </a:lnTo>
                  <a:lnTo>
                    <a:pt x="1925" y="1813"/>
                  </a:lnTo>
                  <a:lnTo>
                    <a:pt x="1796" y="1939"/>
                  </a:lnTo>
                  <a:lnTo>
                    <a:pt x="1778" y="1953"/>
                  </a:lnTo>
                  <a:lnTo>
                    <a:pt x="1758" y="1964"/>
                  </a:lnTo>
                  <a:lnTo>
                    <a:pt x="1737" y="1970"/>
                  </a:lnTo>
                  <a:lnTo>
                    <a:pt x="1715" y="1972"/>
                  </a:lnTo>
                  <a:lnTo>
                    <a:pt x="1689" y="1969"/>
                  </a:lnTo>
                  <a:lnTo>
                    <a:pt x="1665" y="1960"/>
                  </a:lnTo>
                  <a:lnTo>
                    <a:pt x="1416" y="1839"/>
                  </a:lnTo>
                  <a:lnTo>
                    <a:pt x="1379" y="1854"/>
                  </a:lnTo>
                  <a:lnTo>
                    <a:pt x="1284" y="2114"/>
                  </a:lnTo>
                  <a:lnTo>
                    <a:pt x="1274" y="2136"/>
                  </a:lnTo>
                  <a:lnTo>
                    <a:pt x="1260" y="2154"/>
                  </a:lnTo>
                  <a:lnTo>
                    <a:pt x="1241" y="2170"/>
                  </a:lnTo>
                  <a:lnTo>
                    <a:pt x="1221" y="2180"/>
                  </a:lnTo>
                  <a:lnTo>
                    <a:pt x="1199" y="2188"/>
                  </a:lnTo>
                  <a:lnTo>
                    <a:pt x="1175" y="2190"/>
                  </a:lnTo>
                  <a:lnTo>
                    <a:pt x="1171" y="2190"/>
                  </a:lnTo>
                  <a:lnTo>
                    <a:pt x="1159" y="2190"/>
                  </a:lnTo>
                  <a:lnTo>
                    <a:pt x="1142" y="2190"/>
                  </a:lnTo>
                  <a:lnTo>
                    <a:pt x="1121" y="2189"/>
                  </a:lnTo>
                  <a:lnTo>
                    <a:pt x="1096" y="2189"/>
                  </a:lnTo>
                  <a:lnTo>
                    <a:pt x="1072" y="2189"/>
                  </a:lnTo>
                  <a:lnTo>
                    <a:pt x="1048" y="2189"/>
                  </a:lnTo>
                  <a:lnTo>
                    <a:pt x="1027" y="2189"/>
                  </a:lnTo>
                  <a:lnTo>
                    <a:pt x="1009" y="2189"/>
                  </a:lnTo>
                  <a:lnTo>
                    <a:pt x="998" y="2189"/>
                  </a:lnTo>
                  <a:lnTo>
                    <a:pt x="994" y="2189"/>
                  </a:lnTo>
                  <a:lnTo>
                    <a:pt x="971" y="2185"/>
                  </a:lnTo>
                  <a:lnTo>
                    <a:pt x="948" y="2178"/>
                  </a:lnTo>
                  <a:lnTo>
                    <a:pt x="927" y="2167"/>
                  </a:lnTo>
                  <a:lnTo>
                    <a:pt x="910" y="2151"/>
                  </a:lnTo>
                  <a:lnTo>
                    <a:pt x="896" y="2132"/>
                  </a:lnTo>
                  <a:lnTo>
                    <a:pt x="886" y="2110"/>
                  </a:lnTo>
                  <a:lnTo>
                    <a:pt x="795" y="1849"/>
                  </a:lnTo>
                  <a:lnTo>
                    <a:pt x="759" y="1833"/>
                  </a:lnTo>
                  <a:lnTo>
                    <a:pt x="508" y="1951"/>
                  </a:lnTo>
                  <a:lnTo>
                    <a:pt x="485" y="1958"/>
                  </a:lnTo>
                  <a:lnTo>
                    <a:pt x="459" y="1962"/>
                  </a:lnTo>
                  <a:lnTo>
                    <a:pt x="436" y="1959"/>
                  </a:lnTo>
                  <a:lnTo>
                    <a:pt x="416" y="1952"/>
                  </a:lnTo>
                  <a:lnTo>
                    <a:pt x="395" y="1941"/>
                  </a:lnTo>
                  <a:lnTo>
                    <a:pt x="377" y="1927"/>
                  </a:lnTo>
                  <a:lnTo>
                    <a:pt x="250" y="1798"/>
                  </a:lnTo>
                  <a:lnTo>
                    <a:pt x="236" y="1779"/>
                  </a:lnTo>
                  <a:lnTo>
                    <a:pt x="225" y="1758"/>
                  </a:lnTo>
                  <a:lnTo>
                    <a:pt x="219" y="1735"/>
                  </a:lnTo>
                  <a:lnTo>
                    <a:pt x="217" y="1713"/>
                  </a:lnTo>
                  <a:lnTo>
                    <a:pt x="221" y="1688"/>
                  </a:lnTo>
                  <a:lnTo>
                    <a:pt x="228" y="1667"/>
                  </a:lnTo>
                  <a:lnTo>
                    <a:pt x="349" y="1417"/>
                  </a:lnTo>
                  <a:lnTo>
                    <a:pt x="335" y="1381"/>
                  </a:lnTo>
                  <a:lnTo>
                    <a:pt x="75" y="1286"/>
                  </a:lnTo>
                  <a:lnTo>
                    <a:pt x="54" y="1275"/>
                  </a:lnTo>
                  <a:lnTo>
                    <a:pt x="35" y="1260"/>
                  </a:lnTo>
                  <a:lnTo>
                    <a:pt x="20" y="1243"/>
                  </a:lnTo>
                  <a:lnTo>
                    <a:pt x="8" y="1223"/>
                  </a:lnTo>
                  <a:lnTo>
                    <a:pt x="1" y="1200"/>
                  </a:lnTo>
                  <a:lnTo>
                    <a:pt x="0" y="1176"/>
                  </a:lnTo>
                  <a:lnTo>
                    <a:pt x="1" y="996"/>
                  </a:lnTo>
                  <a:lnTo>
                    <a:pt x="3" y="971"/>
                  </a:lnTo>
                  <a:lnTo>
                    <a:pt x="11" y="950"/>
                  </a:lnTo>
                  <a:lnTo>
                    <a:pt x="23" y="929"/>
                  </a:lnTo>
                  <a:lnTo>
                    <a:pt x="38" y="912"/>
                  </a:lnTo>
                  <a:lnTo>
                    <a:pt x="57" y="898"/>
                  </a:lnTo>
                  <a:lnTo>
                    <a:pt x="78" y="888"/>
                  </a:lnTo>
                  <a:lnTo>
                    <a:pt x="340" y="797"/>
                  </a:lnTo>
                  <a:lnTo>
                    <a:pt x="355" y="761"/>
                  </a:lnTo>
                  <a:lnTo>
                    <a:pt x="239" y="509"/>
                  </a:lnTo>
                  <a:lnTo>
                    <a:pt x="231" y="486"/>
                  </a:lnTo>
                  <a:lnTo>
                    <a:pt x="228" y="464"/>
                  </a:lnTo>
                  <a:lnTo>
                    <a:pt x="229" y="441"/>
                  </a:lnTo>
                  <a:lnTo>
                    <a:pt x="237" y="418"/>
                  </a:lnTo>
                  <a:lnTo>
                    <a:pt x="248" y="397"/>
                  </a:lnTo>
                  <a:lnTo>
                    <a:pt x="262" y="379"/>
                  </a:lnTo>
                  <a:lnTo>
                    <a:pt x="391" y="252"/>
                  </a:lnTo>
                  <a:lnTo>
                    <a:pt x="410" y="237"/>
                  </a:lnTo>
                  <a:lnTo>
                    <a:pt x="429" y="228"/>
                  </a:lnTo>
                  <a:lnTo>
                    <a:pt x="451" y="220"/>
                  </a:lnTo>
                  <a:lnTo>
                    <a:pt x="473" y="219"/>
                  </a:lnTo>
                  <a:lnTo>
                    <a:pt x="498" y="222"/>
                  </a:lnTo>
                  <a:lnTo>
                    <a:pt x="523" y="230"/>
                  </a:lnTo>
                  <a:lnTo>
                    <a:pt x="772" y="351"/>
                  </a:lnTo>
                  <a:lnTo>
                    <a:pt x="809" y="337"/>
                  </a:lnTo>
                  <a:lnTo>
                    <a:pt x="903" y="77"/>
                  </a:lnTo>
                  <a:lnTo>
                    <a:pt x="914" y="55"/>
                  </a:lnTo>
                  <a:lnTo>
                    <a:pt x="928" y="37"/>
                  </a:lnTo>
                  <a:lnTo>
                    <a:pt x="945" y="22"/>
                  </a:lnTo>
                  <a:lnTo>
                    <a:pt x="966" y="10"/>
                  </a:lnTo>
                  <a:lnTo>
                    <a:pt x="989" y="3"/>
                  </a:lnTo>
                  <a:lnTo>
                    <a:pt x="101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254" y="913"/>
              <a:ext cx="391" cy="391"/>
            </a:xfrm>
            <a:custGeom>
              <a:avLst/>
              <a:gdLst>
                <a:gd name="T0" fmla="*/ 915 w 1957"/>
                <a:gd name="T1" fmla="*/ 435 h 1957"/>
                <a:gd name="T2" fmla="*/ 794 w 1957"/>
                <a:gd name="T3" fmla="*/ 464 h 1957"/>
                <a:gd name="T4" fmla="*/ 685 w 1957"/>
                <a:gd name="T5" fmla="*/ 517 h 1957"/>
                <a:gd name="T6" fmla="*/ 592 w 1957"/>
                <a:gd name="T7" fmla="*/ 592 h 1957"/>
                <a:gd name="T8" fmla="*/ 517 w 1957"/>
                <a:gd name="T9" fmla="*/ 685 h 1957"/>
                <a:gd name="T10" fmla="*/ 464 w 1957"/>
                <a:gd name="T11" fmla="*/ 794 h 1957"/>
                <a:gd name="T12" fmla="*/ 435 w 1957"/>
                <a:gd name="T13" fmla="*/ 915 h 1957"/>
                <a:gd name="T14" fmla="*/ 435 w 1957"/>
                <a:gd name="T15" fmla="*/ 1042 h 1957"/>
                <a:gd name="T16" fmla="*/ 464 w 1957"/>
                <a:gd name="T17" fmla="*/ 1163 h 1957"/>
                <a:gd name="T18" fmla="*/ 517 w 1957"/>
                <a:gd name="T19" fmla="*/ 1271 h 1957"/>
                <a:gd name="T20" fmla="*/ 592 w 1957"/>
                <a:gd name="T21" fmla="*/ 1366 h 1957"/>
                <a:gd name="T22" fmla="*/ 685 w 1957"/>
                <a:gd name="T23" fmla="*/ 1441 h 1957"/>
                <a:gd name="T24" fmla="*/ 794 w 1957"/>
                <a:gd name="T25" fmla="*/ 1494 h 1957"/>
                <a:gd name="T26" fmla="*/ 915 w 1957"/>
                <a:gd name="T27" fmla="*/ 1522 h 1957"/>
                <a:gd name="T28" fmla="*/ 1043 w 1957"/>
                <a:gd name="T29" fmla="*/ 1522 h 1957"/>
                <a:gd name="T30" fmla="*/ 1163 w 1957"/>
                <a:gd name="T31" fmla="*/ 1494 h 1957"/>
                <a:gd name="T32" fmla="*/ 1272 w 1957"/>
                <a:gd name="T33" fmla="*/ 1441 h 1957"/>
                <a:gd name="T34" fmla="*/ 1366 w 1957"/>
                <a:gd name="T35" fmla="*/ 1366 h 1957"/>
                <a:gd name="T36" fmla="*/ 1441 w 1957"/>
                <a:gd name="T37" fmla="*/ 1271 h 1957"/>
                <a:gd name="T38" fmla="*/ 1494 w 1957"/>
                <a:gd name="T39" fmla="*/ 1163 h 1957"/>
                <a:gd name="T40" fmla="*/ 1522 w 1957"/>
                <a:gd name="T41" fmla="*/ 1042 h 1957"/>
                <a:gd name="T42" fmla="*/ 1522 w 1957"/>
                <a:gd name="T43" fmla="*/ 915 h 1957"/>
                <a:gd name="T44" fmla="*/ 1494 w 1957"/>
                <a:gd name="T45" fmla="*/ 794 h 1957"/>
                <a:gd name="T46" fmla="*/ 1441 w 1957"/>
                <a:gd name="T47" fmla="*/ 685 h 1957"/>
                <a:gd name="T48" fmla="*/ 1366 w 1957"/>
                <a:gd name="T49" fmla="*/ 592 h 1957"/>
                <a:gd name="T50" fmla="*/ 1272 w 1957"/>
                <a:gd name="T51" fmla="*/ 517 h 1957"/>
                <a:gd name="T52" fmla="*/ 1163 w 1957"/>
                <a:gd name="T53" fmla="*/ 464 h 1957"/>
                <a:gd name="T54" fmla="*/ 1043 w 1957"/>
                <a:gd name="T55" fmla="*/ 435 h 1957"/>
                <a:gd name="T56" fmla="*/ 897 w 1957"/>
                <a:gd name="T57" fmla="*/ 0 h 1957"/>
                <a:gd name="T58" fmla="*/ 1185 w 1957"/>
                <a:gd name="T59" fmla="*/ 311 h 1957"/>
                <a:gd name="T60" fmla="*/ 1613 w 1957"/>
                <a:gd name="T61" fmla="*/ 228 h 1957"/>
                <a:gd name="T62" fmla="*/ 1596 w 1957"/>
                <a:gd name="T63" fmla="*/ 652 h 1957"/>
                <a:gd name="T64" fmla="*/ 1957 w 1957"/>
                <a:gd name="T65" fmla="*/ 897 h 1957"/>
                <a:gd name="T66" fmla="*/ 1646 w 1957"/>
                <a:gd name="T67" fmla="*/ 1184 h 1957"/>
                <a:gd name="T68" fmla="*/ 1729 w 1957"/>
                <a:gd name="T69" fmla="*/ 1612 h 1957"/>
                <a:gd name="T70" fmla="*/ 1304 w 1957"/>
                <a:gd name="T71" fmla="*/ 1596 h 1957"/>
                <a:gd name="T72" fmla="*/ 1060 w 1957"/>
                <a:gd name="T73" fmla="*/ 1957 h 1957"/>
                <a:gd name="T74" fmla="*/ 772 w 1957"/>
                <a:gd name="T75" fmla="*/ 1645 h 1957"/>
                <a:gd name="T76" fmla="*/ 344 w 1957"/>
                <a:gd name="T77" fmla="*/ 1729 h 1957"/>
                <a:gd name="T78" fmla="*/ 361 w 1957"/>
                <a:gd name="T79" fmla="*/ 1304 h 1957"/>
                <a:gd name="T80" fmla="*/ 0 w 1957"/>
                <a:gd name="T81" fmla="*/ 1060 h 1957"/>
                <a:gd name="T82" fmla="*/ 312 w 1957"/>
                <a:gd name="T83" fmla="*/ 772 h 1957"/>
                <a:gd name="T84" fmla="*/ 229 w 1957"/>
                <a:gd name="T85" fmla="*/ 344 h 1957"/>
                <a:gd name="T86" fmla="*/ 653 w 1957"/>
                <a:gd name="T87" fmla="*/ 361 h 1957"/>
                <a:gd name="T88" fmla="*/ 897 w 1957"/>
                <a:gd name="T89" fmla="*/ 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7" h="1957">
                  <a:moveTo>
                    <a:pt x="979" y="431"/>
                  </a:moveTo>
                  <a:lnTo>
                    <a:pt x="915" y="435"/>
                  </a:lnTo>
                  <a:lnTo>
                    <a:pt x="853" y="446"/>
                  </a:lnTo>
                  <a:lnTo>
                    <a:pt x="794" y="464"/>
                  </a:lnTo>
                  <a:lnTo>
                    <a:pt x="738" y="487"/>
                  </a:lnTo>
                  <a:lnTo>
                    <a:pt x="685" y="517"/>
                  </a:lnTo>
                  <a:lnTo>
                    <a:pt x="637" y="552"/>
                  </a:lnTo>
                  <a:lnTo>
                    <a:pt x="592" y="592"/>
                  </a:lnTo>
                  <a:lnTo>
                    <a:pt x="552" y="637"/>
                  </a:lnTo>
                  <a:lnTo>
                    <a:pt x="517" y="685"/>
                  </a:lnTo>
                  <a:lnTo>
                    <a:pt x="487" y="738"/>
                  </a:lnTo>
                  <a:lnTo>
                    <a:pt x="464" y="794"/>
                  </a:lnTo>
                  <a:lnTo>
                    <a:pt x="446" y="853"/>
                  </a:lnTo>
                  <a:lnTo>
                    <a:pt x="435" y="915"/>
                  </a:lnTo>
                  <a:lnTo>
                    <a:pt x="431" y="979"/>
                  </a:lnTo>
                  <a:lnTo>
                    <a:pt x="435" y="1042"/>
                  </a:lnTo>
                  <a:lnTo>
                    <a:pt x="446" y="1103"/>
                  </a:lnTo>
                  <a:lnTo>
                    <a:pt x="464" y="1163"/>
                  </a:lnTo>
                  <a:lnTo>
                    <a:pt x="487" y="1219"/>
                  </a:lnTo>
                  <a:lnTo>
                    <a:pt x="517" y="1271"/>
                  </a:lnTo>
                  <a:lnTo>
                    <a:pt x="552" y="1321"/>
                  </a:lnTo>
                  <a:lnTo>
                    <a:pt x="592" y="1366"/>
                  </a:lnTo>
                  <a:lnTo>
                    <a:pt x="637" y="1406"/>
                  </a:lnTo>
                  <a:lnTo>
                    <a:pt x="685" y="1441"/>
                  </a:lnTo>
                  <a:lnTo>
                    <a:pt x="738" y="1470"/>
                  </a:lnTo>
                  <a:lnTo>
                    <a:pt x="794" y="1494"/>
                  </a:lnTo>
                  <a:lnTo>
                    <a:pt x="853" y="1511"/>
                  </a:lnTo>
                  <a:lnTo>
                    <a:pt x="915" y="1522"/>
                  </a:lnTo>
                  <a:lnTo>
                    <a:pt x="979" y="1525"/>
                  </a:lnTo>
                  <a:lnTo>
                    <a:pt x="1043" y="1522"/>
                  </a:lnTo>
                  <a:lnTo>
                    <a:pt x="1105" y="1511"/>
                  </a:lnTo>
                  <a:lnTo>
                    <a:pt x="1163" y="1494"/>
                  </a:lnTo>
                  <a:lnTo>
                    <a:pt x="1220" y="1470"/>
                  </a:lnTo>
                  <a:lnTo>
                    <a:pt x="1272" y="1441"/>
                  </a:lnTo>
                  <a:lnTo>
                    <a:pt x="1321" y="1406"/>
                  </a:lnTo>
                  <a:lnTo>
                    <a:pt x="1366" y="1366"/>
                  </a:lnTo>
                  <a:lnTo>
                    <a:pt x="1406" y="1321"/>
                  </a:lnTo>
                  <a:lnTo>
                    <a:pt x="1441" y="1271"/>
                  </a:lnTo>
                  <a:lnTo>
                    <a:pt x="1470" y="1219"/>
                  </a:lnTo>
                  <a:lnTo>
                    <a:pt x="1494" y="1163"/>
                  </a:lnTo>
                  <a:lnTo>
                    <a:pt x="1511" y="1103"/>
                  </a:lnTo>
                  <a:lnTo>
                    <a:pt x="1522" y="1042"/>
                  </a:lnTo>
                  <a:lnTo>
                    <a:pt x="1525" y="979"/>
                  </a:lnTo>
                  <a:lnTo>
                    <a:pt x="1522" y="915"/>
                  </a:lnTo>
                  <a:lnTo>
                    <a:pt x="1511" y="853"/>
                  </a:lnTo>
                  <a:lnTo>
                    <a:pt x="1494" y="794"/>
                  </a:lnTo>
                  <a:lnTo>
                    <a:pt x="1470" y="738"/>
                  </a:lnTo>
                  <a:lnTo>
                    <a:pt x="1441" y="685"/>
                  </a:lnTo>
                  <a:lnTo>
                    <a:pt x="1406" y="637"/>
                  </a:lnTo>
                  <a:lnTo>
                    <a:pt x="1366" y="592"/>
                  </a:lnTo>
                  <a:lnTo>
                    <a:pt x="1321" y="552"/>
                  </a:lnTo>
                  <a:lnTo>
                    <a:pt x="1272" y="517"/>
                  </a:lnTo>
                  <a:lnTo>
                    <a:pt x="1220" y="487"/>
                  </a:lnTo>
                  <a:lnTo>
                    <a:pt x="1163" y="464"/>
                  </a:lnTo>
                  <a:lnTo>
                    <a:pt x="1105" y="446"/>
                  </a:lnTo>
                  <a:lnTo>
                    <a:pt x="1043" y="435"/>
                  </a:lnTo>
                  <a:lnTo>
                    <a:pt x="979" y="431"/>
                  </a:lnTo>
                  <a:close/>
                  <a:moveTo>
                    <a:pt x="897" y="0"/>
                  </a:moveTo>
                  <a:lnTo>
                    <a:pt x="1077" y="1"/>
                  </a:lnTo>
                  <a:lnTo>
                    <a:pt x="1185" y="311"/>
                  </a:lnTo>
                  <a:lnTo>
                    <a:pt x="1315" y="367"/>
                  </a:lnTo>
                  <a:lnTo>
                    <a:pt x="1613" y="228"/>
                  </a:lnTo>
                  <a:lnTo>
                    <a:pt x="1739" y="357"/>
                  </a:lnTo>
                  <a:lnTo>
                    <a:pt x="1596" y="652"/>
                  </a:lnTo>
                  <a:lnTo>
                    <a:pt x="1649" y="784"/>
                  </a:lnTo>
                  <a:lnTo>
                    <a:pt x="1957" y="897"/>
                  </a:lnTo>
                  <a:lnTo>
                    <a:pt x="1956" y="1077"/>
                  </a:lnTo>
                  <a:lnTo>
                    <a:pt x="1646" y="1184"/>
                  </a:lnTo>
                  <a:lnTo>
                    <a:pt x="1591" y="1315"/>
                  </a:lnTo>
                  <a:lnTo>
                    <a:pt x="1729" y="1612"/>
                  </a:lnTo>
                  <a:lnTo>
                    <a:pt x="1600" y="1739"/>
                  </a:lnTo>
                  <a:lnTo>
                    <a:pt x="1304" y="1596"/>
                  </a:lnTo>
                  <a:lnTo>
                    <a:pt x="1174" y="1649"/>
                  </a:lnTo>
                  <a:lnTo>
                    <a:pt x="1060" y="1957"/>
                  </a:lnTo>
                  <a:lnTo>
                    <a:pt x="880" y="1956"/>
                  </a:lnTo>
                  <a:lnTo>
                    <a:pt x="772" y="1645"/>
                  </a:lnTo>
                  <a:lnTo>
                    <a:pt x="642" y="1589"/>
                  </a:lnTo>
                  <a:lnTo>
                    <a:pt x="344" y="1729"/>
                  </a:lnTo>
                  <a:lnTo>
                    <a:pt x="218" y="1599"/>
                  </a:lnTo>
                  <a:lnTo>
                    <a:pt x="361" y="1304"/>
                  </a:lnTo>
                  <a:lnTo>
                    <a:pt x="308" y="1172"/>
                  </a:lnTo>
                  <a:lnTo>
                    <a:pt x="0" y="1060"/>
                  </a:lnTo>
                  <a:lnTo>
                    <a:pt x="2" y="880"/>
                  </a:lnTo>
                  <a:lnTo>
                    <a:pt x="312" y="772"/>
                  </a:lnTo>
                  <a:lnTo>
                    <a:pt x="367" y="642"/>
                  </a:lnTo>
                  <a:lnTo>
                    <a:pt x="229" y="344"/>
                  </a:lnTo>
                  <a:lnTo>
                    <a:pt x="358" y="217"/>
                  </a:lnTo>
                  <a:lnTo>
                    <a:pt x="653" y="361"/>
                  </a:lnTo>
                  <a:lnTo>
                    <a:pt x="784" y="308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364" y="1022"/>
              <a:ext cx="171" cy="172"/>
            </a:xfrm>
            <a:custGeom>
              <a:avLst/>
              <a:gdLst>
                <a:gd name="T0" fmla="*/ 385 w 859"/>
                <a:gd name="T1" fmla="*/ 161 h 860"/>
                <a:gd name="T2" fmla="*/ 304 w 859"/>
                <a:gd name="T3" fmla="*/ 189 h 860"/>
                <a:gd name="T4" fmla="*/ 237 w 859"/>
                <a:gd name="T5" fmla="*/ 237 h 860"/>
                <a:gd name="T6" fmla="*/ 188 w 859"/>
                <a:gd name="T7" fmla="*/ 305 h 860"/>
                <a:gd name="T8" fmla="*/ 160 w 859"/>
                <a:gd name="T9" fmla="*/ 386 h 860"/>
                <a:gd name="T10" fmla="*/ 160 w 859"/>
                <a:gd name="T11" fmla="*/ 474 h 860"/>
                <a:gd name="T12" fmla="*/ 188 w 859"/>
                <a:gd name="T13" fmla="*/ 555 h 860"/>
                <a:gd name="T14" fmla="*/ 237 w 859"/>
                <a:gd name="T15" fmla="*/ 623 h 860"/>
                <a:gd name="T16" fmla="*/ 304 w 859"/>
                <a:gd name="T17" fmla="*/ 673 h 860"/>
                <a:gd name="T18" fmla="*/ 385 w 859"/>
                <a:gd name="T19" fmla="*/ 699 h 860"/>
                <a:gd name="T20" fmla="*/ 474 w 859"/>
                <a:gd name="T21" fmla="*/ 699 h 860"/>
                <a:gd name="T22" fmla="*/ 555 w 859"/>
                <a:gd name="T23" fmla="*/ 673 h 860"/>
                <a:gd name="T24" fmla="*/ 622 w 859"/>
                <a:gd name="T25" fmla="*/ 623 h 860"/>
                <a:gd name="T26" fmla="*/ 672 w 859"/>
                <a:gd name="T27" fmla="*/ 555 h 860"/>
                <a:gd name="T28" fmla="*/ 698 w 859"/>
                <a:gd name="T29" fmla="*/ 474 h 860"/>
                <a:gd name="T30" fmla="*/ 698 w 859"/>
                <a:gd name="T31" fmla="*/ 386 h 860"/>
                <a:gd name="T32" fmla="*/ 672 w 859"/>
                <a:gd name="T33" fmla="*/ 305 h 860"/>
                <a:gd name="T34" fmla="*/ 622 w 859"/>
                <a:gd name="T35" fmla="*/ 237 h 860"/>
                <a:gd name="T36" fmla="*/ 555 w 859"/>
                <a:gd name="T37" fmla="*/ 189 h 860"/>
                <a:gd name="T38" fmla="*/ 474 w 859"/>
                <a:gd name="T39" fmla="*/ 161 h 860"/>
                <a:gd name="T40" fmla="*/ 430 w 859"/>
                <a:gd name="T41" fmla="*/ 0 h 860"/>
                <a:gd name="T42" fmla="*/ 535 w 859"/>
                <a:gd name="T43" fmla="*/ 14 h 860"/>
                <a:gd name="T44" fmla="*/ 632 w 859"/>
                <a:gd name="T45" fmla="*/ 51 h 860"/>
                <a:gd name="T46" fmla="*/ 715 w 859"/>
                <a:gd name="T47" fmla="*/ 109 h 860"/>
                <a:gd name="T48" fmla="*/ 782 w 859"/>
                <a:gd name="T49" fmla="*/ 185 h 860"/>
                <a:gd name="T50" fmla="*/ 830 w 859"/>
                <a:gd name="T51" fmla="*/ 275 h 860"/>
                <a:gd name="T52" fmla="*/ 856 w 859"/>
                <a:gd name="T53" fmla="*/ 376 h 860"/>
                <a:gd name="T54" fmla="*/ 856 w 859"/>
                <a:gd name="T55" fmla="*/ 484 h 860"/>
                <a:gd name="T56" fmla="*/ 830 w 859"/>
                <a:gd name="T57" fmla="*/ 586 h 860"/>
                <a:gd name="T58" fmla="*/ 782 w 859"/>
                <a:gd name="T59" fmla="*/ 676 h 860"/>
                <a:gd name="T60" fmla="*/ 715 w 859"/>
                <a:gd name="T61" fmla="*/ 751 h 860"/>
                <a:gd name="T62" fmla="*/ 632 w 859"/>
                <a:gd name="T63" fmla="*/ 809 h 860"/>
                <a:gd name="T64" fmla="*/ 535 w 859"/>
                <a:gd name="T65" fmla="*/ 847 h 860"/>
                <a:gd name="T66" fmla="*/ 430 w 859"/>
                <a:gd name="T67" fmla="*/ 860 h 860"/>
                <a:gd name="T68" fmla="*/ 324 w 859"/>
                <a:gd name="T69" fmla="*/ 847 h 860"/>
                <a:gd name="T70" fmla="*/ 228 w 859"/>
                <a:gd name="T71" fmla="*/ 809 h 860"/>
                <a:gd name="T72" fmla="*/ 145 w 859"/>
                <a:gd name="T73" fmla="*/ 751 h 860"/>
                <a:gd name="T74" fmla="*/ 77 w 859"/>
                <a:gd name="T75" fmla="*/ 676 h 860"/>
                <a:gd name="T76" fmla="*/ 29 w 859"/>
                <a:gd name="T77" fmla="*/ 586 h 860"/>
                <a:gd name="T78" fmla="*/ 3 w 859"/>
                <a:gd name="T79" fmla="*/ 484 h 860"/>
                <a:gd name="T80" fmla="*/ 3 w 859"/>
                <a:gd name="T81" fmla="*/ 376 h 860"/>
                <a:gd name="T82" fmla="*/ 29 w 859"/>
                <a:gd name="T83" fmla="*/ 275 h 860"/>
                <a:gd name="T84" fmla="*/ 77 w 859"/>
                <a:gd name="T85" fmla="*/ 185 h 860"/>
                <a:gd name="T86" fmla="*/ 145 w 859"/>
                <a:gd name="T87" fmla="*/ 109 h 860"/>
                <a:gd name="T88" fmla="*/ 228 w 859"/>
                <a:gd name="T89" fmla="*/ 51 h 860"/>
                <a:gd name="T90" fmla="*/ 324 w 859"/>
                <a:gd name="T91" fmla="*/ 14 h 860"/>
                <a:gd name="T92" fmla="*/ 430 w 859"/>
                <a:gd name="T93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9" h="860">
                  <a:moveTo>
                    <a:pt x="430" y="158"/>
                  </a:moveTo>
                  <a:lnTo>
                    <a:pt x="385" y="161"/>
                  </a:lnTo>
                  <a:lnTo>
                    <a:pt x="344" y="172"/>
                  </a:lnTo>
                  <a:lnTo>
                    <a:pt x="304" y="189"/>
                  </a:lnTo>
                  <a:lnTo>
                    <a:pt x="269" y="211"/>
                  </a:lnTo>
                  <a:lnTo>
                    <a:pt x="237" y="237"/>
                  </a:lnTo>
                  <a:lnTo>
                    <a:pt x="210" y="270"/>
                  </a:lnTo>
                  <a:lnTo>
                    <a:pt x="188" y="305"/>
                  </a:lnTo>
                  <a:lnTo>
                    <a:pt x="171" y="344"/>
                  </a:lnTo>
                  <a:lnTo>
                    <a:pt x="160" y="386"/>
                  </a:lnTo>
                  <a:lnTo>
                    <a:pt x="158" y="431"/>
                  </a:lnTo>
                  <a:lnTo>
                    <a:pt x="160" y="474"/>
                  </a:lnTo>
                  <a:lnTo>
                    <a:pt x="171" y="517"/>
                  </a:lnTo>
                  <a:lnTo>
                    <a:pt x="188" y="555"/>
                  </a:lnTo>
                  <a:lnTo>
                    <a:pt x="210" y="592"/>
                  </a:lnTo>
                  <a:lnTo>
                    <a:pt x="237" y="623"/>
                  </a:lnTo>
                  <a:lnTo>
                    <a:pt x="269" y="650"/>
                  </a:lnTo>
                  <a:lnTo>
                    <a:pt x="304" y="673"/>
                  </a:lnTo>
                  <a:lnTo>
                    <a:pt x="344" y="688"/>
                  </a:lnTo>
                  <a:lnTo>
                    <a:pt x="385" y="699"/>
                  </a:lnTo>
                  <a:lnTo>
                    <a:pt x="430" y="703"/>
                  </a:lnTo>
                  <a:lnTo>
                    <a:pt x="474" y="699"/>
                  </a:lnTo>
                  <a:lnTo>
                    <a:pt x="516" y="688"/>
                  </a:lnTo>
                  <a:lnTo>
                    <a:pt x="555" y="673"/>
                  </a:lnTo>
                  <a:lnTo>
                    <a:pt x="591" y="650"/>
                  </a:lnTo>
                  <a:lnTo>
                    <a:pt x="622" y="623"/>
                  </a:lnTo>
                  <a:lnTo>
                    <a:pt x="650" y="592"/>
                  </a:lnTo>
                  <a:lnTo>
                    <a:pt x="672" y="555"/>
                  </a:lnTo>
                  <a:lnTo>
                    <a:pt x="689" y="517"/>
                  </a:lnTo>
                  <a:lnTo>
                    <a:pt x="698" y="474"/>
                  </a:lnTo>
                  <a:lnTo>
                    <a:pt x="702" y="431"/>
                  </a:lnTo>
                  <a:lnTo>
                    <a:pt x="698" y="386"/>
                  </a:lnTo>
                  <a:lnTo>
                    <a:pt x="689" y="344"/>
                  </a:lnTo>
                  <a:lnTo>
                    <a:pt x="672" y="305"/>
                  </a:lnTo>
                  <a:lnTo>
                    <a:pt x="650" y="270"/>
                  </a:lnTo>
                  <a:lnTo>
                    <a:pt x="622" y="237"/>
                  </a:lnTo>
                  <a:lnTo>
                    <a:pt x="591" y="211"/>
                  </a:lnTo>
                  <a:lnTo>
                    <a:pt x="555" y="189"/>
                  </a:lnTo>
                  <a:lnTo>
                    <a:pt x="516" y="172"/>
                  </a:lnTo>
                  <a:lnTo>
                    <a:pt x="474" y="161"/>
                  </a:lnTo>
                  <a:lnTo>
                    <a:pt x="430" y="158"/>
                  </a:lnTo>
                  <a:close/>
                  <a:moveTo>
                    <a:pt x="430" y="0"/>
                  </a:moveTo>
                  <a:lnTo>
                    <a:pt x="483" y="4"/>
                  </a:lnTo>
                  <a:lnTo>
                    <a:pt x="535" y="14"/>
                  </a:lnTo>
                  <a:lnTo>
                    <a:pt x="585" y="29"/>
                  </a:lnTo>
                  <a:lnTo>
                    <a:pt x="632" y="51"/>
                  </a:lnTo>
                  <a:lnTo>
                    <a:pt x="675" y="78"/>
                  </a:lnTo>
                  <a:lnTo>
                    <a:pt x="715" y="109"/>
                  </a:lnTo>
                  <a:lnTo>
                    <a:pt x="750" y="146"/>
                  </a:lnTo>
                  <a:lnTo>
                    <a:pt x="782" y="185"/>
                  </a:lnTo>
                  <a:lnTo>
                    <a:pt x="810" y="229"/>
                  </a:lnTo>
                  <a:lnTo>
                    <a:pt x="830" y="275"/>
                  </a:lnTo>
                  <a:lnTo>
                    <a:pt x="846" y="324"/>
                  </a:lnTo>
                  <a:lnTo>
                    <a:pt x="856" y="376"/>
                  </a:lnTo>
                  <a:lnTo>
                    <a:pt x="859" y="431"/>
                  </a:lnTo>
                  <a:lnTo>
                    <a:pt x="856" y="484"/>
                  </a:lnTo>
                  <a:lnTo>
                    <a:pt x="846" y="536"/>
                  </a:lnTo>
                  <a:lnTo>
                    <a:pt x="830" y="586"/>
                  </a:lnTo>
                  <a:lnTo>
                    <a:pt x="810" y="633"/>
                  </a:lnTo>
                  <a:lnTo>
                    <a:pt x="782" y="676"/>
                  </a:lnTo>
                  <a:lnTo>
                    <a:pt x="750" y="716"/>
                  </a:lnTo>
                  <a:lnTo>
                    <a:pt x="715" y="751"/>
                  </a:lnTo>
                  <a:lnTo>
                    <a:pt x="675" y="783"/>
                  </a:lnTo>
                  <a:lnTo>
                    <a:pt x="632" y="809"/>
                  </a:lnTo>
                  <a:lnTo>
                    <a:pt x="585" y="831"/>
                  </a:lnTo>
                  <a:lnTo>
                    <a:pt x="535" y="847"/>
                  </a:lnTo>
                  <a:lnTo>
                    <a:pt x="483" y="856"/>
                  </a:lnTo>
                  <a:lnTo>
                    <a:pt x="430" y="860"/>
                  </a:lnTo>
                  <a:lnTo>
                    <a:pt x="376" y="856"/>
                  </a:lnTo>
                  <a:lnTo>
                    <a:pt x="324" y="847"/>
                  </a:lnTo>
                  <a:lnTo>
                    <a:pt x="274" y="831"/>
                  </a:lnTo>
                  <a:lnTo>
                    <a:pt x="228" y="809"/>
                  </a:lnTo>
                  <a:lnTo>
                    <a:pt x="185" y="783"/>
                  </a:lnTo>
                  <a:lnTo>
                    <a:pt x="145" y="751"/>
                  </a:lnTo>
                  <a:lnTo>
                    <a:pt x="108" y="716"/>
                  </a:lnTo>
                  <a:lnTo>
                    <a:pt x="77" y="676"/>
                  </a:lnTo>
                  <a:lnTo>
                    <a:pt x="50" y="633"/>
                  </a:lnTo>
                  <a:lnTo>
                    <a:pt x="29" y="586"/>
                  </a:lnTo>
                  <a:lnTo>
                    <a:pt x="13" y="536"/>
                  </a:lnTo>
                  <a:lnTo>
                    <a:pt x="3" y="484"/>
                  </a:lnTo>
                  <a:lnTo>
                    <a:pt x="0" y="431"/>
                  </a:lnTo>
                  <a:lnTo>
                    <a:pt x="3" y="376"/>
                  </a:lnTo>
                  <a:lnTo>
                    <a:pt x="13" y="324"/>
                  </a:lnTo>
                  <a:lnTo>
                    <a:pt x="29" y="275"/>
                  </a:lnTo>
                  <a:lnTo>
                    <a:pt x="50" y="229"/>
                  </a:lnTo>
                  <a:lnTo>
                    <a:pt x="77" y="185"/>
                  </a:lnTo>
                  <a:lnTo>
                    <a:pt x="108" y="146"/>
                  </a:lnTo>
                  <a:lnTo>
                    <a:pt x="145" y="109"/>
                  </a:lnTo>
                  <a:lnTo>
                    <a:pt x="185" y="78"/>
                  </a:lnTo>
                  <a:lnTo>
                    <a:pt x="228" y="51"/>
                  </a:lnTo>
                  <a:lnTo>
                    <a:pt x="274" y="29"/>
                  </a:lnTo>
                  <a:lnTo>
                    <a:pt x="324" y="14"/>
                  </a:lnTo>
                  <a:lnTo>
                    <a:pt x="376" y="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4558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93458-6B09-CC4D-B178-87DB3B53B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50F904-5D19-554B-ACEF-264EBF87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48BF38-31FF-4A4A-BDA9-5C9936312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A836A8-3029-E84C-AC8A-D32FF3EF9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9DF463-A330-BA49-978A-81EE393B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Get?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1620828"/>
              </p:ext>
            </p:extLst>
          </p:nvPr>
        </p:nvGraphicFramePr>
        <p:xfrm>
          <a:off x="3371273" y="1210510"/>
          <a:ext cx="5449455" cy="517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411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4DB55C-02F8-4019-B993-6AA4F43C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E4DB55C-02F8-4019-B993-6AA4F43C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5A317-1074-4E73-AA9E-6B9D2D97A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A95A317-1074-4E73-AA9E-6B9D2D97A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C6FC0-E747-4B39-8585-38BC757B3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03C6FC0-E747-4B39-8585-38BC757B3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8CF28B-C457-45EE-BD60-00FE64926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78CF28B-C457-45EE-BD60-00FE64926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E9338A-79BF-4524-B36A-6DD23098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8E9338A-79BF-4524-B36A-6DD23098A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9EE456-8518-44FA-91EE-3F98EDEB7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69EE456-8518-44FA-91EE-3F98EDEB7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035FCE-C21D-4BCD-82B9-8C663EB4D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E035FCE-C21D-4BCD-82B9-8C663EB4D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18387F-C24F-4E7B-8024-B4A79403E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A18387F-C24F-4E7B-8024-B4A79403E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0730A1-2286-4FD6-9746-9D30F32F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10730A1-2286-4FD6-9746-9D30F32F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EC8F5A-D839-4DD3-8BEA-5FF7D2130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6EC8F5A-D839-4DD3-8BEA-5FF7D21309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836572321"/>
              </p:ext>
            </p:extLst>
          </p:nvPr>
        </p:nvGraphicFramePr>
        <p:xfrm>
          <a:off x="927610" y="866903"/>
          <a:ext cx="9600903" cy="532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Mixing-in Layers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107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</p:spPr>
        <p:txBody>
          <a:bodyPr/>
          <a:lstStyle/>
          <a:p>
            <a:r>
              <a:rPr lang="en-US" dirty="0" smtClean="0"/>
              <a:t>Show me the way</a:t>
            </a:r>
            <a:endParaRPr lang="en-US" dirty="0"/>
          </a:p>
        </p:txBody>
      </p:sp>
      <p:pic>
        <p:nvPicPr>
          <p:cNvPr id="4" name="Picture 3" descr="Octoca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194" y="714498"/>
            <a:ext cx="4159612" cy="3457677"/>
          </a:xfrm>
          <a:prstGeom prst="rect">
            <a:avLst/>
          </a:prstGeom>
        </p:spPr>
      </p:pic>
      <p:pic>
        <p:nvPicPr>
          <p:cNvPr id="5" name="Picture 4" descr="GitHub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4807" y="3932333"/>
            <a:ext cx="4842387" cy="19853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7071" y="5839378"/>
            <a:ext cx="355785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err="1" smtClean="0">
                <a:ln w="50800"/>
                <a:solidFill>
                  <a:schemeClr val="tx1"/>
                </a:solidFill>
              </a:rPr>
              <a:t>esriurl.com</a:t>
            </a:r>
            <a:r>
              <a:rPr lang="en-US" sz="2400" b="1" dirty="0">
                <a:ln w="50800"/>
                <a:solidFill>
                  <a:schemeClr val="tx1"/>
                </a:solidFill>
              </a:rPr>
              <a:t>/boilerplate</a:t>
            </a:r>
          </a:p>
        </p:txBody>
      </p:sp>
      <p:pic>
        <p:nvPicPr>
          <p:cNvPr id="8" name="Picture 7" descr="Screen Shot 2014-03-05 at 1.59.2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25" y="1407949"/>
            <a:ext cx="3055477" cy="27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02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332" y="2848637"/>
            <a:ext cx="355785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err="1" smtClean="0">
                <a:ln w="50800"/>
                <a:solidFill>
                  <a:schemeClr val="tx1"/>
                </a:solidFill>
              </a:rPr>
              <a:t>esriurl.com</a:t>
            </a:r>
            <a:r>
              <a:rPr lang="en-US" sz="2400" b="1" dirty="0">
                <a:ln w="50800"/>
                <a:solidFill>
                  <a:schemeClr val="tx1"/>
                </a:solidFill>
              </a:rPr>
              <a:t>/boilerplate</a:t>
            </a:r>
          </a:p>
        </p:txBody>
      </p:sp>
    </p:spTree>
    <p:extLst>
      <p:ext uri="{BB962C8B-B14F-4D97-AF65-F5344CB8AC3E}">
        <p14:creationId xmlns:p14="http://schemas.microsoft.com/office/powerpoint/2010/main" val="36631750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Demo App!</a:t>
            </a:r>
            <a:endParaRPr lang="en-US" dirty="0"/>
          </a:p>
        </p:txBody>
      </p:sp>
      <p:pic>
        <p:nvPicPr>
          <p:cNvPr id="4" name="Content Placeholder 3" descr="Screen Shot 2014-03-06 at 10.45.22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347" r="-18347"/>
          <a:stretch>
            <a:fillRect/>
          </a:stretch>
        </p:blipFill>
        <p:spPr/>
      </p:pic>
      <p:sp>
        <p:nvSpPr>
          <p:cNvPr id="7" name="Oval Callout 6"/>
          <p:cNvSpPr/>
          <p:nvPr/>
        </p:nvSpPr>
        <p:spPr bwMode="auto">
          <a:xfrm>
            <a:off x="5034176" y="966240"/>
            <a:ext cx="1592162" cy="1536781"/>
          </a:xfrm>
          <a:prstGeom prst="wedgeEllipseCallout">
            <a:avLst>
              <a:gd name="adj1" fmla="val -184995"/>
              <a:gd name="adj2" fmla="val 487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Home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220878" y="1453960"/>
            <a:ext cx="2033917" cy="1361938"/>
          </a:xfrm>
          <a:prstGeom prst="wedgeEllipseCallout">
            <a:avLst>
              <a:gd name="adj1" fmla="val 69212"/>
              <a:gd name="adj2" fmla="val 476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Locate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6120158" y="2834303"/>
            <a:ext cx="2356031" cy="1490769"/>
          </a:xfrm>
          <a:prstGeom prst="wedgeEllipseCallout">
            <a:avLst>
              <a:gd name="adj1" fmla="val -30599"/>
              <a:gd name="adj2" fmla="val 692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Customizable Title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535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Work</a:t>
            </a:r>
          </a:p>
        </p:txBody>
      </p:sp>
      <p:pic>
        <p:nvPicPr>
          <p:cNvPr id="4" name="Picture Placeholder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2012" y="9202"/>
            <a:ext cx="48768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034" y="14388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4"/>
              </a:rPr>
              <a:t>Create</a:t>
            </a:r>
            <a:r>
              <a:rPr lang="en-US" sz="2000" dirty="0"/>
              <a:t> a configurable web application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Create </a:t>
            </a:r>
            <a:r>
              <a:rPr lang="en-US" sz="2000" dirty="0"/>
              <a:t>custom template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Configure map viewer </a:t>
            </a:r>
            <a:r>
              <a:rPr lang="en-US" sz="2000" dirty="0" smtClean="0"/>
              <a:t>in org for custom templates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7"/>
              </a:rPr>
              <a:t>Share </a:t>
            </a:r>
            <a:r>
              <a:rPr lang="en-US" sz="2000" dirty="0">
                <a:hlinkClick r:id="rId7"/>
              </a:rPr>
              <a:t>item </a:t>
            </a:r>
            <a:r>
              <a:rPr lang="en-US" sz="2000" dirty="0"/>
              <a:t>in templates </a:t>
            </a:r>
            <a:r>
              <a:rPr lang="en-US" sz="2000" dirty="0" smtClean="0"/>
              <a:t>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4268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Esri Branding Colors 2013_Blue Background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9F2FF"/>
      </a:hlink>
      <a:folHlink>
        <a:srgbClr val="94E6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0x010100E79AFCBEDC7C3149809BC6F9FB5291DD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9AFCBEDC7C3149809BC6F9FB5291DD" ma:contentTypeVersion="2" ma:contentTypeDescription="Create a new document." ma:contentTypeScope="" ma:versionID="2743c6801682bdbbf4b0b4f2b5b233bb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00900f6e9ad4b72187a35926eb4cbcb0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9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10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1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12" nillable="true" ma:displayName="Source URL" ma:hidden="true" ma:internalName="_SourceUrl">
      <xsd:simpleType>
        <xsd:restriction base="dms:Text"/>
      </xsd:simpleType>
    </xsd:element>
    <xsd:element name="_SharedFileIndex" ma:index="13" nillable="true" ma:displayName="Shared File Index" ma:hidden="true" ma:internalName="_SharedFileIndex">
      <xsd:simpleType>
        <xsd:restriction base="dms:Text"/>
      </xsd:simpleType>
    </xsd:element>
    <xsd:element name="ContentTypeId" ma:index="14" nillable="true" ma:displayName="Content Type ID" ma:hidden="true" ma:internalName="ContentTypeId" ma:readOnly="true">
      <xsd:simpleType>
        <xsd:restriction base="dms:Unknown"/>
      </xsd:simpleType>
    </xsd:element>
    <xsd:element name="TemplateUrl" ma:index="15" nillable="true" ma:displayName="Template Link" ma:hidden="true" ma:internalName="TemplateUrl">
      <xsd:simpleType>
        <xsd:restriction base="dms:Text"/>
      </xsd:simpleType>
    </xsd:element>
    <xsd:element name="xd_ProgID" ma:index="16" nillable="true" ma:displayName="HTML File Link" ma:hidden="true" ma:internalName="xd_ProgID">
      <xsd:simpleType>
        <xsd:restriction base="dms:Text"/>
      </xsd:simpleType>
    </xsd:element>
    <xsd:element name="xd_Signature" ma:index="17" nillable="true" ma:displayName="Is Signed" ma:hidden="true" ma:internalName="xd_Signature" ma:readOnly="true">
      <xsd:simpleType>
        <xsd:restriction base="dms:Boolean"/>
      </xsd:simpleType>
    </xsd:element>
    <xsd:element name="ID" ma:index="18" nillable="true" ma:displayName="ID" ma:internalName="ID" ma:readOnly="true">
      <xsd:simpleType>
        <xsd:restriction base="dms:Unknown"/>
      </xsd:simpleType>
    </xsd:element>
    <xsd:element name="Author" ma:index="19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B39F5-CC2A-4239-A2A4-EA3E682CDAD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CF9936E-57A3-4E9D-9085-886CBF5604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CF66B-EF2D-4224-AFB2-70099E8339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customXml/itemProps4.xml><?xml version="1.0" encoding="utf-8"?>
<ds:datastoreItem xmlns:ds="http://schemas.openxmlformats.org/officeDocument/2006/customXml" ds:itemID="{3FC95DB5-9978-44F3-8A63-8DA60AB60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Esri_Corporate_Template_16x9.pptx</Template>
  <TotalTime>0</TotalTime>
  <Words>505</Words>
  <Application>Microsoft Macintosh PowerPoint</Application>
  <PresentationFormat>Custom</PresentationFormat>
  <Paragraphs>147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Esri_Corporate_Template</vt:lpstr>
      <vt:lpstr>Application Boilerplate JS</vt:lpstr>
      <vt:lpstr>What is it?</vt:lpstr>
      <vt:lpstr>Customizing the Boilerplate</vt:lpstr>
      <vt:lpstr>What Do I Get?</vt:lpstr>
      <vt:lpstr>Mixing-in Layers of Data</vt:lpstr>
      <vt:lpstr>Show me the way</vt:lpstr>
      <vt:lpstr>Boilerplate Structure</vt:lpstr>
      <vt:lpstr>Configurable Demo App!</vt:lpstr>
      <vt:lpstr>Prep Work</vt:lpstr>
      <vt:lpstr>Adding the Application Item</vt:lpstr>
      <vt:lpstr>Configurable Item</vt:lpstr>
      <vt:lpstr>Lets make it configurable!</vt:lpstr>
      <vt:lpstr>PowerPoint Presentation</vt:lpstr>
      <vt:lpstr>Configuration Parameters</vt:lpstr>
      <vt:lpstr>JSON!</vt:lpstr>
      <vt:lpstr>Writing the Configurable JSON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2013-03-05T23:32:50Z</dcterms:created>
  <dcterms:modified xsi:type="dcterms:W3CDTF">2015-02-03T23:00:26Z</dcterms:modified>
</cp:coreProperties>
</file>