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96D3BE2-5777-4F54-A938-41CDB8BF2E84}">
          <cx:tx>
            <cx:txData>
              <cx:f>Sheet1!$A$1</cx:f>
              <cx:v>계열1</cx:v>
            </cx:txData>
          </cx:tx>
          <cx:spPr>
            <a:solidFill>
              <a:schemeClr val="bg2">
                <a:lumMod val="50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517B-533A-294E-35A2-E5EA0B995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47F62-6B54-84CF-FBF3-73D6B9D26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19BAD-7701-CC6B-948C-2B9A712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0B12-B7E5-8AE6-F7C2-CF3254E1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8A9A9-8FF9-CBCF-A7E0-90808B8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5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B7CBF-F5E6-7734-8A6A-837DB6BE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57BA1-4326-D313-5456-82A7A921B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1EC4B-FF03-F27B-F126-34E558F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42D1E-433E-07B3-C2D8-BCA74E3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AA656-E0B8-0FAC-9A2C-4027D24A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C0E6E6-0AD0-31A4-D1FE-DAD14471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7AEAC-C4D2-9F86-3507-DF830005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839CC-EB8A-C4F6-393B-7CBDA312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F867F-F7A7-0C68-B4A4-F4FAF365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D36F4-0B7D-24AA-8C66-2B947D13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8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B9FA-5C24-869D-38DF-71E3BE43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A29ED-BB0A-227C-A5BB-14F759F7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C9A41-0768-0945-C097-38E7E2DF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4C2DE-893F-DF1E-95C9-FE1D7468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E74C2-2416-CEB4-7C38-D07DAF57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52C01-C848-B0D7-1442-43979703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D1F93-A8AF-2056-0566-1894CE9C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4C9A0-2231-F332-2204-3925AB0C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95ABB-4EF9-8340-9E2F-003F7AD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F8890-F065-C362-F16A-85029A50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3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F052-D99C-AA32-92D5-898B9AB2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07C43-A7EB-D68D-8F51-93C8D8E54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CE35-9E68-74EA-2107-1431670D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99CCF-ACD4-D259-F146-E397804F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65348-ADB4-3816-8DCA-FA7AC7C3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9EFDD-3011-FDB6-E249-BEF6AFFA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A545C-6A78-1915-C4CF-95E9F1D2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E7FFF-707C-7DF7-042F-E89CB260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B2AC9-E0B0-3B14-905B-5EB1CF61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C50095-28FE-A55C-D5EB-B2ADC339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5908A-15B9-8855-217D-C81ABFF7D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F45099-0843-F7F9-020B-3DDBCCFC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3E60AF-9B6A-1437-38A9-FB9CC818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71891-6ED5-29DB-1CE2-7ED6B62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146A8-8DFE-C6E1-B6FA-D43A09E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737814-150E-7F12-B8A6-5EA4CED8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3FC81-7D61-A636-4C08-16763DE1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23F2F-843B-4526-FF5A-BC6F45FA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53B50-76DC-430C-4F78-65053D87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8B4DE5-C32A-B599-56A9-0DB95CB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05B71-8846-CA21-06B6-B6A6934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98B7-808B-042B-6815-189F4C85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7ADB2-A490-91EF-2DC3-79A019BF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99F76-010F-009A-FB57-9C0B6809A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46D1F-9B10-AF58-C0FE-179DD4A5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853F8-4949-281D-037F-777049AA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ACA83-F123-FE98-6E39-E9D38F03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7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067B5-2B5B-6392-A488-7E9B5BFA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34654-375B-2DFF-6830-116B483EC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8834B-F034-EFE1-FC67-73ADA844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2F02F-7A2D-9304-8E71-6A1B7151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A12FF-281C-818A-5032-B57A8212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487F5-5FC2-B8D5-6A20-5617C87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2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16643C-3F21-E00A-9EB4-21FE9248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E4405-DA02-834E-C965-22659083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EA5F5-E57A-F91E-62BC-2274591C6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3B773-32C2-4CE7-A273-7B72959599F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E31CD-0628-FCD8-BF3A-E28005843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E7DC8-A85F-40EC-1430-9122FAAF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FE9B8-D466-4FB1-A3EB-2E14EBFA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5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14/relationships/chartEx" Target="../charts/chartEx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HomePT.ai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5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CD79-BF90-A06E-47B6-387D485B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최초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76804E-E2AF-0987-9604-0BFDD04B1568}"/>
              </a:ext>
            </a:extLst>
          </p:cNvPr>
          <p:cNvSpPr/>
          <p:nvPr/>
        </p:nvSpPr>
        <p:spPr>
          <a:xfrm>
            <a:off x="1651000" y="1700827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FACE-2448-9CF0-7098-F0A4460F217A}"/>
              </a:ext>
            </a:extLst>
          </p:cNvPr>
          <p:cNvSpPr txBox="1"/>
          <p:nvPr/>
        </p:nvSpPr>
        <p:spPr>
          <a:xfrm>
            <a:off x="1413851" y="2132627"/>
            <a:ext cx="263726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  HomePT.ai</a:t>
            </a:r>
            <a:endParaRPr lang="en-US" altLang="ko-KR" sz="3200" b="0" i="0" dirty="0">
              <a:solidFill>
                <a:schemeClr val="bg1"/>
              </a:solidFill>
              <a:effectLst/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lvl="1"/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서비스 소개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 err="1">
                <a:solidFill>
                  <a:schemeClr val="bg1">
                    <a:lumMod val="85000"/>
                    <a:alpha val="80000"/>
                  </a:schemeClr>
                </a:solidFill>
              </a:rPr>
              <a:t>모든게</a:t>
            </a:r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 무료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사용자 맞춤 운동 프로그램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실시간 운동 지도 및 피드백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동기 부여 및 지속성 유지 지원 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다양한 정보 제공 및 상담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DEA1F-E387-CC70-4D9E-E8AEDD59A3D7}"/>
              </a:ext>
            </a:extLst>
          </p:cNvPr>
          <p:cNvSpPr/>
          <p:nvPr/>
        </p:nvSpPr>
        <p:spPr>
          <a:xfrm>
            <a:off x="2037080" y="5282227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Google</a:t>
            </a:r>
            <a:r>
              <a:rPr lang="ko-KR" altLang="en-US" sz="1200" b="1" dirty="0"/>
              <a:t> 계정으로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B0AE7-A4F3-5A7C-E009-0DFF232D49A2}"/>
              </a:ext>
            </a:extLst>
          </p:cNvPr>
          <p:cNvSpPr/>
          <p:nvPr/>
        </p:nvSpPr>
        <p:spPr>
          <a:xfrm>
            <a:off x="4692309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5DFB-214E-652A-8A2E-A8FBECD24889}"/>
              </a:ext>
            </a:extLst>
          </p:cNvPr>
          <p:cNvSpPr txBox="1"/>
          <p:nvPr/>
        </p:nvSpPr>
        <p:spPr>
          <a:xfrm>
            <a:off x="4391906" y="174257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>
                    <a:alpha val="80000"/>
                  </a:schemeClr>
                </a:solidFill>
              </a:rPr>
              <a:t>사전설문</a:t>
            </a:r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5A08BC-8C03-7DDC-47FA-3CF1CAC971E5}"/>
              </a:ext>
            </a:extLst>
          </p:cNvPr>
          <p:cNvSpPr/>
          <p:nvPr/>
        </p:nvSpPr>
        <p:spPr>
          <a:xfrm>
            <a:off x="4896314" y="2455886"/>
            <a:ext cx="2429851" cy="1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8F988A-FE03-CCB1-E66A-58412E500FF2}"/>
              </a:ext>
            </a:extLst>
          </p:cNvPr>
          <p:cNvSpPr/>
          <p:nvPr/>
        </p:nvSpPr>
        <p:spPr>
          <a:xfrm>
            <a:off x="4947115" y="2482079"/>
            <a:ext cx="377531" cy="125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B83E4-4FA1-19C3-7044-F3B111CEFB96}"/>
              </a:ext>
            </a:extLst>
          </p:cNvPr>
          <p:cNvSpPr txBox="1"/>
          <p:nvPr/>
        </p:nvSpPr>
        <p:spPr>
          <a:xfrm>
            <a:off x="4522687" y="2888902"/>
            <a:ext cx="291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solidFill>
                  <a:schemeClr val="bg1"/>
                </a:solidFill>
              </a:rPr>
              <a:t>운동 수준이 어떻게 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17453A-F396-5008-1879-5D7F46ED568A}"/>
              </a:ext>
            </a:extLst>
          </p:cNvPr>
          <p:cNvSpPr/>
          <p:nvPr/>
        </p:nvSpPr>
        <p:spPr>
          <a:xfrm>
            <a:off x="5052989" y="3529648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입문</a:t>
            </a:r>
            <a:r>
              <a:rPr lang="ko-KR" altLang="en-US" sz="1050" dirty="0"/>
              <a:t> 아무것도 몰라요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069758-20C5-1EC4-B54B-48B77427BC50}"/>
              </a:ext>
            </a:extLst>
          </p:cNvPr>
          <p:cNvSpPr/>
          <p:nvPr/>
        </p:nvSpPr>
        <p:spPr>
          <a:xfrm>
            <a:off x="5052989" y="408998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초급</a:t>
            </a:r>
            <a:r>
              <a:rPr lang="ko-KR" altLang="en-US" sz="1050" dirty="0"/>
              <a:t> 조금 알아요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3A1238-28A5-1FD1-975A-20307FA96C61}"/>
              </a:ext>
            </a:extLst>
          </p:cNvPr>
          <p:cNvSpPr/>
          <p:nvPr/>
        </p:nvSpPr>
        <p:spPr>
          <a:xfrm>
            <a:off x="5052989" y="4644679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중급</a:t>
            </a:r>
            <a:r>
              <a:rPr lang="ko-KR" altLang="en-US" sz="1050" dirty="0"/>
              <a:t> 나만의 루틴이 있어요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0D47EA-1539-A6E9-4E18-D907AEDC6BE2}"/>
              </a:ext>
            </a:extLst>
          </p:cNvPr>
          <p:cNvSpPr/>
          <p:nvPr/>
        </p:nvSpPr>
        <p:spPr>
          <a:xfrm>
            <a:off x="5052989" y="5199372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고급</a:t>
            </a:r>
            <a:r>
              <a:rPr lang="ko-KR" altLang="en-US" sz="1050" dirty="0"/>
              <a:t> 꾸준히 해왔어요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C5BE58-4CE6-2BAE-1CD2-4DCD501BCFE2}"/>
              </a:ext>
            </a:extLst>
          </p:cNvPr>
          <p:cNvSpPr/>
          <p:nvPr/>
        </p:nvSpPr>
        <p:spPr>
          <a:xfrm>
            <a:off x="7767320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3F573-7F8C-D2F5-CE75-371F7DB2E42E}"/>
              </a:ext>
            </a:extLst>
          </p:cNvPr>
          <p:cNvSpPr txBox="1"/>
          <p:nvPr/>
        </p:nvSpPr>
        <p:spPr>
          <a:xfrm>
            <a:off x="7577502" y="2292081"/>
            <a:ext cx="2919389" cy="2485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UTO </a:t>
            </a:r>
            <a:r>
              <a:rPr lang="ko-KR" altLang="en-US" sz="1100" dirty="0">
                <a:solidFill>
                  <a:schemeClr val="bg1"/>
                </a:solidFill>
              </a:rPr>
              <a:t>님을 위한 맞춤 플랜입니다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600" b="1" dirty="0">
                <a:solidFill>
                  <a:srgbClr val="FFC000"/>
                </a:solidFill>
              </a:rPr>
              <a:t>체지방 감소 플랜 </a:t>
            </a:r>
            <a:r>
              <a:rPr lang="en-US" altLang="ko-KR" sz="1600" b="1" dirty="0">
                <a:solidFill>
                  <a:srgbClr val="FFC000"/>
                </a:solidFill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</a:rPr>
              <a:t>초급</a:t>
            </a:r>
            <a:r>
              <a:rPr lang="en-US" altLang="ko-KR" sz="1600" b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설문 내용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설문 내용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계획 및 마음가짐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플랜 소개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목표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Blah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6FE3CF-07F3-7FA2-FE2B-5B309BA1E058}"/>
              </a:ext>
            </a:extLst>
          </p:cNvPr>
          <p:cNvSpPr/>
          <p:nvPr/>
        </p:nvSpPr>
        <p:spPr>
          <a:xfrm>
            <a:off x="8177624" y="466265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5770E8-541C-D8AD-38DE-6A73F2B8C9B0}"/>
              </a:ext>
            </a:extLst>
          </p:cNvPr>
          <p:cNvSpPr/>
          <p:nvPr/>
        </p:nvSpPr>
        <p:spPr>
          <a:xfrm>
            <a:off x="8568784" y="5364687"/>
            <a:ext cx="1352456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 다시하기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9EEDC79B-24AF-8B64-E185-FE7C0AE3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872E6-22F8-64EA-5D76-FBF430BE6794}"/>
              </a:ext>
            </a:extLst>
          </p:cNvPr>
          <p:cNvSpPr/>
          <p:nvPr/>
        </p:nvSpPr>
        <p:spPr>
          <a:xfrm>
            <a:off x="416807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BE568-3BEA-11EF-F258-046946F3FE9E}"/>
              </a:ext>
            </a:extLst>
          </p:cNvPr>
          <p:cNvSpPr/>
          <p:nvPr/>
        </p:nvSpPr>
        <p:spPr>
          <a:xfrm>
            <a:off x="1223344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8F74C-A089-8DA0-17C9-75D30ED4BF18}"/>
              </a:ext>
            </a:extLst>
          </p:cNvPr>
          <p:cNvSpPr/>
          <p:nvPr/>
        </p:nvSpPr>
        <p:spPr>
          <a:xfrm>
            <a:off x="1863669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CCE10-8453-846D-BA49-AEC807F84E48}"/>
              </a:ext>
            </a:extLst>
          </p:cNvPr>
          <p:cNvSpPr/>
          <p:nvPr/>
        </p:nvSpPr>
        <p:spPr>
          <a:xfrm>
            <a:off x="3303393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C217D9-2AD7-36D8-D51E-488EB4C7DB25}"/>
              </a:ext>
            </a:extLst>
          </p:cNvPr>
          <p:cNvSpPr/>
          <p:nvPr/>
        </p:nvSpPr>
        <p:spPr>
          <a:xfrm>
            <a:off x="6209872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2FFF01-665C-700D-8FB1-F9FD60760EDB}"/>
              </a:ext>
            </a:extLst>
          </p:cNvPr>
          <p:cNvSpPr/>
          <p:nvPr/>
        </p:nvSpPr>
        <p:spPr>
          <a:xfrm>
            <a:off x="583019" y="5897774"/>
            <a:ext cx="540000" cy="36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900603-FF05-6206-1530-88F965DC231E}"/>
              </a:ext>
            </a:extLst>
          </p:cNvPr>
          <p:cNvSpPr/>
          <p:nvPr/>
        </p:nvSpPr>
        <p:spPr>
          <a:xfrm>
            <a:off x="613179" y="2026754"/>
            <a:ext cx="457963" cy="4579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514D2-9E10-FB50-58CF-0277CF678CFB}"/>
              </a:ext>
            </a:extLst>
          </p:cNvPr>
          <p:cNvSpPr txBox="1"/>
          <p:nvPr/>
        </p:nvSpPr>
        <p:spPr>
          <a:xfrm>
            <a:off x="1116781" y="2132624"/>
            <a:ext cx="1388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uto@gmail.com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2D71-C852-D4A6-3C8F-D63EF7F01C5B}"/>
              </a:ext>
            </a:extLst>
          </p:cNvPr>
          <p:cNvSpPr txBox="1"/>
          <p:nvPr/>
        </p:nvSpPr>
        <p:spPr>
          <a:xfrm>
            <a:off x="597521" y="3132462"/>
            <a:ext cx="234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 감소 초급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8724A-FAEB-8F0E-2607-00FBEA6D8E09}"/>
              </a:ext>
            </a:extLst>
          </p:cNvPr>
          <p:cNvSpPr txBox="1"/>
          <p:nvPr/>
        </p:nvSpPr>
        <p:spPr>
          <a:xfrm>
            <a:off x="589073" y="3487809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챌린지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체지방률 </a:t>
            </a:r>
            <a:r>
              <a:rPr lang="en-US" altLang="ko-KR" sz="900" dirty="0">
                <a:solidFill>
                  <a:schemeClr val="bg1"/>
                </a:solidFill>
              </a:rPr>
              <a:t>-5% ( 7</a:t>
            </a:r>
            <a:r>
              <a:rPr lang="ko-KR" altLang="en-US" sz="900" dirty="0">
                <a:solidFill>
                  <a:schemeClr val="bg1"/>
                </a:solidFill>
              </a:rPr>
              <a:t>일차</a:t>
            </a:r>
            <a:r>
              <a:rPr lang="en-US" altLang="ko-KR" sz="900" dirty="0">
                <a:solidFill>
                  <a:schemeClr val="bg1"/>
                </a:solidFill>
              </a:rPr>
              <a:t> / 15)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BE0805-20DB-5553-D30F-EB34DD9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55" y="1709644"/>
            <a:ext cx="2779794" cy="17553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935978-3BED-EE34-16B2-4B22E5008C58}"/>
              </a:ext>
            </a:extLst>
          </p:cNvPr>
          <p:cNvSpPr txBox="1"/>
          <p:nvPr/>
        </p:nvSpPr>
        <p:spPr>
          <a:xfrm>
            <a:off x="621020" y="2784806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포인트 </a:t>
            </a:r>
            <a:r>
              <a:rPr lang="en-US" altLang="ko-KR" sz="900" b="1" dirty="0">
                <a:solidFill>
                  <a:schemeClr val="bg1"/>
                </a:solidFill>
              </a:rPr>
              <a:t>: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93BFA-64BC-CFA0-25AC-EC65AF87EBB7}"/>
              </a:ext>
            </a:extLst>
          </p:cNvPr>
          <p:cNvSpPr txBox="1"/>
          <p:nvPr/>
        </p:nvSpPr>
        <p:spPr>
          <a:xfrm>
            <a:off x="1203610" y="2825365"/>
            <a:ext cx="209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1,400 pt (</a:t>
            </a:r>
            <a:r>
              <a:rPr lang="ko-KR" altLang="en-US" sz="900" dirty="0">
                <a:solidFill>
                  <a:schemeClr val="bg1"/>
                </a:solidFill>
              </a:rPr>
              <a:t>상위 </a:t>
            </a:r>
            <a:r>
              <a:rPr lang="en-US" altLang="ko-KR" sz="900" dirty="0">
                <a:solidFill>
                  <a:schemeClr val="bg1"/>
                </a:solidFill>
              </a:rPr>
              <a:t>13.2%)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4D9D98-3835-B966-1AA3-721FB72D1C46}"/>
              </a:ext>
            </a:extLst>
          </p:cNvPr>
          <p:cNvSpPr/>
          <p:nvPr/>
        </p:nvSpPr>
        <p:spPr>
          <a:xfrm>
            <a:off x="3441416" y="5542680"/>
            <a:ext cx="2330610" cy="273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채팅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7C7338-EEBF-FD0B-F4D3-A7D5FD088708}"/>
              </a:ext>
            </a:extLst>
          </p:cNvPr>
          <p:cNvSpPr/>
          <p:nvPr/>
        </p:nvSpPr>
        <p:spPr>
          <a:xfrm>
            <a:off x="3374267" y="4024491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F030E-EA66-D379-31F5-BF9DC6FAFCB5}"/>
              </a:ext>
            </a:extLst>
          </p:cNvPr>
          <p:cNvSpPr txBox="1"/>
          <p:nvPr/>
        </p:nvSpPr>
        <p:spPr>
          <a:xfrm>
            <a:off x="3643507" y="4062075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매트가 없어서 뼈가 아픈데요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76169E-20C7-31AC-5372-F29172B4A4C0}"/>
              </a:ext>
            </a:extLst>
          </p:cNvPr>
          <p:cNvSpPr/>
          <p:nvPr/>
        </p:nvSpPr>
        <p:spPr>
          <a:xfrm>
            <a:off x="3378911" y="4326173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0933C-13EA-1CD9-02D7-00E7F7D4691F}"/>
              </a:ext>
            </a:extLst>
          </p:cNvPr>
          <p:cNvSpPr txBox="1"/>
          <p:nvPr/>
        </p:nvSpPr>
        <p:spPr>
          <a:xfrm>
            <a:off x="3648151" y="4363757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침대나 요가매트 위에서 해보세요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음성 녹음 | 무료 아이콘">
            <a:extLst>
              <a:ext uri="{FF2B5EF4-FFF2-40B4-BE49-F238E27FC236}">
                <a16:creationId xmlns:a16="http://schemas.microsoft.com/office/drawing/2014/main" id="{8C131091-84AE-ED59-E76D-C509E4D7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2" y="557180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510F48-EA72-1293-E6D0-F9516C9ACF53}"/>
              </a:ext>
            </a:extLst>
          </p:cNvPr>
          <p:cNvSpPr/>
          <p:nvPr/>
        </p:nvSpPr>
        <p:spPr>
          <a:xfrm>
            <a:off x="3303392" y="3478154"/>
            <a:ext cx="2804160" cy="51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      1/8 </a:t>
            </a:r>
            <a:r>
              <a:rPr lang="ko-KR" altLang="en-US" sz="1000" b="1" dirty="0" err="1">
                <a:solidFill>
                  <a:schemeClr val="tx1"/>
                </a:solidFill>
              </a:rPr>
              <a:t>웜업</a:t>
            </a:r>
            <a:r>
              <a:rPr lang="ko-KR" altLang="en-US" sz="1000" b="1" dirty="0">
                <a:solidFill>
                  <a:schemeClr val="tx1"/>
                </a:solidFill>
              </a:rPr>
              <a:t> 스트레칭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진행중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2/8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인클라인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푸쉬업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314A7A7-00DF-F49B-D05B-0C21057153CF}"/>
              </a:ext>
            </a:extLst>
          </p:cNvPr>
          <p:cNvSpPr/>
          <p:nvPr/>
        </p:nvSpPr>
        <p:spPr>
          <a:xfrm rot="10800000">
            <a:off x="3458372" y="3707974"/>
            <a:ext cx="105534" cy="8522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3D52DF1-8984-2C15-4809-A9AA46A97707}"/>
              </a:ext>
            </a:extLst>
          </p:cNvPr>
          <p:cNvSpPr/>
          <p:nvPr/>
        </p:nvSpPr>
        <p:spPr>
          <a:xfrm>
            <a:off x="3394780" y="4652474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C90CA-9A0C-A1AE-A980-9BC49A373D17}"/>
              </a:ext>
            </a:extLst>
          </p:cNvPr>
          <p:cNvSpPr txBox="1"/>
          <p:nvPr/>
        </p:nvSpPr>
        <p:spPr>
          <a:xfrm>
            <a:off x="3648151" y="4692104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다리가 안 올라가는데요</a:t>
            </a:r>
            <a:r>
              <a:rPr lang="en-US" altLang="ko-KR" sz="700" dirty="0">
                <a:solidFill>
                  <a:schemeClr val="bg1"/>
                </a:solidFill>
              </a:rPr>
              <a:t>…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5124417A-C8E3-4F6E-BA4C-CEC248800BC9}"/>
              </a:ext>
            </a:extLst>
          </p:cNvPr>
          <p:cNvSpPr/>
          <p:nvPr/>
        </p:nvSpPr>
        <p:spPr>
          <a:xfrm>
            <a:off x="3394780" y="4982867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37171E-B074-9E6E-5244-6E9A0A9C80C8}"/>
              </a:ext>
            </a:extLst>
          </p:cNvPr>
          <p:cNvSpPr txBox="1"/>
          <p:nvPr/>
        </p:nvSpPr>
        <p:spPr>
          <a:xfrm>
            <a:off x="3649026" y="4959823"/>
            <a:ext cx="225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무릎을 가슴 쪽으로 당기면서 </a:t>
            </a:r>
            <a:r>
              <a:rPr lang="ko-KR" altLang="en-US" sz="700" dirty="0" err="1">
                <a:solidFill>
                  <a:schemeClr val="bg1"/>
                </a:solidFill>
              </a:rPr>
              <a:t>햄스트링을</a:t>
            </a:r>
            <a:r>
              <a:rPr lang="ko-KR" altLang="en-US" sz="700" dirty="0">
                <a:solidFill>
                  <a:schemeClr val="bg1"/>
                </a:solidFill>
              </a:rPr>
              <a:t> 최대한 이완 시켜보세요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1CB41016-EF47-30CC-FB74-5A3F042112EE}"/>
              </a:ext>
            </a:extLst>
          </p:cNvPr>
          <p:cNvCxnSpPr>
            <a:cxnSpLocks/>
          </p:cNvCxnSpPr>
          <p:nvPr/>
        </p:nvCxnSpPr>
        <p:spPr>
          <a:xfrm>
            <a:off x="467360" y="5877960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192186-73B6-2077-706E-E93D0A60844A}"/>
              </a:ext>
            </a:extLst>
          </p:cNvPr>
          <p:cNvSpPr/>
          <p:nvPr/>
        </p:nvSpPr>
        <p:spPr>
          <a:xfrm>
            <a:off x="9145180" y="1706709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CDD5B0DD-4C67-F2A6-6FAD-EF7C24D3A371}"/>
              </a:ext>
            </a:extLst>
          </p:cNvPr>
          <p:cNvSpPr/>
          <p:nvPr/>
        </p:nvSpPr>
        <p:spPr>
          <a:xfrm>
            <a:off x="2503993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541C42BE-A694-7852-3C4A-32A96407E699}"/>
              </a:ext>
            </a:extLst>
          </p:cNvPr>
          <p:cNvSpPr/>
          <p:nvPr/>
        </p:nvSpPr>
        <p:spPr>
          <a:xfrm>
            <a:off x="4098697" y="5895038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F3F0D571-BBD5-2906-995F-0C76ECF7D6EA}"/>
              </a:ext>
            </a:extLst>
          </p:cNvPr>
          <p:cNvSpPr/>
          <p:nvPr/>
        </p:nvSpPr>
        <p:spPr>
          <a:xfrm>
            <a:off x="4739022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0896C3ED-E6B4-FFFC-8B1B-3617D2ECB88F}"/>
              </a:ext>
            </a:extLst>
          </p:cNvPr>
          <p:cNvSpPr/>
          <p:nvPr/>
        </p:nvSpPr>
        <p:spPr>
          <a:xfrm>
            <a:off x="3458372" y="5895038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9237E851-2183-6D5A-EC8C-EE35F0B6F3E4}"/>
              </a:ext>
            </a:extLst>
          </p:cNvPr>
          <p:cNvCxnSpPr>
            <a:cxnSpLocks/>
          </p:cNvCxnSpPr>
          <p:nvPr/>
        </p:nvCxnSpPr>
        <p:spPr>
          <a:xfrm>
            <a:off x="3369780" y="5872888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49E2FDC-AE9C-64FF-5B75-170752550E29}"/>
              </a:ext>
            </a:extLst>
          </p:cNvPr>
          <p:cNvSpPr/>
          <p:nvPr/>
        </p:nvSpPr>
        <p:spPr>
          <a:xfrm>
            <a:off x="5379346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DE3AD4CB-D425-1C86-BACA-57D9FE47AF69}"/>
              </a:ext>
            </a:extLst>
          </p:cNvPr>
          <p:cNvSpPr/>
          <p:nvPr/>
        </p:nvSpPr>
        <p:spPr>
          <a:xfrm>
            <a:off x="7017469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6D60F890-9F1E-C6D6-CADF-7CE93F022AEB}"/>
              </a:ext>
            </a:extLst>
          </p:cNvPr>
          <p:cNvSpPr/>
          <p:nvPr/>
        </p:nvSpPr>
        <p:spPr>
          <a:xfrm>
            <a:off x="7657794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3EE9E90C-B957-A425-DABB-05925F37264F}"/>
              </a:ext>
            </a:extLst>
          </p:cNvPr>
          <p:cNvSpPr/>
          <p:nvPr/>
        </p:nvSpPr>
        <p:spPr>
          <a:xfrm>
            <a:off x="6377144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A1FABEE3-5ECD-64BA-AD2E-1F17B3EDDCEB}"/>
              </a:ext>
            </a:extLst>
          </p:cNvPr>
          <p:cNvSpPr/>
          <p:nvPr/>
        </p:nvSpPr>
        <p:spPr>
          <a:xfrm>
            <a:off x="8298118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F603185-1E51-1BB2-CDAA-E4448B437FCB}"/>
              </a:ext>
            </a:extLst>
          </p:cNvPr>
          <p:cNvSpPr/>
          <p:nvPr/>
        </p:nvSpPr>
        <p:spPr>
          <a:xfrm>
            <a:off x="9922586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5D8CFF1C-B574-BD77-A9C1-D71CFF44420C}"/>
              </a:ext>
            </a:extLst>
          </p:cNvPr>
          <p:cNvSpPr/>
          <p:nvPr/>
        </p:nvSpPr>
        <p:spPr>
          <a:xfrm>
            <a:off x="10562911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" name="사각형: 둥근 모서리 1068">
            <a:extLst>
              <a:ext uri="{FF2B5EF4-FFF2-40B4-BE49-F238E27FC236}">
                <a16:creationId xmlns:a16="http://schemas.microsoft.com/office/drawing/2014/main" id="{F93732AD-9729-3FF7-B290-7E52EE47D4CD}"/>
              </a:ext>
            </a:extLst>
          </p:cNvPr>
          <p:cNvSpPr/>
          <p:nvPr/>
        </p:nvSpPr>
        <p:spPr>
          <a:xfrm>
            <a:off x="9282261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6E410EE8-A784-88A0-5908-344A8F746191}"/>
              </a:ext>
            </a:extLst>
          </p:cNvPr>
          <p:cNvSpPr/>
          <p:nvPr/>
        </p:nvSpPr>
        <p:spPr>
          <a:xfrm>
            <a:off x="11203235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GraphicFramePr/>
              <p:nvPr/>
            </p:nvGraphicFramePr>
            <p:xfrm>
              <a:off x="641025" y="4107947"/>
              <a:ext cx="2480817" cy="964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25" y="4107947"/>
                <a:ext cx="2480817" cy="964298"/>
              </a:xfrm>
              <a:prstGeom prst="rect">
                <a:avLst/>
              </a:prstGeom>
            </p:spPr>
          </p:pic>
        </mc:Fallback>
      </mc:AlternateContent>
      <p:sp>
        <p:nvSpPr>
          <p:cNvPr id="1084" name="TextBox 1083">
            <a:extLst>
              <a:ext uri="{FF2B5EF4-FFF2-40B4-BE49-F238E27FC236}">
                <a16:creationId xmlns:a16="http://schemas.microsoft.com/office/drawing/2014/main" id="{234B019F-9E80-13E4-01A0-D11FE14D2D4A}"/>
              </a:ext>
            </a:extLst>
          </p:cNvPr>
          <p:cNvSpPr txBox="1"/>
          <p:nvPr/>
        </p:nvSpPr>
        <p:spPr>
          <a:xfrm>
            <a:off x="714807" y="5015159"/>
            <a:ext cx="576205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b="1" dirty="0">
                <a:solidFill>
                  <a:sysClr val="windowText" lastClr="000000"/>
                </a:solidFill>
              </a:rPr>
              <a:t>7</a:t>
            </a:r>
            <a:r>
              <a:rPr lang="ko-KR" altLang="en-US" sz="700" b="1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48CE770-48DD-714F-F45D-D8D6D583C17C}"/>
              </a:ext>
            </a:extLst>
          </p:cNvPr>
          <p:cNvSpPr txBox="1"/>
          <p:nvPr/>
        </p:nvSpPr>
        <p:spPr>
          <a:xfrm>
            <a:off x="1555660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30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03EA577-E638-4CD9-0EEC-D4C7F1AFE793}"/>
              </a:ext>
            </a:extLst>
          </p:cNvPr>
          <p:cNvSpPr txBox="1"/>
          <p:nvPr/>
        </p:nvSpPr>
        <p:spPr>
          <a:xfrm>
            <a:off x="2376993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전체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A62071C-8DB8-77A6-F9CA-52C1A09B26AE}"/>
              </a:ext>
            </a:extLst>
          </p:cNvPr>
          <p:cNvSpPr txBox="1"/>
          <p:nvPr/>
        </p:nvSpPr>
        <p:spPr>
          <a:xfrm>
            <a:off x="616950" y="3859819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운동일지</a:t>
            </a:r>
            <a:endParaRPr lang="ko-KR" altLang="en-US" sz="900" dirty="0"/>
          </a:p>
        </p:txBody>
      </p: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0E1B4B88-6CD9-F70C-1F63-7B596FD7588B}"/>
              </a:ext>
            </a:extLst>
          </p:cNvPr>
          <p:cNvSpPr/>
          <p:nvPr/>
        </p:nvSpPr>
        <p:spPr>
          <a:xfrm>
            <a:off x="6309030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사각형: 둥근 모서리 1089">
            <a:extLst>
              <a:ext uri="{FF2B5EF4-FFF2-40B4-BE49-F238E27FC236}">
                <a16:creationId xmlns:a16="http://schemas.microsoft.com/office/drawing/2014/main" id="{C3A727D2-03C5-DBD4-0413-9B850B3BAB3E}"/>
              </a:ext>
            </a:extLst>
          </p:cNvPr>
          <p:cNvSpPr/>
          <p:nvPr/>
        </p:nvSpPr>
        <p:spPr>
          <a:xfrm>
            <a:off x="6322481" y="3684508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DD23316-E4BA-380D-E6DD-2B3B47A467BD}"/>
              </a:ext>
            </a:extLst>
          </p:cNvPr>
          <p:cNvSpPr txBox="1"/>
          <p:nvPr/>
        </p:nvSpPr>
        <p:spPr>
          <a:xfrm>
            <a:off x="6391394" y="2500149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 </a:t>
            </a:r>
            <a:r>
              <a:rPr lang="en-US" altLang="ko-KR" sz="1000" b="1" dirty="0">
                <a:solidFill>
                  <a:schemeClr val="bg1"/>
                </a:solidFill>
              </a:rPr>
              <a:t>-2%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45A24AC-7C2E-A2CF-35B6-BE9786EB7E25}"/>
              </a:ext>
            </a:extLst>
          </p:cNvPr>
          <p:cNvSpPr txBox="1"/>
          <p:nvPr/>
        </p:nvSpPr>
        <p:spPr>
          <a:xfrm>
            <a:off x="6438715" y="2773577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체중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7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120%</a:t>
            </a:r>
          </a:p>
        </p:txBody>
      </p:sp>
      <p:sp>
        <p:nvSpPr>
          <p:cNvPr id="1109" name="사각형: 둥근 모서리 1108">
            <a:extLst>
              <a:ext uri="{FF2B5EF4-FFF2-40B4-BE49-F238E27FC236}">
                <a16:creationId xmlns:a16="http://schemas.microsoft.com/office/drawing/2014/main" id="{26CDAF16-C3C4-39A1-3B08-A4A6DE1C6BC1}"/>
              </a:ext>
            </a:extLst>
          </p:cNvPr>
          <p:cNvSpPr/>
          <p:nvPr/>
        </p:nvSpPr>
        <p:spPr>
          <a:xfrm>
            <a:off x="8160305" y="3237533"/>
            <a:ext cx="622131" cy="2836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참가중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0" name="사각형: 둥근 모서리 1109">
            <a:extLst>
              <a:ext uri="{FF2B5EF4-FFF2-40B4-BE49-F238E27FC236}">
                <a16:creationId xmlns:a16="http://schemas.microsoft.com/office/drawing/2014/main" id="{038DCB02-0D7F-AD66-771C-0539A6755B71}"/>
              </a:ext>
            </a:extLst>
          </p:cNvPr>
          <p:cNvSpPr/>
          <p:nvPr/>
        </p:nvSpPr>
        <p:spPr>
          <a:xfrm>
            <a:off x="8193955" y="4639919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참가신청</a:t>
            </a:r>
            <a:endParaRPr lang="ko-KR" altLang="en-US" sz="8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9CA774E-ECC7-29EE-E89A-A0E5A6D790B8}"/>
              </a:ext>
            </a:extLst>
          </p:cNvPr>
          <p:cNvSpPr txBox="1"/>
          <p:nvPr/>
        </p:nvSpPr>
        <p:spPr>
          <a:xfrm>
            <a:off x="6438714" y="3284510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13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성공률 </a:t>
            </a:r>
            <a:r>
              <a:rPr lang="en-US" altLang="ko-KR" sz="700" dirty="0">
                <a:solidFill>
                  <a:schemeClr val="bg1"/>
                </a:solidFill>
              </a:rPr>
              <a:t>83%)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0190D7EF-9462-B38E-D4CA-6731DEBAE783}"/>
              </a:ext>
            </a:extLst>
          </p:cNvPr>
          <p:cNvSpPr txBox="1"/>
          <p:nvPr/>
        </p:nvSpPr>
        <p:spPr>
          <a:xfrm>
            <a:off x="6438713" y="4681706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9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</a:rPr>
              <a:t>성골률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57%)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2A12E3A-BEA4-BE8F-39A8-E0FFEF002203}"/>
              </a:ext>
            </a:extLst>
          </p:cNvPr>
          <p:cNvSpPr txBox="1"/>
          <p:nvPr/>
        </p:nvSpPr>
        <p:spPr>
          <a:xfrm>
            <a:off x="6414708" y="3825556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체지방률 </a:t>
            </a:r>
            <a:r>
              <a:rPr lang="en-US" altLang="ko-KR" sz="1000" b="1" dirty="0">
                <a:solidFill>
                  <a:schemeClr val="bg1"/>
                </a:solidFill>
              </a:rPr>
              <a:t>-5%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0D3EC955-7E08-21A8-B514-1783001B315D}"/>
              </a:ext>
            </a:extLst>
          </p:cNvPr>
          <p:cNvSpPr txBox="1"/>
          <p:nvPr/>
        </p:nvSpPr>
        <p:spPr>
          <a:xfrm>
            <a:off x="6414708" y="4136318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15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140%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9FBDCDC7-4423-4C42-60FB-1C2C9A0AF15F}"/>
              </a:ext>
            </a:extLst>
          </p:cNvPr>
          <p:cNvSpPr/>
          <p:nvPr/>
        </p:nvSpPr>
        <p:spPr>
          <a:xfrm>
            <a:off x="2525565" y="3156027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다시하기</a:t>
            </a:r>
          </a:p>
        </p:txBody>
      </p:sp>
      <p:pic>
        <p:nvPicPr>
          <p:cNvPr id="1127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B37D3F3F-E724-AB67-E97B-41D4D22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20" y="1679754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0B00F3B3-A799-3A13-EC20-FFF0F32E59AE}"/>
              </a:ext>
            </a:extLst>
          </p:cNvPr>
          <p:cNvSpPr/>
          <p:nvPr/>
        </p:nvSpPr>
        <p:spPr>
          <a:xfrm>
            <a:off x="6345271" y="1836528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3284FF59-F486-0289-B502-769C974F022B}"/>
              </a:ext>
            </a:extLst>
          </p:cNvPr>
          <p:cNvSpPr/>
          <p:nvPr/>
        </p:nvSpPr>
        <p:spPr>
          <a:xfrm>
            <a:off x="8595206" y="1804394"/>
            <a:ext cx="336445" cy="35273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37C5535-95A4-97BA-F4F5-E7117D96B06C}"/>
              </a:ext>
            </a:extLst>
          </p:cNvPr>
          <p:cNvSpPr/>
          <p:nvPr/>
        </p:nvSpPr>
        <p:spPr>
          <a:xfrm>
            <a:off x="9216827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5382A190-1A44-BA45-B021-CD2D0719D4B4}"/>
              </a:ext>
            </a:extLst>
          </p:cNvPr>
          <p:cNvSpPr txBox="1"/>
          <p:nvPr/>
        </p:nvSpPr>
        <p:spPr>
          <a:xfrm>
            <a:off x="10447140" y="250014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E598E61-36DC-485A-3BAD-20C73EE9A382}"/>
              </a:ext>
            </a:extLst>
          </p:cNvPr>
          <p:cNvSpPr txBox="1"/>
          <p:nvPr/>
        </p:nvSpPr>
        <p:spPr>
          <a:xfrm>
            <a:off x="10506144" y="2744952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측정용 체중계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\20,000</a:t>
            </a:r>
          </a:p>
        </p:txBody>
      </p:sp>
      <p:sp>
        <p:nvSpPr>
          <p:cNvPr id="1140" name="사각형: 둥근 모서리 1139">
            <a:extLst>
              <a:ext uri="{FF2B5EF4-FFF2-40B4-BE49-F238E27FC236}">
                <a16:creationId xmlns:a16="http://schemas.microsoft.com/office/drawing/2014/main" id="{6493F5E9-B336-88EA-01C1-1F66CE96795A}"/>
              </a:ext>
            </a:extLst>
          </p:cNvPr>
          <p:cNvSpPr/>
          <p:nvPr/>
        </p:nvSpPr>
        <p:spPr>
          <a:xfrm>
            <a:off x="11098611" y="320545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sp>
        <p:nvSpPr>
          <p:cNvPr id="1142" name="사각형: 둥근 모서리 1141">
            <a:extLst>
              <a:ext uri="{FF2B5EF4-FFF2-40B4-BE49-F238E27FC236}">
                <a16:creationId xmlns:a16="http://schemas.microsoft.com/office/drawing/2014/main" id="{61907D9E-F486-2970-1DD2-01E6DCB0ACD2}"/>
              </a:ext>
            </a:extLst>
          </p:cNvPr>
          <p:cNvSpPr/>
          <p:nvPr/>
        </p:nvSpPr>
        <p:spPr>
          <a:xfrm>
            <a:off x="9231803" y="366969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A046B3E6-7EE1-95DF-584E-5B04A00BB3D6}"/>
              </a:ext>
            </a:extLst>
          </p:cNvPr>
          <p:cNvSpPr txBox="1"/>
          <p:nvPr/>
        </p:nvSpPr>
        <p:spPr>
          <a:xfrm>
            <a:off x="10462116" y="387725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요가매트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CBED9E9-5CBB-1041-6C78-45F4266D339C}"/>
              </a:ext>
            </a:extLst>
          </p:cNvPr>
          <p:cNvSpPr txBox="1"/>
          <p:nvPr/>
        </p:nvSpPr>
        <p:spPr>
          <a:xfrm>
            <a:off x="10506144" y="4107947"/>
            <a:ext cx="131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두께 </a:t>
            </a:r>
            <a:r>
              <a:rPr lang="en-US" altLang="ko-KR" sz="800" dirty="0">
                <a:solidFill>
                  <a:schemeClr val="bg1"/>
                </a:solidFill>
              </a:rPr>
              <a:t>15 mm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포인트 사용 가능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145" name="사각형: 둥근 모서리 1144">
            <a:extLst>
              <a:ext uri="{FF2B5EF4-FFF2-40B4-BE49-F238E27FC236}">
                <a16:creationId xmlns:a16="http://schemas.microsoft.com/office/drawing/2014/main" id="{4A48BC06-FAAC-0C2F-8348-5D7F2D7B81D7}"/>
              </a:ext>
            </a:extLst>
          </p:cNvPr>
          <p:cNvSpPr/>
          <p:nvPr/>
        </p:nvSpPr>
        <p:spPr>
          <a:xfrm>
            <a:off x="11113587" y="458256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pic>
        <p:nvPicPr>
          <p:cNvPr id="1147" name="Picture 14" descr="두꺼운 요가메트에 대한 이미지 결과">
            <a:extLst>
              <a:ext uri="{FF2B5EF4-FFF2-40B4-BE49-F238E27FC236}">
                <a16:creationId xmlns:a16="http://schemas.microsoft.com/office/drawing/2014/main" id="{A312131E-159C-C642-AAC2-2EACA50B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21" y="3822987"/>
            <a:ext cx="1016489" cy="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0896DC6A-8075-8BF4-5B6B-84E67C517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7055" y="2400615"/>
            <a:ext cx="1090085" cy="1088473"/>
          </a:xfrm>
          <a:prstGeom prst="rect">
            <a:avLst/>
          </a:prstGeom>
        </p:spPr>
      </p:pic>
      <p:pic>
        <p:nvPicPr>
          <p:cNvPr id="1155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218EDECF-F113-9A50-3D89-C541AD72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493" y="1699755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6" name="사각형: 둥근 모서리 1155">
            <a:extLst>
              <a:ext uri="{FF2B5EF4-FFF2-40B4-BE49-F238E27FC236}">
                <a16:creationId xmlns:a16="http://schemas.microsoft.com/office/drawing/2014/main" id="{89B5EBF3-027F-EA60-4C81-720473DD5056}"/>
              </a:ext>
            </a:extLst>
          </p:cNvPr>
          <p:cNvSpPr/>
          <p:nvPr/>
        </p:nvSpPr>
        <p:spPr>
          <a:xfrm>
            <a:off x="9266644" y="1856529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59" name="사각형: 둥근 모서리 1158">
            <a:extLst>
              <a:ext uri="{FF2B5EF4-FFF2-40B4-BE49-F238E27FC236}">
                <a16:creationId xmlns:a16="http://schemas.microsoft.com/office/drawing/2014/main" id="{4366CB75-B7C7-CE34-8D01-93F500FA87F6}"/>
              </a:ext>
            </a:extLst>
          </p:cNvPr>
          <p:cNvSpPr/>
          <p:nvPr/>
        </p:nvSpPr>
        <p:spPr>
          <a:xfrm>
            <a:off x="2537896" y="2164556"/>
            <a:ext cx="558880" cy="138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탈퇴하기</a:t>
            </a:r>
          </a:p>
        </p:txBody>
      </p:sp>
      <p:sp>
        <p:nvSpPr>
          <p:cNvPr id="1160" name="사각형: 둥근 모서리 1159">
            <a:extLst>
              <a:ext uri="{FF2B5EF4-FFF2-40B4-BE49-F238E27FC236}">
                <a16:creationId xmlns:a16="http://schemas.microsoft.com/office/drawing/2014/main" id="{29B31E64-D182-D61E-2637-BDE7579539C5}"/>
              </a:ext>
            </a:extLst>
          </p:cNvPr>
          <p:cNvSpPr/>
          <p:nvPr/>
        </p:nvSpPr>
        <p:spPr>
          <a:xfrm>
            <a:off x="2497090" y="5572480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작성하기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B17AFC7-3437-0A87-25A4-E9DDEA56E3ED}"/>
              </a:ext>
            </a:extLst>
          </p:cNvPr>
          <p:cNvSpPr txBox="1"/>
          <p:nvPr/>
        </p:nvSpPr>
        <p:spPr>
          <a:xfrm>
            <a:off x="643501" y="5509754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불편 사항 및 기능 제안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E0A34-EE84-64E5-C04C-1B96D4B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874625-D9B6-7D11-C3CA-DE7DF773364F}"/>
              </a:ext>
            </a:extLst>
          </p:cNvPr>
          <p:cNvCxnSpPr>
            <a:cxnSpLocks/>
          </p:cNvCxnSpPr>
          <p:nvPr/>
        </p:nvCxnSpPr>
        <p:spPr>
          <a:xfrm>
            <a:off x="6249556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5ED80F-1B63-827B-BF4E-C21D8D681B7B}"/>
              </a:ext>
            </a:extLst>
          </p:cNvPr>
          <p:cNvCxnSpPr>
            <a:cxnSpLocks/>
          </p:cNvCxnSpPr>
          <p:nvPr/>
        </p:nvCxnSpPr>
        <p:spPr>
          <a:xfrm>
            <a:off x="9211568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AE3F26-9099-E074-8AD5-BFA88049108F}"/>
              </a:ext>
            </a:extLst>
          </p:cNvPr>
          <p:cNvGrpSpPr/>
          <p:nvPr/>
        </p:nvGrpSpPr>
        <p:grpSpPr>
          <a:xfrm>
            <a:off x="1858281" y="158233"/>
            <a:ext cx="1462260" cy="6541533"/>
            <a:chOff x="2124498" y="133586"/>
            <a:chExt cx="1462260" cy="65415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4912DAB-C379-E1ED-E456-38EDE806573E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5E4068-93CC-BAC1-096C-68643BA9B1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FEC03-F8E4-6EEA-ACF3-313B99297571}"/>
                </a:ext>
              </a:extLst>
            </p:cNvPr>
            <p:cNvSpPr txBox="1"/>
            <p:nvPr/>
          </p:nvSpPr>
          <p:spPr>
            <a:xfrm>
              <a:off x="2124498" y="133586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SignUp.html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51AC11-4FB7-A3C4-3B78-C7F62D693C06}"/>
              </a:ext>
            </a:extLst>
          </p:cNvPr>
          <p:cNvGrpSpPr/>
          <p:nvPr/>
        </p:nvGrpSpPr>
        <p:grpSpPr>
          <a:xfrm>
            <a:off x="3995691" y="158233"/>
            <a:ext cx="1391215" cy="6541533"/>
            <a:chOff x="2124498" y="133586"/>
            <a:chExt cx="1391215" cy="6541533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ECAAE0-C5E4-429A-21A6-825CD8450BA0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390AFB7-0E35-E685-DB70-FD8B063E02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1F64E9-4A0C-C07F-2298-FB37DB0CBBA5}"/>
                </a:ext>
              </a:extLst>
            </p:cNvPr>
            <p:cNvSpPr txBox="1"/>
            <p:nvPr/>
          </p:nvSpPr>
          <p:spPr>
            <a:xfrm>
              <a:off x="2124498" y="133586"/>
              <a:ext cx="13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Survey.html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8DEA13-6B0A-B6FC-3734-028020CFEEBB}"/>
              </a:ext>
            </a:extLst>
          </p:cNvPr>
          <p:cNvGrpSpPr/>
          <p:nvPr/>
        </p:nvGrpSpPr>
        <p:grpSpPr>
          <a:xfrm>
            <a:off x="6258599" y="152453"/>
            <a:ext cx="1388522" cy="6547313"/>
            <a:chOff x="2249996" y="127806"/>
            <a:chExt cx="1388522" cy="654731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2B4933-3EAC-9A44-9574-F425BB680F46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774FF9-4405-939C-4565-D2F1989B21F5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51B282-E4A9-D9A8-40EB-CE9E0DC9E2CD}"/>
                </a:ext>
              </a:extLst>
            </p:cNvPr>
            <p:cNvSpPr txBox="1"/>
            <p:nvPr/>
          </p:nvSpPr>
          <p:spPr>
            <a:xfrm>
              <a:off x="2249996" y="127806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Chatbot.py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B3D963B-DE03-8675-5F83-026351BB7FFE}"/>
              </a:ext>
            </a:extLst>
          </p:cNvPr>
          <p:cNvGrpSpPr/>
          <p:nvPr/>
        </p:nvGrpSpPr>
        <p:grpSpPr>
          <a:xfrm>
            <a:off x="8347660" y="152452"/>
            <a:ext cx="1149674" cy="6547314"/>
            <a:chOff x="2201647" y="127805"/>
            <a:chExt cx="1149674" cy="654731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FF4C11-C5AA-C2B4-FD93-D6BF8A920A14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8708263-5447-7B68-E653-CA000242EA6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2B5367-0A26-7D17-0CA9-4F40B0F5D4EA}"/>
                </a:ext>
              </a:extLst>
            </p:cNvPr>
            <p:cNvSpPr txBox="1"/>
            <p:nvPr/>
          </p:nvSpPr>
          <p:spPr>
            <a:xfrm>
              <a:off x="2201647" y="127805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Plan.html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BF9976-CB61-F5C0-F6B1-B4F289DCC6CD}"/>
              </a:ext>
            </a:extLst>
          </p:cNvPr>
          <p:cNvGrpSpPr/>
          <p:nvPr/>
        </p:nvGrpSpPr>
        <p:grpSpPr>
          <a:xfrm>
            <a:off x="10560525" y="160222"/>
            <a:ext cx="1153136" cy="6539544"/>
            <a:chOff x="2277102" y="135575"/>
            <a:chExt cx="1153136" cy="653954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37217DD-88EA-135A-AB2E-FBB60F62C3B8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B8337AC-FAFB-26F9-5874-BA33D3F658C2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7C8353-D2B6-C0AE-6768-FA5629AA8A79}"/>
                </a:ext>
              </a:extLst>
            </p:cNvPr>
            <p:cNvSpPr txBox="1"/>
            <p:nvPr/>
          </p:nvSpPr>
          <p:spPr>
            <a:xfrm>
              <a:off x="2277102" y="135575"/>
              <a:ext cx="11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User.java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AD8F40B-B755-8EEE-52B9-961AEF7F900C}"/>
              </a:ext>
            </a:extLst>
          </p:cNvPr>
          <p:cNvGrpSpPr/>
          <p:nvPr/>
        </p:nvGrpSpPr>
        <p:grpSpPr>
          <a:xfrm>
            <a:off x="2553889" y="713889"/>
            <a:ext cx="8484760" cy="345853"/>
            <a:chOff x="1853620" y="699816"/>
            <a:chExt cx="2075985" cy="276999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B74ED3F-D580-6CEB-C702-CCD23E4B3397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FF08A2-922C-68F9-24FB-37BA0957B266}"/>
                </a:ext>
              </a:extLst>
            </p:cNvPr>
            <p:cNvSpPr txBox="1"/>
            <p:nvPr/>
          </p:nvSpPr>
          <p:spPr>
            <a:xfrm>
              <a:off x="2225452" y="699816"/>
              <a:ext cx="121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id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ED022D-9292-807B-37C8-D4A82602D5F8}"/>
              </a:ext>
            </a:extLst>
          </p:cNvPr>
          <p:cNvGrpSpPr/>
          <p:nvPr/>
        </p:nvGrpSpPr>
        <p:grpSpPr>
          <a:xfrm>
            <a:off x="4687846" y="1371060"/>
            <a:ext cx="2108423" cy="461665"/>
            <a:chOff x="1821182" y="688947"/>
            <a:chExt cx="2108423" cy="461665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589A5C1-27D7-095D-B911-9CB96284B411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F3F40D-E497-EF71-2303-06B788C65953}"/>
                </a:ext>
              </a:extLst>
            </p:cNvPr>
            <p:cNvSpPr txBox="1"/>
            <p:nvPr/>
          </p:nvSpPr>
          <p:spPr>
            <a:xfrm>
              <a:off x="1821182" y="688947"/>
              <a:ext cx="2075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GET Roadmap</a:t>
              </a:r>
            </a:p>
            <a:p>
              <a:pPr algn="ctr"/>
              <a:r>
                <a:rPr lang="en-US" altLang="ko-KR" sz="1200" dirty="0"/>
                <a:t>(id, surveys)</a:t>
              </a:r>
              <a:endParaRPr lang="ko-KR" altLang="en-US" sz="12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837621-50D8-DA22-4FE3-24A63002790B}"/>
              </a:ext>
            </a:extLst>
          </p:cNvPr>
          <p:cNvGrpSpPr/>
          <p:nvPr/>
        </p:nvGrpSpPr>
        <p:grpSpPr>
          <a:xfrm>
            <a:off x="6846179" y="1539438"/>
            <a:ext cx="2075985" cy="282781"/>
            <a:chOff x="1853620" y="643194"/>
            <a:chExt cx="2075985" cy="282781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B5DB375-EA1F-B016-839B-A4251C95102E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5960B7-6069-5CA2-C3FB-67EDE7F40512}"/>
                </a:ext>
              </a:extLst>
            </p:cNvPr>
            <p:cNvSpPr txBox="1"/>
            <p:nvPr/>
          </p:nvSpPr>
          <p:spPr>
            <a:xfrm>
              <a:off x="2176998" y="643194"/>
              <a:ext cx="1457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id, surveys, guide</a:t>
              </a:r>
              <a:endParaRPr lang="ko-KR" altLang="en-US" sz="12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10F44EE-5566-48EF-7F65-3C71F676280D}"/>
              </a:ext>
            </a:extLst>
          </p:cNvPr>
          <p:cNvGrpSpPr/>
          <p:nvPr/>
        </p:nvGrpSpPr>
        <p:grpSpPr>
          <a:xfrm>
            <a:off x="8969914" y="2029348"/>
            <a:ext cx="2075985" cy="461665"/>
            <a:chOff x="1853620" y="695142"/>
            <a:chExt cx="2075985" cy="461665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51AB402-B746-A08A-DD82-E6059CF1C97E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E38718-49FF-6858-B629-DDF727E64381}"/>
                </a:ext>
              </a:extLst>
            </p:cNvPr>
            <p:cNvSpPr txBox="1"/>
            <p:nvPr/>
          </p:nvSpPr>
          <p:spPr>
            <a:xfrm>
              <a:off x="2113424" y="695142"/>
              <a:ext cx="1641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POST </a:t>
              </a:r>
              <a:r>
                <a:rPr lang="en-US" altLang="ko-KR" sz="1200" dirty="0" err="1"/>
                <a:t>CreateProfile</a:t>
              </a:r>
              <a:r>
                <a:rPr lang="en-US" altLang="ko-KR" sz="1200" dirty="0"/>
                <a:t> </a:t>
              </a:r>
            </a:p>
            <a:p>
              <a:pPr algn="ctr"/>
              <a:r>
                <a:rPr lang="en-US" altLang="ko-KR" sz="1200" dirty="0"/>
                <a:t>(id, surveys, guide)</a:t>
              </a:r>
              <a:endParaRPr lang="ko-KR" altLang="en-US" sz="12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5E8CDF3-AD79-4BD4-94BD-9743B9FDC0D8}"/>
              </a:ext>
            </a:extLst>
          </p:cNvPr>
          <p:cNvGrpSpPr/>
          <p:nvPr/>
        </p:nvGrpSpPr>
        <p:grpSpPr>
          <a:xfrm>
            <a:off x="2553888" y="963284"/>
            <a:ext cx="2075985" cy="282780"/>
            <a:chOff x="1853620" y="643195"/>
            <a:chExt cx="2075985" cy="282780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D1C8030-33FE-6F53-7270-426E0431B882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75F9F6-6158-F493-AC5D-AE3EEB37494E}"/>
                </a:ext>
              </a:extLst>
            </p:cNvPr>
            <p:cNvSpPr txBox="1"/>
            <p:nvPr/>
          </p:nvSpPr>
          <p:spPr>
            <a:xfrm>
              <a:off x="2283944" y="643195"/>
              <a:ext cx="121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id</a:t>
              </a:r>
              <a:endParaRPr lang="ko-KR" altLang="en-US" sz="1200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465D31-A441-853E-94F6-53F0235D72D7}"/>
              </a:ext>
            </a:extLst>
          </p:cNvPr>
          <p:cNvSpPr/>
          <p:nvPr/>
        </p:nvSpPr>
        <p:spPr>
          <a:xfrm>
            <a:off x="372810" y="898691"/>
            <a:ext cx="1689329" cy="447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Sign Up</a:t>
            </a:r>
            <a:endParaRPr lang="ko-KR" altLang="en-US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71601A1-FF2D-541A-9748-99144BB453D9}"/>
              </a:ext>
            </a:extLst>
          </p:cNvPr>
          <p:cNvCxnSpPr>
            <a:cxnSpLocks/>
          </p:cNvCxnSpPr>
          <p:nvPr/>
        </p:nvCxnSpPr>
        <p:spPr>
          <a:xfrm flipH="1">
            <a:off x="4761972" y="2423576"/>
            <a:ext cx="416841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3A1BEDE-FFE2-593F-487B-2C909D56B37A}"/>
              </a:ext>
            </a:extLst>
          </p:cNvPr>
          <p:cNvGrpSpPr/>
          <p:nvPr/>
        </p:nvGrpSpPr>
        <p:grpSpPr>
          <a:xfrm>
            <a:off x="12665494" y="152452"/>
            <a:ext cx="1229824" cy="6547314"/>
            <a:chOff x="2201647" y="127805"/>
            <a:chExt cx="1229824" cy="6547314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86BC607-C979-0FED-D71F-E81ED13353CE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02D78F1-604D-B9E3-E09A-7BA56425A59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CF21A7-8A96-9BD0-113E-986D4EA4BFA2}"/>
                </a:ext>
              </a:extLst>
            </p:cNvPr>
            <p:cNvSpPr txBox="1"/>
            <p:nvPr/>
          </p:nvSpPr>
          <p:spPr>
            <a:xfrm>
              <a:off x="2201647" y="127805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Main.html</a:t>
              </a:r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21BD48B-536C-34EC-82F3-3E0A89600C96}"/>
              </a:ext>
            </a:extLst>
          </p:cNvPr>
          <p:cNvGrpSpPr/>
          <p:nvPr/>
        </p:nvGrpSpPr>
        <p:grpSpPr>
          <a:xfrm>
            <a:off x="11137848" y="2349758"/>
            <a:ext cx="2075985" cy="282780"/>
            <a:chOff x="1853620" y="643195"/>
            <a:chExt cx="2075985" cy="282780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C74D73C-C5E8-99A7-4486-80101118B678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D54C62-36C1-F372-151D-02428AFC97FD}"/>
                </a:ext>
              </a:extLst>
            </p:cNvPr>
            <p:cNvSpPr txBox="1"/>
            <p:nvPr/>
          </p:nvSpPr>
          <p:spPr>
            <a:xfrm>
              <a:off x="2283944" y="643195"/>
              <a:ext cx="121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0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AE3F26-9099-E074-8AD5-BFA88049108F}"/>
              </a:ext>
            </a:extLst>
          </p:cNvPr>
          <p:cNvGrpSpPr/>
          <p:nvPr/>
        </p:nvGrpSpPr>
        <p:grpSpPr>
          <a:xfrm>
            <a:off x="3866490" y="152452"/>
            <a:ext cx="1522789" cy="6541533"/>
            <a:chOff x="2124498" y="133586"/>
            <a:chExt cx="1522789" cy="65415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4912DAB-C379-E1ED-E456-38EDE806573E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5E4068-93CC-BAC1-096C-68643BA9B1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FEC03-F8E4-6EEA-ACF3-313B99297571}"/>
                </a:ext>
              </a:extLst>
            </p:cNvPr>
            <p:cNvSpPr txBox="1"/>
            <p:nvPr/>
          </p:nvSpPr>
          <p:spPr>
            <a:xfrm>
              <a:off x="2124498" y="133586"/>
              <a:ext cx="1522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Exercise.html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51AC11-4FB7-A3C4-3B78-C7F62D693C06}"/>
              </a:ext>
            </a:extLst>
          </p:cNvPr>
          <p:cNvGrpSpPr/>
          <p:nvPr/>
        </p:nvGrpSpPr>
        <p:grpSpPr>
          <a:xfrm>
            <a:off x="6060816" y="146671"/>
            <a:ext cx="1388522" cy="6547314"/>
            <a:chOff x="2181414" y="127805"/>
            <a:chExt cx="1388522" cy="654731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ECAAE0-C5E4-429A-21A6-825CD8450BA0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390AFB7-0E35-E685-DB70-FD8B063E02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1F64E9-4A0C-C07F-2298-FB37DB0CBBA5}"/>
                </a:ext>
              </a:extLst>
            </p:cNvPr>
            <p:cNvSpPr txBox="1"/>
            <p:nvPr/>
          </p:nvSpPr>
          <p:spPr>
            <a:xfrm>
              <a:off x="2181414" y="127805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Chatbot.py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8DEA13-6B0A-B6FC-3734-028020CFEEBB}"/>
              </a:ext>
            </a:extLst>
          </p:cNvPr>
          <p:cNvGrpSpPr/>
          <p:nvPr/>
        </p:nvGrpSpPr>
        <p:grpSpPr>
          <a:xfrm>
            <a:off x="8265731" y="112483"/>
            <a:ext cx="1153136" cy="6581502"/>
            <a:chOff x="2248919" y="93617"/>
            <a:chExt cx="1153136" cy="658150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2B4933-3EAC-9A44-9574-F425BB680F46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774FF9-4405-939C-4565-D2F1989B21F5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51B282-E4A9-D9A8-40EB-CE9E0DC9E2CD}"/>
                </a:ext>
              </a:extLst>
            </p:cNvPr>
            <p:cNvSpPr txBox="1"/>
            <p:nvPr/>
          </p:nvSpPr>
          <p:spPr>
            <a:xfrm>
              <a:off x="2248919" y="93617"/>
              <a:ext cx="11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User.java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ED022D-9292-807B-37C8-D4A82602D5F8}"/>
              </a:ext>
            </a:extLst>
          </p:cNvPr>
          <p:cNvGrpSpPr/>
          <p:nvPr/>
        </p:nvGrpSpPr>
        <p:grpSpPr>
          <a:xfrm>
            <a:off x="6696055" y="1365279"/>
            <a:ext cx="2108423" cy="461665"/>
            <a:chOff x="1821182" y="688947"/>
            <a:chExt cx="2108423" cy="461665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589A5C1-27D7-095D-B911-9CB96284B411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F3F40D-E497-EF71-2303-06B788C65953}"/>
                </a:ext>
              </a:extLst>
            </p:cNvPr>
            <p:cNvSpPr txBox="1"/>
            <p:nvPr/>
          </p:nvSpPr>
          <p:spPr>
            <a:xfrm>
              <a:off x="1821182" y="688947"/>
              <a:ext cx="2075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GET </a:t>
              </a:r>
              <a:r>
                <a:rPr lang="en-US" altLang="ko-KR" sz="1200" dirty="0" err="1"/>
                <a:t>ReadProfileAll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(id)</a:t>
              </a:r>
              <a:endParaRPr lang="ko-KR" altLang="en-US" sz="12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5E8CDF3-AD79-4BD4-94BD-9743B9FDC0D8}"/>
              </a:ext>
            </a:extLst>
          </p:cNvPr>
          <p:cNvGrpSpPr/>
          <p:nvPr/>
        </p:nvGrpSpPr>
        <p:grpSpPr>
          <a:xfrm>
            <a:off x="4620070" y="835830"/>
            <a:ext cx="2075985" cy="461665"/>
            <a:chOff x="1853620" y="695142"/>
            <a:chExt cx="2075985" cy="461665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D1C8030-33FE-6F53-7270-426E0431B882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75F9F6-6158-F493-AC5D-AE3EEB37494E}"/>
                </a:ext>
              </a:extLst>
            </p:cNvPr>
            <p:cNvSpPr txBox="1"/>
            <p:nvPr/>
          </p:nvSpPr>
          <p:spPr>
            <a:xfrm>
              <a:off x="2101233" y="695142"/>
              <a:ext cx="1522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GET </a:t>
              </a:r>
              <a:r>
                <a:rPr lang="en-US" altLang="ko-KR" sz="1200" dirty="0" err="1"/>
                <a:t>DailyPlan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(Id, </a:t>
              </a:r>
              <a:r>
                <a:rPr lang="en-US" altLang="ko-KR" sz="1200" dirty="0" err="1"/>
                <a:t>chellenge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465D31-A441-853E-94F6-53F0235D72D7}"/>
              </a:ext>
            </a:extLst>
          </p:cNvPr>
          <p:cNvSpPr/>
          <p:nvPr/>
        </p:nvSpPr>
        <p:spPr>
          <a:xfrm>
            <a:off x="372810" y="898691"/>
            <a:ext cx="1689329" cy="447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운동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F63927-5999-3633-455B-68F03CE0DE63}"/>
              </a:ext>
            </a:extLst>
          </p:cNvPr>
          <p:cNvGrpSpPr/>
          <p:nvPr/>
        </p:nvGrpSpPr>
        <p:grpSpPr>
          <a:xfrm>
            <a:off x="1773153" y="152452"/>
            <a:ext cx="1229824" cy="6547314"/>
            <a:chOff x="2201647" y="127805"/>
            <a:chExt cx="1229824" cy="654731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9749FEA-392D-66B5-D155-9E3B2EB58C65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DB40B22-ABED-E735-14AC-8F04660A279B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3751E-3503-4CEB-64EC-CF87A39C2607}"/>
                </a:ext>
              </a:extLst>
            </p:cNvPr>
            <p:cNvSpPr txBox="1"/>
            <p:nvPr/>
          </p:nvSpPr>
          <p:spPr>
            <a:xfrm>
              <a:off x="2201647" y="127805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Main.html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2451CA-DEEA-6ECF-85EE-4DAFB42E148A}"/>
              </a:ext>
            </a:extLst>
          </p:cNvPr>
          <p:cNvGrpSpPr/>
          <p:nvPr/>
        </p:nvGrpSpPr>
        <p:grpSpPr>
          <a:xfrm>
            <a:off x="2396530" y="639028"/>
            <a:ext cx="2075985" cy="282780"/>
            <a:chOff x="1853620" y="643195"/>
            <a:chExt cx="2075985" cy="28278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CECFEBD-D9EC-EB9D-E5F5-290D2E2AC7A5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A65944-0108-D380-DA47-121EE80E958C}"/>
                </a:ext>
              </a:extLst>
            </p:cNvPr>
            <p:cNvSpPr txBox="1"/>
            <p:nvPr/>
          </p:nvSpPr>
          <p:spPr>
            <a:xfrm>
              <a:off x="2283944" y="643195"/>
              <a:ext cx="121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Id, </a:t>
              </a:r>
              <a:r>
                <a:rPr lang="en-US" altLang="ko-KR" sz="1200" dirty="0" err="1"/>
                <a:t>chellenge</a:t>
              </a:r>
              <a:endParaRPr lang="ko-KR" altLang="en-US" sz="1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2F6E8D-4F5A-7157-EB5F-882CBBE5D61E}"/>
              </a:ext>
            </a:extLst>
          </p:cNvPr>
          <p:cNvGrpSpPr/>
          <p:nvPr/>
        </p:nvGrpSpPr>
        <p:grpSpPr>
          <a:xfrm>
            <a:off x="4646459" y="1455809"/>
            <a:ext cx="1981015" cy="280604"/>
            <a:chOff x="1852105" y="637414"/>
            <a:chExt cx="1809023" cy="28278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5D9AC6E-F75B-5ED7-4F31-31DDB9E77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105" y="914413"/>
              <a:ext cx="1809023" cy="578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91EB0-4B72-D329-0248-BFC964B329F8}"/>
                </a:ext>
              </a:extLst>
            </p:cNvPr>
            <p:cNvSpPr txBox="1"/>
            <p:nvPr/>
          </p:nvSpPr>
          <p:spPr>
            <a:xfrm>
              <a:off x="2186937" y="637414"/>
              <a:ext cx="121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Step, URL</a:t>
              </a:r>
              <a:endParaRPr lang="ko-KR" altLang="en-US" sz="12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011662-80D0-92BC-F249-76FCACCF5137}"/>
              </a:ext>
            </a:extLst>
          </p:cNvPr>
          <p:cNvGrpSpPr/>
          <p:nvPr/>
        </p:nvGrpSpPr>
        <p:grpSpPr>
          <a:xfrm>
            <a:off x="4581641" y="3198167"/>
            <a:ext cx="2075985" cy="461665"/>
            <a:chOff x="1853620" y="695142"/>
            <a:chExt cx="2075985" cy="461665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A5647E-081B-05E6-589E-5D48230D048F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CD8054-4BD4-4396-746C-96E1BF74B687}"/>
                </a:ext>
              </a:extLst>
            </p:cNvPr>
            <p:cNvSpPr txBox="1"/>
            <p:nvPr/>
          </p:nvSpPr>
          <p:spPr>
            <a:xfrm>
              <a:off x="2101233" y="695142"/>
              <a:ext cx="1522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GET Question</a:t>
              </a:r>
            </a:p>
            <a:p>
              <a:pPr algn="ctr"/>
              <a:r>
                <a:rPr lang="en-US" altLang="ko-KR" sz="1200" dirty="0"/>
                <a:t>(Id)</a:t>
              </a:r>
              <a:endParaRPr lang="ko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8B51C1-68BB-539A-61E9-C44A6317D9E5}"/>
              </a:ext>
            </a:extLst>
          </p:cNvPr>
          <p:cNvGrpSpPr/>
          <p:nvPr/>
        </p:nvGrpSpPr>
        <p:grpSpPr>
          <a:xfrm>
            <a:off x="4648324" y="3833576"/>
            <a:ext cx="1981015" cy="280604"/>
            <a:chOff x="1852105" y="637414"/>
            <a:chExt cx="1809023" cy="28278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9FE814B-BBC3-35E5-FA30-073C52E6C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105" y="914413"/>
              <a:ext cx="1809023" cy="578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6FAE02-7C1C-1188-8DCD-E66D10E76DD4}"/>
                </a:ext>
              </a:extLst>
            </p:cNvPr>
            <p:cNvSpPr txBox="1"/>
            <p:nvPr/>
          </p:nvSpPr>
          <p:spPr>
            <a:xfrm>
              <a:off x="2186937" y="637414"/>
              <a:ext cx="121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Answer</a:t>
              </a:r>
              <a:endParaRPr lang="ko-KR" altLang="en-US" sz="12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9104B18-C0C3-CF18-4C50-4F988B98268D}"/>
              </a:ext>
            </a:extLst>
          </p:cNvPr>
          <p:cNvGrpSpPr/>
          <p:nvPr/>
        </p:nvGrpSpPr>
        <p:grpSpPr>
          <a:xfrm>
            <a:off x="10075113" y="112483"/>
            <a:ext cx="1312539" cy="6547314"/>
            <a:chOff x="2181414" y="127805"/>
            <a:chExt cx="1312539" cy="6547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2D5CB65-2C66-1642-F600-DFEE768340E5}"/>
                </a:ext>
              </a:extLst>
            </p:cNvPr>
            <p:cNvCxnSpPr/>
            <p:nvPr/>
          </p:nvCxnSpPr>
          <p:spPr>
            <a:xfrm>
              <a:off x="2820106" y="502919"/>
              <a:ext cx="0" cy="617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9717325-E2B6-15BE-7D0F-3C69FA8430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66" y="502919"/>
              <a:ext cx="690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78EB7F-F869-94D2-5099-3AF35729E75F}"/>
                </a:ext>
              </a:extLst>
            </p:cNvPr>
            <p:cNvSpPr txBox="1"/>
            <p:nvPr/>
          </p:nvSpPr>
          <p:spPr>
            <a:xfrm>
              <a:off x="2181414" y="127805"/>
              <a:ext cx="131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Video.java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335469-3BD5-CA89-CF26-726DB03B9827}"/>
              </a:ext>
            </a:extLst>
          </p:cNvPr>
          <p:cNvGrpSpPr/>
          <p:nvPr/>
        </p:nvGrpSpPr>
        <p:grpSpPr>
          <a:xfrm>
            <a:off x="4576273" y="2101741"/>
            <a:ext cx="6137532" cy="276999"/>
            <a:chOff x="1853620" y="695142"/>
            <a:chExt cx="2075985" cy="276999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1A26113-7532-68A7-0DBB-FA5488C6E7D8}"/>
                </a:ext>
              </a:extLst>
            </p:cNvPr>
            <p:cNvCxnSpPr/>
            <p:nvPr/>
          </p:nvCxnSpPr>
          <p:spPr>
            <a:xfrm>
              <a:off x="1853620" y="925975"/>
              <a:ext cx="207598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F2F766-4F6C-2E5D-1593-963CFE4A23AF}"/>
                </a:ext>
              </a:extLst>
            </p:cNvPr>
            <p:cNvSpPr txBox="1"/>
            <p:nvPr/>
          </p:nvSpPr>
          <p:spPr>
            <a:xfrm>
              <a:off x="2101233" y="695142"/>
              <a:ext cx="1522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Play (URL)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5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C83627-9F6C-22A2-91F4-6533D742E406}"/>
              </a:ext>
            </a:extLst>
          </p:cNvPr>
          <p:cNvSpPr txBox="1"/>
          <p:nvPr/>
        </p:nvSpPr>
        <p:spPr>
          <a:xfrm>
            <a:off x="5971089" y="2694537"/>
            <a:ext cx="6096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1F1F1F"/>
                </a:solidFill>
                <a:effectLst/>
                <a:latin typeface="Google Sans"/>
              </a:rPr>
              <a:t>HomePT.ai / 5710</a:t>
            </a:r>
            <a:r>
              <a:rPr lang="ko-KR" altLang="en-US" b="1" i="0" dirty="0">
                <a:solidFill>
                  <a:srgbClr val="1F1F1F"/>
                </a:solidFill>
                <a:effectLst/>
                <a:latin typeface="Google Sans"/>
              </a:rPr>
              <a:t>건</a:t>
            </a:r>
            <a:endParaRPr lang="en-US" altLang="ko-KR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1F1F1F"/>
                </a:solidFill>
                <a:effectLst/>
                <a:latin typeface="Google Sans"/>
              </a:rPr>
              <a:t>PrivatePT.ai / 3250</a:t>
            </a:r>
            <a:r>
              <a:rPr lang="ko-KR" altLang="en-US" b="1" i="0" dirty="0">
                <a:solidFill>
                  <a:srgbClr val="1F1F1F"/>
                </a:solidFill>
                <a:effectLst/>
                <a:latin typeface="Google Sans"/>
              </a:rPr>
              <a:t>건</a:t>
            </a:r>
            <a:endParaRPr lang="en-US" altLang="ko-KR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1F1F1F"/>
                </a:solidFill>
                <a:effectLst/>
                <a:latin typeface="Google Sans"/>
              </a:rPr>
              <a:t>LifestyleCoach.ai / 191 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5AFF60A-637A-1791-5D98-4F6E8482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와이드스크린</PresentationFormat>
  <Paragraphs>130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Google Sans</vt:lpstr>
      <vt:lpstr>나눔고딕OTF ExtraBold</vt:lpstr>
      <vt:lpstr>맑은 고딕</vt:lpstr>
      <vt:lpstr>Arial</vt:lpstr>
      <vt:lpstr>Office 테마</vt:lpstr>
      <vt:lpstr>HomePT.ai</vt:lpstr>
      <vt:lpstr>사용자 시나리오 (최초)</vt:lpstr>
      <vt:lpstr>사용자 시나리오 (메인)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HomePT.ai</dc:title>
  <dc:creator>보람 홍</dc:creator>
  <cp:lastModifiedBy>보람 홍</cp:lastModifiedBy>
  <cp:revision>1</cp:revision>
  <dcterms:created xsi:type="dcterms:W3CDTF">2024-03-14T05:36:31Z</dcterms:created>
  <dcterms:modified xsi:type="dcterms:W3CDTF">2024-03-14T05:37:00Z</dcterms:modified>
</cp:coreProperties>
</file>