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9" r:id="rId4"/>
    <p:sldId id="271" r:id="rId5"/>
    <p:sldId id="264" r:id="rId6"/>
    <p:sldId id="269" r:id="rId7"/>
    <p:sldId id="273" r:id="rId8"/>
    <p:sldId id="276" r:id="rId9"/>
    <p:sldId id="278" r:id="rId10"/>
    <p:sldId id="279" r:id="rId11"/>
    <p:sldId id="267" r:id="rId12"/>
    <p:sldId id="270" r:id="rId13"/>
    <p:sldId id="268" r:id="rId14"/>
    <p:sldId id="260" r:id="rId15"/>
    <p:sldId id="274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2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8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5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3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8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4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0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90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46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7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C90E-98FC-467C-BFA7-75507478584F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9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C90E-98FC-467C-BFA7-75507478584F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D98A-C8E8-4D28-B921-1F76DA93A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69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emini.google.com/ap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Web Server Full Stack </a:t>
            </a:r>
            <a:r>
              <a:rPr lang="ko-KR" altLang="en-US" sz="5400" dirty="0" smtClean="0"/>
              <a:t>개발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기관 </a:t>
            </a:r>
            <a:r>
              <a:rPr lang="en-US" altLang="ko-KR" dirty="0" smtClean="0"/>
              <a:t>: EZEN Academy</a:t>
            </a:r>
          </a:p>
          <a:p>
            <a:r>
              <a:rPr lang="en-US" altLang="ko-KR" dirty="0" smtClean="0"/>
              <a:t>Project </a:t>
            </a:r>
            <a:r>
              <a:rPr lang="en-US" altLang="ko-KR" dirty="0"/>
              <a:t>: </a:t>
            </a:r>
            <a:r>
              <a:rPr lang="en-US" altLang="ko-KR" dirty="0" err="1" smtClean="0"/>
              <a:t>Gymunity</a:t>
            </a:r>
            <a:endParaRPr lang="en-US" altLang="ko-KR" dirty="0" smtClean="0"/>
          </a:p>
          <a:p>
            <a:r>
              <a:rPr lang="ko-KR" altLang="en-US" dirty="0" smtClean="0"/>
              <a:t>홍보람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03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4245" y="230188"/>
            <a:ext cx="3609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/</a:t>
            </a:r>
            <a:r>
              <a:rPr lang="en-US" altLang="ko-KR" b="1" dirty="0" err="1" smtClean="0"/>
              <a:t>exercise_done</a:t>
            </a:r>
            <a:r>
              <a:rPr lang="en-US" altLang="ko-KR" b="1" dirty="0" smtClean="0"/>
              <a:t> (</a:t>
            </a:r>
            <a:r>
              <a:rPr lang="ko-KR" altLang="en-US" b="1" dirty="0" smtClean="0"/>
              <a:t>오늘 </a:t>
            </a:r>
            <a:r>
              <a:rPr lang="ko-KR" altLang="en-US" b="1" dirty="0"/>
              <a:t>운동 </a:t>
            </a:r>
            <a:r>
              <a:rPr lang="ko-KR" altLang="en-US" b="1" dirty="0" smtClean="0"/>
              <a:t>완료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94" y="729293"/>
            <a:ext cx="4022116" cy="13845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373" y="2243602"/>
            <a:ext cx="6543674" cy="4579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8210" y="1021451"/>
            <a:ext cx="1342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Router.py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70047" y="2345426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Chatbot.py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5559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28" y="3804953"/>
            <a:ext cx="5466451" cy="28970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9086" y="283512"/>
            <a:ext cx="4333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/Question (</a:t>
            </a:r>
            <a:r>
              <a:rPr lang="ko-KR" altLang="en-US" sz="2000" b="1" dirty="0" smtClean="0"/>
              <a:t>운동 구간별 맞춤 상담</a:t>
            </a:r>
            <a:r>
              <a:rPr lang="en-US" altLang="ko-KR" sz="2000" b="1" dirty="0" smtClean="0"/>
              <a:t>)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895" y="1075720"/>
            <a:ext cx="4943106" cy="24946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02" y="1361356"/>
            <a:ext cx="3573157" cy="20029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8557" y="1006858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Pt.html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28286" y="696087"/>
            <a:ext cx="1342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Router.py</a:t>
            </a:r>
            <a:endParaRPr lang="ko-KR" altLang="en-US" sz="2000" b="1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285337" y="1644272"/>
            <a:ext cx="3122761" cy="3823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86" y="4139871"/>
            <a:ext cx="5002914" cy="1367934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3830128" y="2754772"/>
            <a:ext cx="1156347" cy="18344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391150" y="3219450"/>
            <a:ext cx="1078661" cy="2389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3902" y="5608867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Chatbot.py</a:t>
            </a:r>
            <a:endParaRPr lang="ko-KR" alt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940370" y="3287553"/>
            <a:ext cx="167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Database.py</a:t>
            </a:r>
            <a:endParaRPr lang="ko-KR" altLang="en-US" sz="2000" b="1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570448" y="1648127"/>
            <a:ext cx="1357227" cy="9768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08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0507" y="1609718"/>
            <a:ext cx="251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Pt_plan.json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67205"/>
          <a:stretch/>
        </p:blipFill>
        <p:spPr>
          <a:xfrm>
            <a:off x="1648306" y="2208210"/>
            <a:ext cx="3989917" cy="3158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06535" y="1617103"/>
            <a:ext cx="297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daily_plan.json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68274" b="44277"/>
          <a:stretch/>
        </p:blipFill>
        <p:spPr>
          <a:xfrm>
            <a:off x="6116140" y="2208210"/>
            <a:ext cx="4018460" cy="26655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29407" y="5381618"/>
            <a:ext cx="251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X 144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03007" y="4981508"/>
            <a:ext cx="251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X 144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3663" y="416023"/>
            <a:ext cx="6279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Pre-Build Data </a:t>
            </a:r>
            <a:r>
              <a:rPr lang="ko-KR" altLang="en-US" sz="2000" b="1" dirty="0" smtClean="0"/>
              <a:t>예시 </a:t>
            </a:r>
            <a:r>
              <a:rPr lang="en-US" altLang="ko-KR" sz="2000" b="1" dirty="0" smtClean="0"/>
              <a:t>&gt;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9442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43494"/>
              </p:ext>
            </p:extLst>
          </p:nvPr>
        </p:nvGraphicFramePr>
        <p:xfrm>
          <a:off x="121098" y="1078576"/>
          <a:ext cx="11869620" cy="565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924"/>
                <a:gridCol w="2373924"/>
                <a:gridCol w="2373924"/>
                <a:gridCol w="2373924"/>
                <a:gridCol w="2373924"/>
              </a:tblGrid>
              <a:tr h="734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By Pass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On</a:t>
                      </a:r>
                      <a:r>
                        <a:rPr lang="en-US" altLang="ko-KR" baseline="0" dirty="0" smtClean="0"/>
                        <a:t> Premise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Pre-</a:t>
                      </a:r>
                      <a:r>
                        <a:rPr lang="en-US" altLang="ko-KR" baseline="0" dirty="0" smtClean="0"/>
                        <a:t>Build in DB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</a:t>
                      </a:r>
                      <a:r>
                        <a:rPr lang="en-US" altLang="ko-KR" baseline="0" dirty="0" smtClean="0"/>
                        <a:t>-Build in DRAM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866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Architecture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7342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ChatGPT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에게 물어보고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답변 전달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서버에 설치한 </a:t>
                      </a:r>
                      <a:r>
                        <a:rPr lang="en-US" altLang="ko-KR" sz="1200" dirty="0" smtClean="0"/>
                        <a:t>LLM </a:t>
                      </a:r>
                      <a:r>
                        <a:rPr lang="ko-KR" altLang="en-US" sz="1200" dirty="0" smtClean="0"/>
                        <a:t>에 </a:t>
                      </a:r>
                      <a:r>
                        <a:rPr lang="en-US" altLang="ko-KR" sz="1200" dirty="0" err="1" smtClean="0"/>
                        <a:t>QnA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미리 물어본 대답을 </a:t>
                      </a:r>
                      <a:r>
                        <a:rPr lang="en-US" altLang="ko-KR" sz="1200" dirty="0" smtClean="0"/>
                        <a:t>DB </a:t>
                      </a:r>
                      <a:r>
                        <a:rPr lang="ko-KR" altLang="en-US" sz="1200" dirty="0" smtClean="0"/>
                        <a:t>에 저장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쿼리 </a:t>
                      </a:r>
                      <a:r>
                        <a:rPr lang="ko-KR" altLang="en-US" sz="1200" dirty="0" err="1" smtClean="0"/>
                        <a:t>엑세스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미리 물어본 대답을 파일로 저장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변수처럼 </a:t>
                      </a:r>
                      <a:r>
                        <a:rPr lang="ko-KR" altLang="en-US" sz="1200" baseline="0" dirty="0" err="1" smtClean="0"/>
                        <a:t>엑세스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734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답변 품질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무료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응답속도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응답속도 </a:t>
                      </a:r>
                      <a:r>
                        <a:rPr lang="en-US" altLang="ko-KR" dirty="0" smtClean="0"/>
                        <a:t>(Top)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734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응답 속도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답변 품질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최신 답변 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최신 답변 </a:t>
                      </a:r>
                      <a:r>
                        <a:rPr lang="en-US" altLang="ko-KR" dirty="0" smtClean="0"/>
                        <a:t>X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메모리 사용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34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적용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 err="1" smtClean="0"/>
                        <a:t>QnA</a:t>
                      </a:r>
                      <a:r>
                        <a:rPr lang="en-US" altLang="ko-KR" sz="1600" b="0" baseline="0" dirty="0" smtClean="0"/>
                        <a:t> </a:t>
                      </a:r>
                      <a:r>
                        <a:rPr lang="en-US" altLang="ko-KR" sz="1600" b="0" baseline="0" dirty="0" err="1" smtClean="0"/>
                        <a:t>Chatbot</a:t>
                      </a:r>
                      <a:endParaRPr lang="en-US" altLang="ko-KR" sz="1600" b="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Pre-Build</a:t>
                      </a:r>
                      <a:r>
                        <a:rPr lang="en-US" altLang="ko-KR" baseline="0" dirty="0" smtClean="0"/>
                        <a:t> Data</a:t>
                      </a:r>
                    </a:p>
                    <a:p>
                      <a:pPr algn="ctr" latinLnBrk="1"/>
                      <a:r>
                        <a:rPr lang="en-US" altLang="ko-KR" sz="1600" b="0" baseline="0" dirty="0" smtClean="0"/>
                        <a:t>(</a:t>
                      </a:r>
                      <a:r>
                        <a:rPr lang="ko-KR" altLang="en-US" sz="1600" b="0" baseline="0" dirty="0" smtClean="0"/>
                        <a:t>종합 </a:t>
                      </a:r>
                      <a:r>
                        <a:rPr lang="en-US" altLang="ko-KR" sz="1600" b="0" baseline="0" dirty="0" smtClean="0"/>
                        <a:t>Plan, Daily Plan, </a:t>
                      </a:r>
                      <a:r>
                        <a:rPr lang="en-US" altLang="ko-KR" sz="1600" b="0" baseline="0" dirty="0" err="1" smtClean="0"/>
                        <a:t>QnA</a:t>
                      </a:r>
                      <a:r>
                        <a:rPr lang="en-US" altLang="ko-KR" sz="1600" b="0" baseline="0" dirty="0" smtClean="0"/>
                        <a:t> Prompt)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3" name="모서리가 둥근 직사각형 32"/>
          <p:cNvSpPr/>
          <p:nvPr/>
        </p:nvSpPr>
        <p:spPr>
          <a:xfrm>
            <a:off x="7635183" y="2687688"/>
            <a:ext cx="1613140" cy="5444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635183" y="2094225"/>
            <a:ext cx="1613140" cy="54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Flask App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62390" y="2687688"/>
            <a:ext cx="1613140" cy="5444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Open API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962391" y="2094225"/>
            <a:ext cx="1613140" cy="54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Flask App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9971580" y="2687688"/>
            <a:ext cx="1613140" cy="5444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File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971580" y="2094225"/>
            <a:ext cx="1613140" cy="54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Flask App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62363" y="295977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LLM </a:t>
            </a:r>
            <a:r>
              <a:rPr lang="ko-KR" altLang="en-US" sz="2000" b="1" dirty="0" smtClean="0"/>
              <a:t>관련</a:t>
            </a:r>
            <a:endParaRPr lang="ko-KR" altLang="en-US" sz="20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98787" y="2687688"/>
            <a:ext cx="1613140" cy="5444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Local LLM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298787" y="2094225"/>
            <a:ext cx="1613140" cy="54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Flask 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4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ginx+gunicorn構成でFlaskを使う【ローカル環境編】 - Qii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504" y="2289629"/>
            <a:ext cx="753427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Cloud (AWS, Azure) </a:t>
            </a:r>
            <a:r>
              <a:rPr lang="en-US" altLang="ko-KR" dirty="0" err="1" smtClean="0"/>
              <a:t>vs</a:t>
            </a:r>
            <a:r>
              <a:rPr lang="en-US" altLang="ko-KR" b="1" dirty="0" smtClean="0"/>
              <a:t> On-Premise </a:t>
            </a:r>
          </a:p>
        </p:txBody>
      </p:sp>
    </p:spTree>
    <p:extLst>
      <p:ext uri="{BB962C8B-B14F-4D97-AF65-F5344CB8AC3E}">
        <p14:creationId xmlns:p14="http://schemas.microsoft.com/office/powerpoint/2010/main" val="3957127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057" y="0"/>
            <a:ext cx="10515600" cy="1325563"/>
          </a:xfrm>
        </p:spPr>
        <p:txBody>
          <a:bodyPr/>
          <a:lstStyle/>
          <a:p>
            <a:r>
              <a:rPr lang="ko-KR" altLang="en-US" b="1" dirty="0" smtClean="0"/>
              <a:t>개발 프로세스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822" y="713282"/>
            <a:ext cx="4400550" cy="3933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31565" y="4813929"/>
            <a:ext cx="45967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작은 단위로 </a:t>
            </a:r>
            <a:r>
              <a:rPr lang="en-US" altLang="ko-KR" sz="2000" dirty="0" smtClean="0"/>
              <a:t>Sprint (2</a:t>
            </a:r>
            <a:r>
              <a:rPr lang="ko-KR" altLang="en-US" sz="2000" dirty="0" smtClean="0"/>
              <a:t>주</a:t>
            </a:r>
            <a:r>
              <a:rPr lang="en-US" altLang="ko-KR" sz="2000" dirty="0" smtClean="0"/>
              <a:t>) -&gt; </a:t>
            </a:r>
            <a:r>
              <a:rPr lang="ko-KR" altLang="en-US" sz="2000" dirty="0" smtClean="0"/>
              <a:t>배포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Daily Scrum </a:t>
            </a:r>
            <a:r>
              <a:rPr lang="en-US" altLang="ko-KR" sz="2000" dirty="0" smtClean="0"/>
              <a:t>(Task Review</a:t>
            </a:r>
            <a:r>
              <a:rPr lang="en-US" altLang="ko-KR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Kanban</a:t>
            </a:r>
            <a:r>
              <a:rPr lang="en-US" altLang="ko-KR" sz="2000" dirty="0" smtClean="0"/>
              <a:t> Board (</a:t>
            </a:r>
            <a:r>
              <a:rPr lang="en-US" altLang="ko-KR" sz="2000" dirty="0" err="1" smtClean="0"/>
              <a:t>Todo</a:t>
            </a:r>
            <a:r>
              <a:rPr lang="en-US" altLang="ko-KR" sz="2000" dirty="0" smtClean="0"/>
              <a:t>, Doing, Done</a:t>
            </a:r>
            <a:r>
              <a:rPr lang="en-US" altLang="ko-KR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Postmortem (Plan-Review)</a:t>
            </a:r>
            <a:endParaRPr lang="en-US" altLang="ko-KR" sz="20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56" y="2414134"/>
            <a:ext cx="5286375" cy="4219575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422208" y="1341726"/>
            <a:ext cx="4020649" cy="1190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/>
              <a:t>Lean Startup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00090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 </a:t>
            </a:r>
            <a:r>
              <a:rPr lang="ko-KR" altLang="en-US" dirty="0" smtClean="0"/>
              <a:t>활용 코딩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추천 </a:t>
            </a:r>
            <a:r>
              <a:rPr lang="en-US" altLang="ko-KR" dirty="0" smtClean="0"/>
              <a:t>AI : </a:t>
            </a:r>
            <a:r>
              <a:rPr lang="en-US" altLang="ko-KR" dirty="0">
                <a:hlinkClick r:id="rId2"/>
              </a:rPr>
              <a:t>Gemini (google.com</a:t>
            </a:r>
            <a:r>
              <a:rPr lang="en-US" altLang="ko-KR" dirty="0" smtClean="0">
                <a:hlinkClick r:id="rId2"/>
              </a:rPr>
              <a:t>)</a:t>
            </a:r>
            <a:endParaRPr lang="en-US" altLang="ko-KR" dirty="0" smtClean="0"/>
          </a:p>
          <a:p>
            <a:r>
              <a:rPr lang="ko-KR" altLang="en-US" dirty="0" smtClean="0"/>
              <a:t>코딩 프롬프트 예시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코드에 </a:t>
            </a:r>
            <a:r>
              <a:rPr lang="en-US" altLang="ko-KR" dirty="0" err="1" smtClean="0"/>
              <a:t>get_user_id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함수를 작성하시오 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[ </a:t>
            </a:r>
            <a:r>
              <a:rPr lang="ko-KR" altLang="en-US" dirty="0" smtClean="0"/>
              <a:t>원본코드 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다음과 같은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을 원합니다 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[ return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디버깅 프롬프트 예시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코드의 에러를 수정하시오 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[ </a:t>
            </a:r>
            <a:r>
              <a:rPr lang="ko-KR" altLang="en-US" dirty="0" smtClean="0"/>
              <a:t>원본코드 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다음과 같은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) </a:t>
            </a:r>
            <a:r>
              <a:rPr lang="ko-KR" altLang="en-US" dirty="0" smtClean="0"/>
              <a:t>로그 입니다 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추가정보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53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개요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75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 및 사용자 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PT</a:t>
            </a:r>
          </a:p>
          <a:p>
            <a:pPr lvl="1"/>
            <a:r>
              <a:rPr lang="ko-KR" altLang="en-US" dirty="0" smtClean="0"/>
              <a:t>설문조사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맞춤 운동 플랜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하루 운동 프로그램 생성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스탭별</a:t>
            </a:r>
            <a:r>
              <a:rPr lang="ko-KR" altLang="en-US" dirty="0" smtClean="0"/>
              <a:t> 동영상 재생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스탭별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챗봇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Save / Load</a:t>
            </a:r>
          </a:p>
        </p:txBody>
      </p:sp>
    </p:spTree>
    <p:extLst>
      <p:ext uri="{BB962C8B-B14F-4D97-AF65-F5344CB8AC3E}">
        <p14:creationId xmlns:p14="http://schemas.microsoft.com/office/powerpoint/2010/main" val="418695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사용한 기술 </a:t>
            </a:r>
            <a:r>
              <a:rPr lang="ko-KR" altLang="en-US" dirty="0" err="1" smtClean="0"/>
              <a:t>스택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Front</a:t>
            </a:r>
          </a:p>
          <a:p>
            <a:pPr lvl="1"/>
            <a:r>
              <a:rPr lang="en-US" altLang="ko-KR" dirty="0" smtClean="0"/>
              <a:t>HTML, CSS, JavaScript</a:t>
            </a:r>
          </a:p>
          <a:p>
            <a:pPr lvl="1"/>
            <a:endParaRPr lang="en-US" altLang="ko-KR" dirty="0" smtClean="0"/>
          </a:p>
          <a:p>
            <a:r>
              <a:rPr lang="en-US" altLang="ko-KR" b="1" dirty="0" smtClean="0"/>
              <a:t>Back</a:t>
            </a:r>
          </a:p>
          <a:p>
            <a:pPr lvl="1"/>
            <a:r>
              <a:rPr lang="en-US" altLang="ko-KR" b="1" dirty="0" smtClean="0"/>
              <a:t>Python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Flask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Gunicorn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en-US" altLang="ko-KR" b="1" dirty="0" smtClean="0"/>
              <a:t>AI (Local)</a:t>
            </a:r>
          </a:p>
          <a:p>
            <a:pPr lvl="1"/>
            <a:r>
              <a:rPr lang="en-US" altLang="ko-KR" dirty="0" smtClean="0"/>
              <a:t>Python, </a:t>
            </a:r>
            <a:r>
              <a:rPr lang="en-US" altLang="ko-KR" dirty="0" err="1" smtClean="0"/>
              <a:t>LangChain</a:t>
            </a:r>
            <a:r>
              <a:rPr lang="en-US" altLang="ko-KR" dirty="0" smtClean="0"/>
              <a:t>, LLM : </a:t>
            </a:r>
            <a:r>
              <a:rPr lang="en-US" altLang="ko-KR" b="1" dirty="0" err="1" smtClean="0"/>
              <a:t>Ollama</a:t>
            </a:r>
            <a:r>
              <a:rPr lang="en-US" altLang="ko-KR" dirty="0" smtClean="0"/>
              <a:t> ( neural-chat )</a:t>
            </a:r>
          </a:p>
        </p:txBody>
      </p:sp>
    </p:spTree>
    <p:extLst>
      <p:ext uri="{BB962C8B-B14F-4D97-AF65-F5344CB8AC3E}">
        <p14:creationId xmlns:p14="http://schemas.microsoft.com/office/powerpoint/2010/main" val="84323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3940" y="116634"/>
            <a:ext cx="10515600" cy="1325563"/>
          </a:xfrm>
        </p:spPr>
        <p:txBody>
          <a:bodyPr/>
          <a:lstStyle/>
          <a:p>
            <a:r>
              <a:rPr lang="en-US" altLang="ko-KR" b="1" dirty="0" err="1" smtClean="0"/>
              <a:t>Gymunity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99713" y="3518823"/>
            <a:ext cx="9397042" cy="29157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ysClr val="windowText" lastClr="000000"/>
                </a:solidFill>
              </a:rPr>
              <a:t>  Back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9712" y="1682710"/>
            <a:ext cx="9397042" cy="16034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/>
              <a:t>Front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4162784" y="2111023"/>
            <a:ext cx="2160000" cy="39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Admin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설문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회원가입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MyPage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269840" y="3834064"/>
            <a:ext cx="1710906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Admin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3472671" y="3834064"/>
            <a:ext cx="1710906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Main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5269840" y="4334396"/>
            <a:ext cx="1710906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Challenge</a:t>
            </a:r>
            <a:endParaRPr lang="ko-KR" altLang="en-US" sz="1200" b="1" dirty="0"/>
          </a:p>
        </p:txBody>
      </p:sp>
      <p:sp>
        <p:nvSpPr>
          <p:cNvPr id="11" name="직사각형 10"/>
          <p:cNvSpPr/>
          <p:nvPr/>
        </p:nvSpPr>
        <p:spPr>
          <a:xfrm>
            <a:off x="5269840" y="5284738"/>
            <a:ext cx="1710906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Exercise</a:t>
            </a:r>
            <a:endParaRPr lang="ko-KR" altLang="en-US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3472671" y="5284738"/>
            <a:ext cx="1710906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PT</a:t>
            </a:r>
            <a:endParaRPr lang="ko-KR" altLang="en-US" sz="1200" b="1" dirty="0"/>
          </a:p>
        </p:txBody>
      </p:sp>
      <p:sp>
        <p:nvSpPr>
          <p:cNvPr id="16" name="직사각형 15"/>
          <p:cNvSpPr/>
          <p:nvPr/>
        </p:nvSpPr>
        <p:spPr>
          <a:xfrm>
            <a:off x="5269840" y="5785070"/>
            <a:ext cx="1710906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LLM</a:t>
            </a:r>
          </a:p>
          <a:p>
            <a:pPr algn="ctr"/>
            <a:r>
              <a:rPr lang="en-US" altLang="ko-KR" sz="1200" dirty="0" smtClean="0"/>
              <a:t>(On Premise)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7604004" y="4699647"/>
            <a:ext cx="1710906" cy="391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DB</a:t>
            </a:r>
            <a:endParaRPr lang="ko-KR" altLang="en-US" sz="1200" b="1" dirty="0"/>
          </a:p>
        </p:txBody>
      </p:sp>
      <p:cxnSp>
        <p:nvCxnSpPr>
          <p:cNvPr id="18" name="직선 화살표 연결선 17"/>
          <p:cNvCxnSpPr>
            <a:stCxn id="8" idx="3"/>
            <a:endCxn id="17" idx="1"/>
          </p:cNvCxnSpPr>
          <p:nvPr/>
        </p:nvCxnSpPr>
        <p:spPr>
          <a:xfrm>
            <a:off x="6980746" y="4029596"/>
            <a:ext cx="623258" cy="86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3"/>
            <a:endCxn id="17" idx="1"/>
          </p:cNvCxnSpPr>
          <p:nvPr/>
        </p:nvCxnSpPr>
        <p:spPr>
          <a:xfrm flipV="1">
            <a:off x="6980746" y="4895179"/>
            <a:ext cx="623258" cy="58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" idx="3"/>
            <a:endCxn id="17" idx="1"/>
          </p:cNvCxnSpPr>
          <p:nvPr/>
        </p:nvCxnSpPr>
        <p:spPr>
          <a:xfrm>
            <a:off x="6980746" y="4529928"/>
            <a:ext cx="623258" cy="36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168954" y="2694510"/>
            <a:ext cx="2160000" cy="39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Exercise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플랜</a:t>
            </a:r>
            <a:r>
              <a:rPr lang="en-US" altLang="ko-KR" sz="1200" dirty="0" smtClean="0"/>
              <a:t>, PT, </a:t>
            </a:r>
            <a:r>
              <a:rPr lang="ko-KR" altLang="en-US" sz="1200" dirty="0" err="1" smtClean="0"/>
              <a:t>챗봇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235601" y="5787509"/>
            <a:ext cx="13051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 smtClean="0"/>
              <a:t>Flask, </a:t>
            </a:r>
            <a:r>
              <a:rPr lang="en-US" altLang="ko-KR" sz="1100" b="1" dirty="0" err="1" smtClean="0"/>
              <a:t>LangChain</a:t>
            </a:r>
            <a:endParaRPr lang="en-US" altLang="ko-KR" sz="1100" b="1" dirty="0" smtClean="0"/>
          </a:p>
          <a:p>
            <a:pPr algn="ctr"/>
            <a:r>
              <a:rPr lang="en-US" altLang="ko-KR" sz="1100" dirty="0" smtClean="0"/>
              <a:t>Python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3255800" y="4403586"/>
            <a:ext cx="1060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Spring Boot</a:t>
            </a:r>
          </a:p>
          <a:p>
            <a:pPr algn="ctr"/>
            <a:r>
              <a:rPr lang="en-US" altLang="ko-KR" sz="1200" dirty="0" smtClean="0"/>
              <a:t>Java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6569064" y="2112123"/>
            <a:ext cx="2160000" cy="39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Challenge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게시 목록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생성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참여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6569064" y="2700611"/>
            <a:ext cx="2160000" cy="39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Store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게시 목록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구매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7359403" y="5547402"/>
            <a:ext cx="7008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MySQL</a:t>
            </a:r>
            <a:endParaRPr lang="ko-KR" altLang="en-US" sz="1200" b="1" dirty="0"/>
          </a:p>
        </p:txBody>
      </p:sp>
      <p:sp>
        <p:nvSpPr>
          <p:cNvPr id="33" name="직사각형 32"/>
          <p:cNvSpPr/>
          <p:nvPr/>
        </p:nvSpPr>
        <p:spPr>
          <a:xfrm>
            <a:off x="2305319" y="2343086"/>
            <a:ext cx="1450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Bootstrap, React</a:t>
            </a:r>
            <a:endParaRPr lang="ko-KR" altLang="en-US" sz="1200" b="1" dirty="0"/>
          </a:p>
        </p:txBody>
      </p:sp>
      <p:sp>
        <p:nvSpPr>
          <p:cNvPr id="34" name="직사각형 33"/>
          <p:cNvSpPr/>
          <p:nvPr/>
        </p:nvSpPr>
        <p:spPr>
          <a:xfrm>
            <a:off x="2229978" y="2639654"/>
            <a:ext cx="1715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HTML, CSS, JavaScript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3206958" y="3711039"/>
            <a:ext cx="3946512" cy="11841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206958" y="5093832"/>
            <a:ext cx="3946512" cy="11841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92375" y="4133390"/>
            <a:ext cx="2265604" cy="18040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9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1516602" y="6163852"/>
            <a:ext cx="8800590" cy="4888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Pre Build Data</a:t>
            </a:r>
            <a:endParaRPr lang="ko-KR" altLang="en-US" sz="1200" b="1" dirty="0"/>
          </a:p>
        </p:txBody>
      </p:sp>
      <p:sp>
        <p:nvSpPr>
          <p:cNvPr id="9" name="직사각형 8"/>
          <p:cNvSpPr/>
          <p:nvPr/>
        </p:nvSpPr>
        <p:spPr>
          <a:xfrm>
            <a:off x="202028" y="3298545"/>
            <a:ext cx="11386868" cy="1753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 smtClean="0">
                <a:solidFill>
                  <a:sysClr val="windowText" lastClr="000000"/>
                </a:solidFill>
              </a:rPr>
              <a:t>Flask App</a:t>
            </a:r>
          </a:p>
          <a:p>
            <a:endParaRPr lang="en-US" altLang="ko-KR" sz="1200" b="1" dirty="0">
              <a:solidFill>
                <a:sysClr val="windowText" lastClr="000000"/>
              </a:solidFill>
            </a:endParaRPr>
          </a:p>
          <a:p>
            <a:r>
              <a:rPr lang="en-US" altLang="ko-KR" sz="800" dirty="0" smtClean="0">
                <a:solidFill>
                  <a:sysClr val="windowText" lastClr="000000"/>
                </a:solidFill>
              </a:rPr>
              <a:t>Back/PT/views/Router.py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4884" y="71956"/>
            <a:ext cx="10515600" cy="1325563"/>
          </a:xfrm>
        </p:spPr>
        <p:txBody>
          <a:bodyPr/>
          <a:lstStyle/>
          <a:p>
            <a:r>
              <a:rPr lang="en-US" altLang="ko-KR" b="1" dirty="0"/>
              <a:t>PT</a:t>
            </a:r>
            <a:r>
              <a:rPr lang="en-US" altLang="ko-KR" dirty="0"/>
              <a:t> </a:t>
            </a:r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63439" y="1691917"/>
            <a:ext cx="2828476" cy="39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PT.html</a:t>
            </a:r>
            <a:endParaRPr lang="ko-KR" altLang="en-US" sz="1200" b="1" dirty="0"/>
          </a:p>
        </p:txBody>
      </p:sp>
      <p:sp>
        <p:nvSpPr>
          <p:cNvPr id="5" name="직사각형 4"/>
          <p:cNvSpPr/>
          <p:nvPr/>
        </p:nvSpPr>
        <p:spPr>
          <a:xfrm>
            <a:off x="2569446" y="1697039"/>
            <a:ext cx="1710906" cy="39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Plan.html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4700777" y="1691917"/>
            <a:ext cx="1710906" cy="391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Register.html</a:t>
            </a:r>
            <a:endParaRPr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438115" y="1697039"/>
            <a:ext cx="1710906" cy="391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Survey.html</a:t>
            </a:r>
            <a:endParaRPr lang="ko-KR" altLang="en-US" sz="1200" b="1" dirty="0"/>
          </a:p>
        </p:txBody>
      </p:sp>
      <p:sp>
        <p:nvSpPr>
          <p:cNvPr id="10" name="직사각형 9"/>
          <p:cNvSpPr/>
          <p:nvPr/>
        </p:nvSpPr>
        <p:spPr>
          <a:xfrm>
            <a:off x="4969814" y="5506625"/>
            <a:ext cx="4884663" cy="488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DB</a:t>
            </a:r>
            <a:endParaRPr lang="ko-KR" altLang="en-US" sz="1200" b="1" dirty="0"/>
          </a:p>
        </p:txBody>
      </p:sp>
      <p:cxnSp>
        <p:nvCxnSpPr>
          <p:cNvPr id="16" name="직선 화살표 연결선 15"/>
          <p:cNvCxnSpPr>
            <a:stCxn id="6" idx="3"/>
            <a:endCxn id="19" idx="1"/>
          </p:cNvCxnSpPr>
          <p:nvPr/>
        </p:nvCxnSpPr>
        <p:spPr>
          <a:xfrm flipV="1">
            <a:off x="6411683" y="1887042"/>
            <a:ext cx="420425" cy="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832108" y="1691510"/>
            <a:ext cx="1710906" cy="391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MyPage.html</a:t>
            </a:r>
            <a:endParaRPr lang="ko-KR" altLang="en-US" sz="1200" b="1" dirty="0"/>
          </a:p>
        </p:txBody>
      </p:sp>
      <p:cxnSp>
        <p:nvCxnSpPr>
          <p:cNvPr id="21" name="직선 화살표 연결선 20"/>
          <p:cNvCxnSpPr>
            <a:stCxn id="19" idx="3"/>
            <a:endCxn id="4" idx="1"/>
          </p:cNvCxnSpPr>
          <p:nvPr/>
        </p:nvCxnSpPr>
        <p:spPr>
          <a:xfrm>
            <a:off x="8543014" y="1887042"/>
            <a:ext cx="420425" cy="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041427" y="2113014"/>
            <a:ext cx="0" cy="145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74040" y="2375346"/>
            <a:ext cx="694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/>
              <a:t>Gender</a:t>
            </a:r>
          </a:p>
          <a:p>
            <a:pPr algn="r"/>
            <a:r>
              <a:rPr lang="en-US" altLang="ko-KR" sz="900" dirty="0" smtClean="0"/>
              <a:t>Age</a:t>
            </a:r>
          </a:p>
          <a:p>
            <a:pPr algn="r"/>
            <a:r>
              <a:rPr lang="en-US" altLang="ko-KR" sz="900" dirty="0" smtClean="0"/>
              <a:t>Goal</a:t>
            </a:r>
          </a:p>
          <a:p>
            <a:pPr algn="r"/>
            <a:r>
              <a:rPr lang="en-US" altLang="ko-KR" sz="900" dirty="0" smtClean="0"/>
              <a:t>Level</a:t>
            </a:r>
          </a:p>
          <a:p>
            <a:pPr algn="r"/>
            <a:r>
              <a:rPr lang="en-US" altLang="ko-KR" sz="900" dirty="0" smtClean="0"/>
              <a:t>Abnormal</a:t>
            </a:r>
          </a:p>
          <a:p>
            <a:pPr algn="r"/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2685533" y="269506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Plan_name</a:t>
            </a:r>
            <a:endParaRPr lang="en-US" altLang="ko-KR" sz="900" dirty="0" smtClean="0"/>
          </a:p>
          <a:p>
            <a:r>
              <a:rPr lang="en-US" altLang="ko-KR" sz="900" dirty="0" err="1" smtClean="0"/>
              <a:t>Plan_desc</a:t>
            </a:r>
            <a:endParaRPr lang="ko-KR" altLang="en-US" sz="900" dirty="0"/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2738411" y="2096027"/>
            <a:ext cx="6536" cy="148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831174" y="3588198"/>
            <a:ext cx="1068820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/plan</a:t>
            </a:r>
            <a:endParaRPr lang="ko-KR" altLang="en-US" sz="1200" b="1" dirty="0"/>
          </a:p>
        </p:txBody>
      </p:sp>
      <p:cxnSp>
        <p:nvCxnSpPr>
          <p:cNvPr id="36" name="직선 화살표 연결선 35"/>
          <p:cNvCxnSpPr>
            <a:stCxn id="6" idx="2"/>
          </p:cNvCxnSpPr>
          <p:nvPr/>
        </p:nvCxnSpPr>
        <p:spPr>
          <a:xfrm>
            <a:off x="5556230" y="2082981"/>
            <a:ext cx="0" cy="337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03725" y="2677329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err="1" smtClean="0"/>
              <a:t>User_code</a:t>
            </a:r>
            <a:endParaRPr lang="en-US" altLang="ko-KR" sz="900" dirty="0" smtClean="0"/>
          </a:p>
          <a:p>
            <a:pPr algn="r"/>
            <a:r>
              <a:rPr lang="en-US" altLang="ko-KR" sz="900" dirty="0" smtClean="0"/>
              <a:t>all</a:t>
            </a:r>
            <a:endParaRPr lang="ko-KR" altLang="en-US" sz="900" dirty="0"/>
          </a:p>
        </p:txBody>
      </p:sp>
      <p:cxnSp>
        <p:nvCxnSpPr>
          <p:cNvPr id="53" name="직선 화살표 연결선 52"/>
          <p:cNvCxnSpPr>
            <a:stCxn id="5" idx="3"/>
            <a:endCxn id="6" idx="1"/>
          </p:cNvCxnSpPr>
          <p:nvPr/>
        </p:nvCxnSpPr>
        <p:spPr>
          <a:xfrm flipV="1">
            <a:off x="4280352" y="1887449"/>
            <a:ext cx="420425" cy="5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" idx="0"/>
            <a:endCxn id="7" idx="0"/>
          </p:cNvCxnSpPr>
          <p:nvPr/>
        </p:nvCxnSpPr>
        <p:spPr>
          <a:xfrm rot="16200000" flipV="1">
            <a:off x="2359234" y="631373"/>
            <a:ext cx="12700" cy="213133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7373528" y="2082574"/>
            <a:ext cx="0" cy="337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621088" y="2676922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err="1" smtClean="0"/>
              <a:t>User_code</a:t>
            </a:r>
            <a:endParaRPr lang="ko-KR" alt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7570272" y="449855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Pt_plan_name</a:t>
            </a:r>
            <a:endParaRPr lang="en-US" altLang="ko-KR" sz="900" dirty="0" smtClean="0"/>
          </a:p>
          <a:p>
            <a:r>
              <a:rPr lang="en-US" altLang="ko-KR" sz="900" dirty="0" err="1" smtClean="0"/>
              <a:t>Pt_log</a:t>
            </a:r>
            <a:endParaRPr lang="ko-KR" altLang="en-US" sz="900" dirty="0"/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7557516" y="2125672"/>
            <a:ext cx="0" cy="334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9493408" y="2052950"/>
            <a:ext cx="0" cy="149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770133" y="2932970"/>
            <a:ext cx="723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err="1" smtClean="0"/>
              <a:t>User_code</a:t>
            </a:r>
            <a:endParaRPr lang="ko-KR" altLang="en-US" sz="900" dirty="0"/>
          </a:p>
        </p:txBody>
      </p:sp>
      <p:sp>
        <p:nvSpPr>
          <p:cNvPr id="80" name="직사각형 79"/>
          <p:cNvSpPr/>
          <p:nvPr/>
        </p:nvSpPr>
        <p:spPr>
          <a:xfrm>
            <a:off x="9219991" y="3585626"/>
            <a:ext cx="1308269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/</a:t>
            </a:r>
            <a:r>
              <a:rPr lang="en-US" altLang="ko-KR" sz="1200" b="1" dirty="0"/>
              <a:t>exercise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0987142" y="6168823"/>
            <a:ext cx="1023848" cy="467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LLM</a:t>
            </a:r>
            <a:endParaRPr lang="ko-KR" altLang="en-US" sz="1200" b="1" dirty="0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2041427" y="3980938"/>
            <a:ext cx="0" cy="206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374040" y="4243270"/>
            <a:ext cx="694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/>
              <a:t>Gender</a:t>
            </a:r>
          </a:p>
          <a:p>
            <a:pPr algn="r"/>
            <a:r>
              <a:rPr lang="en-US" altLang="ko-KR" sz="900" dirty="0" smtClean="0"/>
              <a:t>Age</a:t>
            </a:r>
          </a:p>
          <a:p>
            <a:pPr algn="r"/>
            <a:r>
              <a:rPr lang="en-US" altLang="ko-KR" sz="900" dirty="0" smtClean="0"/>
              <a:t>Goal</a:t>
            </a:r>
          </a:p>
          <a:p>
            <a:pPr algn="r"/>
            <a:r>
              <a:rPr lang="en-US" altLang="ko-KR" sz="900" dirty="0" smtClean="0"/>
              <a:t>Level</a:t>
            </a:r>
          </a:p>
          <a:p>
            <a:pPr algn="r"/>
            <a:r>
              <a:rPr lang="en-US" altLang="ko-KR" sz="900" dirty="0" smtClean="0"/>
              <a:t>Abnormal</a:t>
            </a:r>
          </a:p>
          <a:p>
            <a:pPr algn="r"/>
            <a:endParaRPr lang="ko-KR" alt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2685533" y="4591728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Plan_name</a:t>
            </a:r>
            <a:endParaRPr lang="en-US" altLang="ko-KR" sz="900" dirty="0" smtClean="0"/>
          </a:p>
          <a:p>
            <a:r>
              <a:rPr lang="en-US" altLang="ko-KR" sz="900" dirty="0" err="1" smtClean="0"/>
              <a:t>Plan_desc</a:t>
            </a:r>
            <a:endParaRPr lang="ko-KR" altLang="en-US" sz="900" dirty="0"/>
          </a:p>
        </p:txBody>
      </p:sp>
      <p:cxnSp>
        <p:nvCxnSpPr>
          <p:cNvPr id="85" name="직선 화살표 연결선 84"/>
          <p:cNvCxnSpPr/>
          <p:nvPr/>
        </p:nvCxnSpPr>
        <p:spPr>
          <a:xfrm flipV="1">
            <a:off x="2738411" y="3992688"/>
            <a:ext cx="0" cy="2176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336562" y="1924155"/>
            <a:ext cx="301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/>
              <a:t>all</a:t>
            </a:r>
            <a:endParaRPr lang="ko-KR" altLang="en-US" sz="900" dirty="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506099" y="3985268"/>
            <a:ext cx="0" cy="149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9504873" y="456903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/>
              <a:t>Goal</a:t>
            </a:r>
          </a:p>
          <a:p>
            <a:pPr algn="r"/>
            <a:r>
              <a:rPr lang="en-US" altLang="ko-KR" sz="900" dirty="0" smtClean="0"/>
              <a:t>Level</a:t>
            </a:r>
          </a:p>
        </p:txBody>
      </p:sp>
      <p:cxnSp>
        <p:nvCxnSpPr>
          <p:cNvPr id="99" name="직선 화살표 연결선 98"/>
          <p:cNvCxnSpPr/>
          <p:nvPr/>
        </p:nvCxnSpPr>
        <p:spPr>
          <a:xfrm flipH="1" flipV="1">
            <a:off x="9686714" y="4009890"/>
            <a:ext cx="6536" cy="148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9976156" y="4000783"/>
            <a:ext cx="6009" cy="216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H="1" flipV="1">
            <a:off x="10156771" y="4025405"/>
            <a:ext cx="6535" cy="214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0167776" y="4591728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Daily_program</a:t>
            </a:r>
            <a:endParaRPr lang="en-US" altLang="ko-KR" sz="900" dirty="0" smtClean="0"/>
          </a:p>
          <a:p>
            <a:r>
              <a:rPr lang="en-US" altLang="ko-KR" sz="900" dirty="0" smtClean="0"/>
              <a:t>(</a:t>
            </a:r>
            <a:r>
              <a:rPr lang="en-US" altLang="ko-KR" sz="900" dirty="0" err="1" smtClean="0"/>
              <a:t>youtube</a:t>
            </a:r>
            <a:r>
              <a:rPr lang="en-US" altLang="ko-KR" sz="900" dirty="0" smtClean="0"/>
              <a:t> playlist)</a:t>
            </a:r>
          </a:p>
        </p:txBody>
      </p:sp>
      <p:cxnSp>
        <p:nvCxnSpPr>
          <p:cNvPr id="105" name="직선 화살표 연결선 104"/>
          <p:cNvCxnSpPr/>
          <p:nvPr/>
        </p:nvCxnSpPr>
        <p:spPr>
          <a:xfrm flipH="1" flipV="1">
            <a:off x="10168928" y="2105039"/>
            <a:ext cx="6534" cy="145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156771" y="225157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Youtube</a:t>
            </a:r>
            <a:endParaRPr lang="en-US" altLang="ko-KR" sz="900" dirty="0" smtClean="0"/>
          </a:p>
          <a:p>
            <a:r>
              <a:rPr lang="en-US" altLang="ko-KR" sz="900" dirty="0" smtClean="0"/>
              <a:t>playlist</a:t>
            </a:r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11254933" y="2091712"/>
            <a:ext cx="0" cy="149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0512358" y="2971732"/>
            <a:ext cx="74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err="1" smtClean="0"/>
              <a:t>Unit_name</a:t>
            </a:r>
            <a:endParaRPr lang="en-US" altLang="ko-KR" sz="900" dirty="0" smtClean="0"/>
          </a:p>
          <a:p>
            <a:pPr algn="r"/>
            <a:r>
              <a:rPr lang="en-US" altLang="ko-KR" sz="900" dirty="0" smtClean="0"/>
              <a:t>Question</a:t>
            </a:r>
            <a:endParaRPr lang="ko-KR" altLang="en-US" sz="900" dirty="0"/>
          </a:p>
        </p:txBody>
      </p:sp>
      <p:sp>
        <p:nvSpPr>
          <p:cNvPr id="111" name="직사각형 110"/>
          <p:cNvSpPr/>
          <p:nvPr/>
        </p:nvSpPr>
        <p:spPr>
          <a:xfrm>
            <a:off x="10927723" y="3585626"/>
            <a:ext cx="1005311" cy="39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/Question</a:t>
            </a:r>
            <a:endParaRPr lang="en-US" altLang="ko-KR" sz="1200" b="1" dirty="0"/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11280593" y="3992747"/>
            <a:ext cx="6009" cy="216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 flipH="1" flipV="1">
            <a:off x="11461208" y="4017369"/>
            <a:ext cx="6535" cy="2143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1403738" y="4637054"/>
            <a:ext cx="5485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answer</a:t>
            </a:r>
          </a:p>
        </p:txBody>
      </p:sp>
      <p:cxnSp>
        <p:nvCxnSpPr>
          <p:cNvPr id="115" name="직선 화살표 연결선 114"/>
          <p:cNvCxnSpPr/>
          <p:nvPr/>
        </p:nvCxnSpPr>
        <p:spPr>
          <a:xfrm flipV="1">
            <a:off x="11438815" y="2073262"/>
            <a:ext cx="12692" cy="147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1467743" y="2778035"/>
            <a:ext cx="5485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answer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1656276" y="5818557"/>
            <a:ext cx="53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Pt_qna</a:t>
            </a:r>
            <a:endParaRPr lang="en-US" altLang="ko-KR" sz="900" dirty="0" smtClean="0"/>
          </a:p>
        </p:txBody>
      </p:sp>
      <p:cxnSp>
        <p:nvCxnSpPr>
          <p:cNvPr id="86" name="직선 화살표 연결선 85"/>
          <p:cNvCxnSpPr>
            <a:stCxn id="81" idx="1"/>
            <a:endCxn id="75" idx="3"/>
          </p:cNvCxnSpPr>
          <p:nvPr/>
        </p:nvCxnSpPr>
        <p:spPr>
          <a:xfrm flipH="1">
            <a:off x="10317192" y="6402504"/>
            <a:ext cx="669950" cy="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7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114" y="190955"/>
            <a:ext cx="5128986" cy="708932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PT &gt; Front UX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8264939" y="1180545"/>
            <a:ext cx="2828476" cy="391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PT.html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45967" y="1167290"/>
            <a:ext cx="1710906" cy="391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Plan.html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7901" y="1185667"/>
            <a:ext cx="1710906" cy="391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Survey.html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75502" y="1571609"/>
            <a:ext cx="12016498" cy="4683888"/>
            <a:chOff x="73902" y="1564533"/>
            <a:chExt cx="12727698" cy="496110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02" y="1576731"/>
              <a:ext cx="2657965" cy="493236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8821" y="1571609"/>
              <a:ext cx="3503009" cy="156202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3801" y="3794468"/>
              <a:ext cx="3486150" cy="2714625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3861423" y="3255265"/>
              <a:ext cx="1710906" cy="391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중략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34230" y="1564533"/>
              <a:ext cx="6167370" cy="49611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69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086" y="283512"/>
            <a:ext cx="2813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/plan (</a:t>
            </a:r>
            <a:r>
              <a:rPr lang="ko-KR" altLang="en-US" sz="2000" b="1" dirty="0" smtClean="0"/>
              <a:t>맞춤 플랜 생성</a:t>
            </a:r>
            <a:r>
              <a:rPr lang="en-US" altLang="ko-KR" sz="2000" b="1" dirty="0" smtClean="0"/>
              <a:t>)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066800"/>
            <a:ext cx="4114800" cy="22798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3473450"/>
            <a:ext cx="3239015" cy="13623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287" y="3571979"/>
            <a:ext cx="7529513" cy="21147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1487" y="1060783"/>
            <a:ext cx="3935413" cy="22858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112" y="5912039"/>
            <a:ext cx="8601075" cy="84956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3059112" y="1257300"/>
            <a:ext cx="1836738" cy="2314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286125" y="5229225"/>
            <a:ext cx="1009650" cy="682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9086850" y="3276600"/>
            <a:ext cx="790575" cy="22669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544050" y="2905125"/>
            <a:ext cx="333375" cy="152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877425" y="26881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C000"/>
                </a:solidFill>
              </a:rPr>
              <a:t>중요</a:t>
            </a: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78704" y="593721"/>
            <a:ext cx="1597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survey.html</a:t>
            </a:r>
            <a:endParaRPr lang="ko-KR" alt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549636" y="3073340"/>
            <a:ext cx="1342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Router.py</a:t>
            </a:r>
            <a:endParaRPr lang="ko-KR" alt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615881" y="6136766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Chatbot.py</a:t>
            </a:r>
            <a:endParaRPr lang="ko-KR" alt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9482137" y="610876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Plan.html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1761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4245" y="230188"/>
            <a:ext cx="396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/exercise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오늘 </a:t>
            </a:r>
            <a:r>
              <a:rPr lang="ko-KR" altLang="en-US" b="1" dirty="0"/>
              <a:t>운동 프로그램 생성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5" y="909638"/>
            <a:ext cx="7424738" cy="21916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983" y="414854"/>
            <a:ext cx="4398810" cy="2766547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 flipV="1">
            <a:off x="1238250" y="1219200"/>
            <a:ext cx="6500734" cy="409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44" y="3181401"/>
            <a:ext cx="4584319" cy="4029075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2685969" y="3016656"/>
            <a:ext cx="2133600" cy="1774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1142919" y="5195938"/>
            <a:ext cx="247651" cy="8143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399" y="3244381"/>
            <a:ext cx="4181475" cy="3613620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3257470" y="3595234"/>
            <a:ext cx="2590799" cy="2967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2685969" y="4926579"/>
            <a:ext cx="3684207" cy="11789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69457" y="551605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C000"/>
                </a:solidFill>
              </a:rPr>
              <a:t>중요</a:t>
            </a: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06107" y="482946"/>
            <a:ext cx="1342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Router.py</a:t>
            </a:r>
            <a:endParaRPr lang="ko-KR" alt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735332" y="6362671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Pt.html</a:t>
            </a:r>
            <a:endParaRPr lang="ko-KR" alt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938388" y="82807"/>
            <a:ext cx="200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Daily_plan.json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3640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458</Words>
  <Application>Microsoft Office PowerPoint</Application>
  <PresentationFormat>와이드스크린</PresentationFormat>
  <Paragraphs>179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Web Server Full Stack 개발 </vt:lpstr>
      <vt:lpstr>Project 개요 (생략)</vt:lpstr>
      <vt:lpstr>역할 및 사용자 시나리오</vt:lpstr>
      <vt:lpstr>사용한 기술 스택</vt:lpstr>
      <vt:lpstr>Gymunity Architecture</vt:lpstr>
      <vt:lpstr>PT Design</vt:lpstr>
      <vt:lpstr>PT &gt; Front UX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배포</vt:lpstr>
      <vt:lpstr>개발 프로세스</vt:lpstr>
      <vt:lpstr>AI 활용 코딩 &amp; 디버깅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Training Server Full Stack 개발</dc:title>
  <dc:creator>EZEN</dc:creator>
  <cp:lastModifiedBy>EZEN</cp:lastModifiedBy>
  <cp:revision>37</cp:revision>
  <dcterms:created xsi:type="dcterms:W3CDTF">2024-04-01T11:09:01Z</dcterms:created>
  <dcterms:modified xsi:type="dcterms:W3CDTF">2024-04-04T09:16:18Z</dcterms:modified>
</cp:coreProperties>
</file>