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57" r:id="rId4"/>
    <p:sldId id="258" r:id="rId5"/>
    <p:sldId id="317" r:id="rId6"/>
    <p:sldId id="304" r:id="rId7"/>
    <p:sldId id="306" r:id="rId8"/>
    <p:sldId id="303" r:id="rId9"/>
    <p:sldId id="308" r:id="rId10"/>
    <p:sldId id="309" r:id="rId11"/>
    <p:sldId id="313" r:id="rId12"/>
    <p:sldId id="316" r:id="rId13"/>
    <p:sldId id="314" r:id="rId14"/>
    <p:sldId id="315" r:id="rId15"/>
    <p:sldId id="310" r:id="rId16"/>
    <p:sldId id="312" r:id="rId17"/>
    <p:sldId id="311" r:id="rId18"/>
    <p:sldId id="263" r:id="rId19"/>
    <p:sldId id="280" r:id="rId20"/>
    <p:sldId id="287" r:id="rId21"/>
    <p:sldId id="289" r:id="rId22"/>
    <p:sldId id="286" r:id="rId23"/>
    <p:sldId id="291" r:id="rId24"/>
    <p:sldId id="290" r:id="rId25"/>
    <p:sldId id="292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660"/>
  </p:normalViewPr>
  <p:slideViewPr>
    <p:cSldViewPr snapToGrid="0">
      <p:cViewPr>
        <p:scale>
          <a:sx n="75" d="100"/>
          <a:sy n="75" d="100"/>
        </p:scale>
        <p:origin x="141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.co/gemini/share/a6a6bb326f83" TargetMode="External"/><Relationship Id="rId2" Type="http://schemas.openxmlformats.org/officeDocument/2006/relationships/hyperlink" Target="https://g.co/gemini/share/8009bb812c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600" y="422707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ea typeface="나눔스퀘어OTF" panose="020B0600000101010101"/>
              </a:rPr>
              <a:t>홍보람</a:t>
            </a:r>
            <a:r>
              <a:rPr lang="en-US" altLang="ko-KR" dirty="0" smtClean="0">
                <a:ea typeface="나눔스퀘어OTF" panose="020B0600000101010101"/>
              </a:rPr>
              <a:t>, </a:t>
            </a:r>
            <a:r>
              <a:rPr lang="ko-KR" altLang="en-US" dirty="0" smtClean="0">
                <a:ea typeface="나눔스퀘어OTF" panose="020B0600000101010101"/>
              </a:rPr>
              <a:t>김민호</a:t>
            </a:r>
            <a:r>
              <a:rPr lang="en-US" altLang="ko-KR" dirty="0" smtClean="0">
                <a:ea typeface="나눔스퀘어OTF" panose="020B0600000101010101"/>
              </a:rPr>
              <a:t>, </a:t>
            </a:r>
            <a:r>
              <a:rPr lang="ko-KR" altLang="en-US" dirty="0" smtClean="0">
                <a:ea typeface="나눔스퀘어OTF" panose="020B0600000101010101"/>
              </a:rPr>
              <a:t>김진화</a:t>
            </a:r>
            <a:r>
              <a:rPr lang="en-US" altLang="ko-KR" dirty="0" smtClean="0">
                <a:ea typeface="나눔스퀘어OTF" panose="020B0600000101010101"/>
              </a:rPr>
              <a:t>, </a:t>
            </a:r>
            <a:r>
              <a:rPr lang="ko-KR" altLang="en-US" dirty="0" smtClean="0">
                <a:ea typeface="나눔스퀘어OTF" panose="020B0600000101010101"/>
              </a:rPr>
              <a:t>조윤수</a:t>
            </a:r>
            <a:r>
              <a:rPr lang="en-US" altLang="ko-KR" dirty="0" smtClean="0">
                <a:ea typeface="나눔스퀘어OTF" panose="020B0600000101010101"/>
              </a:rPr>
              <a:t>, </a:t>
            </a:r>
            <a:r>
              <a:rPr lang="ko-KR" altLang="en-US" dirty="0" smtClean="0">
                <a:ea typeface="나눔스퀘어OTF" panose="020B0600000101010101"/>
              </a:rPr>
              <a:t>임채현</a:t>
            </a:r>
            <a:endParaRPr lang="ko-KR" altLang="en-US" dirty="0">
              <a:ea typeface="나눔스퀘어OTF" panose="020B0600000101010101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5"/>
          <a:stretch/>
        </p:blipFill>
        <p:spPr>
          <a:xfrm>
            <a:off x="2565400" y="-997528"/>
            <a:ext cx="6858000" cy="41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PT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0" y="1611406"/>
            <a:ext cx="2897259" cy="4761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127" y="1970116"/>
            <a:ext cx="3275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맞춤 운동 가이드 영상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현재 진행 중인 운동의 </a:t>
            </a:r>
            <a:r>
              <a:rPr lang="en-US" altLang="ko-KR" sz="1600" dirty="0" err="1" smtClean="0">
                <a:solidFill>
                  <a:schemeClr val="tx1">
                    <a:alpha val="80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오늘 운동 완료 보상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9500" y="1970116"/>
            <a:ext cx="4368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맞춤 훈련 계획 설계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오늘 운동 프로그램 생성하여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영상 재생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tx1">
                    <a:alpha val="80000"/>
                  </a:schemeClr>
                </a:solidFill>
              </a:rPr>
              <a:t>QnA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>
                    <a:alpha val="80000"/>
                  </a:schemeClr>
                </a:solidFill>
              </a:rPr>
              <a:t>챗봇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라마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3 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활용한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On-Premise AI 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구축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= 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생성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Cost Zero)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solidFill>
                  <a:schemeClr val="tx1">
                    <a:alpha val="80000"/>
                  </a:schemeClr>
                </a:solidFill>
              </a:rPr>
              <a:t>오운완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 보상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새벽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4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시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</a:t>
            </a:r>
            <a:r>
              <a:rPr lang="ko-KR" altLang="en-US" sz="3200" b="1" dirty="0" err="1" smtClean="0"/>
              <a:t>챌린지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목록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1127" y="1970116"/>
            <a:ext cx="32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9500" y="1970116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</a:t>
            </a:r>
            <a:r>
              <a:rPr lang="ko-KR" altLang="en-US" sz="3200" b="1" dirty="0" err="1" smtClean="0"/>
              <a:t>챌린지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조회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1127" y="1970116"/>
            <a:ext cx="32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9500" y="1970116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74" y="1336059"/>
            <a:ext cx="2768882" cy="55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</a:t>
            </a:r>
            <a:r>
              <a:rPr lang="ko-KR" altLang="en-US" sz="3200" b="1" dirty="0" err="1" smtClean="0"/>
              <a:t>챌린지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참여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1127" y="1970116"/>
            <a:ext cx="32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9500" y="1970116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35" y="1690688"/>
            <a:ext cx="2500746" cy="4973157"/>
          </a:xfrm>
        </p:spPr>
      </p:pic>
    </p:spTree>
    <p:extLst>
      <p:ext uri="{BB962C8B-B14F-4D97-AF65-F5344CB8AC3E}">
        <p14:creationId xmlns:p14="http://schemas.microsoft.com/office/powerpoint/2010/main" val="40125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</a:t>
            </a:r>
            <a:r>
              <a:rPr lang="ko-KR" altLang="en-US" sz="3200" b="1" dirty="0" err="1" smtClean="0"/>
              <a:t>챌린지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참여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1127" y="1970116"/>
            <a:ext cx="32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9500" y="1970116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35" y="1690688"/>
            <a:ext cx="2500746" cy="4973157"/>
          </a:xfrm>
        </p:spPr>
      </p:pic>
    </p:spTree>
    <p:extLst>
      <p:ext uri="{BB962C8B-B14F-4D97-AF65-F5344CB8AC3E}">
        <p14:creationId xmlns:p14="http://schemas.microsoft.com/office/powerpoint/2010/main" val="35195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Store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1690688"/>
            <a:ext cx="2841072" cy="487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127" y="1970116"/>
            <a:ext cx="32758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solidFill>
                  <a:schemeClr val="tx1">
                    <a:alpha val="80000"/>
                  </a:schemeClr>
                </a:solidFill>
              </a:rPr>
              <a:t>홈트레이닝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 용품 최저가 구매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수익모델 구현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0" y="1970116"/>
            <a:ext cx="436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solidFill>
                  <a:schemeClr val="tx1">
                    <a:alpha val="80000"/>
                  </a:schemeClr>
                </a:solidFill>
              </a:rPr>
              <a:t>쿠팡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 상품 카테고리 연결</a:t>
            </a:r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solidFill>
                  <a:schemeClr val="tx1">
                    <a:alpha val="80000"/>
                  </a:schemeClr>
                </a:solidFill>
              </a:rPr>
              <a:t>쿠팡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>
                    <a:alpha val="80000"/>
                  </a:schemeClr>
                </a:solidFill>
              </a:rPr>
              <a:t>파트너스</a:t>
            </a: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 제휴 마케팅 수익 </a:t>
            </a:r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</a:rPr>
              <a:t>(3%)</a:t>
            </a:r>
          </a:p>
        </p:txBody>
      </p:sp>
    </p:spTree>
    <p:extLst>
      <p:ext uri="{BB962C8B-B14F-4D97-AF65-F5344CB8AC3E}">
        <p14:creationId xmlns:p14="http://schemas.microsoft.com/office/powerpoint/2010/main" val="1194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Log Out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6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Admin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61127" y="1970116"/>
            <a:ext cx="32758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alpha val="80000"/>
                  </a:schemeClr>
                </a:solidFill>
              </a:rPr>
              <a:t>운영자에게만 보여지는 메뉴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3200" y="1970116"/>
            <a:ext cx="436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47" y="1739976"/>
            <a:ext cx="3121531" cy="4814658"/>
          </a:xfrm>
          <a:prstGeom prst="rect">
            <a:avLst/>
          </a:prstGeom>
        </p:spPr>
      </p:pic>
      <p:pic>
        <p:nvPicPr>
          <p:cNvPr id="8" name="그림 7" descr="https://blog.kakaocdn.net/dn/bNsMRe/btrYAR4yHDU/Xm8NhfC9hkIjNZ7Tr3jBK0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67"/>
          <a:stretch/>
        </p:blipFill>
        <p:spPr bwMode="auto">
          <a:xfrm>
            <a:off x="357117" y="2894510"/>
            <a:ext cx="3135383" cy="347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65209" y="3457251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유입수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마케팅비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00070" y="4082612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유입수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60041" y="473714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활동 </a:t>
            </a:r>
            <a:r>
              <a:rPr lang="ko-KR" altLang="en-US" sz="1200" dirty="0" err="1" smtClean="0"/>
              <a:t>유저수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177781" y="536250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추천 </a:t>
            </a:r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897763" y="6017784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스토어 결재 수익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지출합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76233" y="6385357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고객 문의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830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CA2F71-EE18-3FC7-A55B-1CA6098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기능별 </a:t>
            </a:r>
            <a:r>
              <a:rPr lang="ko-KR" altLang="en-US" b="1" dirty="0" smtClean="0"/>
              <a:t>역할 </a:t>
            </a:r>
            <a:r>
              <a:rPr lang="ko-KR" altLang="en-US" b="1" dirty="0"/>
              <a:t>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92351"/>
              </p:ext>
            </p:extLst>
          </p:nvPr>
        </p:nvGraphicFramePr>
        <p:xfrm>
          <a:off x="838200" y="1748702"/>
          <a:ext cx="10444480" cy="43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0">
                  <a:extLst>
                    <a:ext uri="{9D8B030D-6E8A-4147-A177-3AD203B41FA5}">
                      <a16:colId xmlns:a16="http://schemas.microsoft.com/office/drawing/2014/main" xmlns="" val="52919677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xmlns="" val="12063545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xmlns="" val="1147348704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xmlns="" val="3799717654"/>
                    </a:ext>
                  </a:extLst>
                </a:gridCol>
              </a:tblGrid>
              <a:tr h="10979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Front-End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Back-End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662179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Admin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</a:t>
                      </a:r>
                      <a:r>
                        <a:rPr lang="ko-KR" altLang="en-US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가입</a:t>
                      </a: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사전 설문</a:t>
                      </a:r>
                      <a:endParaRPr lang="en-US" altLang="ko-KR" sz="1500" b="0" dirty="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  <a:r>
                        <a:rPr lang="en-US" altLang="ko-KR" sz="1500" b="0" baseline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Page,</a:t>
                      </a:r>
                      <a:r>
                        <a:rPr lang="en-US" altLang="ko-KR" sz="1500" b="0" baseline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Admin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DBMS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(ID,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기록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포인트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조윤수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김민호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4680937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Personal Training, Store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추천 영상</a:t>
                      </a: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PT </a:t>
                      </a:r>
                      <a:r>
                        <a:rPr lang="ko-KR" altLang="en-US" sz="1500" b="0" dirty="0" err="1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홍보람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32577370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Challenge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Challenge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오운완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참가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성공 보상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임채현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481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테크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스택</a:t>
            </a:r>
            <a:r>
              <a:rPr lang="ko-KR" altLang="en-US" b="1" dirty="0" smtClean="0"/>
              <a:t> 및 성장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AI </a:t>
            </a:r>
            <a:r>
              <a:rPr lang="ko-KR" altLang="en-US" sz="2000" dirty="0" err="1" smtClean="0"/>
              <a:t>웹서비스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풀스택</a:t>
            </a:r>
            <a:r>
              <a:rPr lang="ko-KR" altLang="en-US" sz="2000" dirty="0" smtClean="0"/>
              <a:t> 개발</a:t>
            </a:r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0134"/>
              </p:ext>
            </p:extLst>
          </p:nvPr>
        </p:nvGraphicFramePr>
        <p:xfrm>
          <a:off x="838200" y="2141809"/>
          <a:ext cx="10451412" cy="368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02">
                  <a:extLst>
                    <a:ext uri="{9D8B030D-6E8A-4147-A177-3AD203B41FA5}">
                      <a16:colId xmlns:a16="http://schemas.microsoft.com/office/drawing/2014/main" xmlns="" val="529196770"/>
                    </a:ext>
                  </a:extLst>
                </a:gridCol>
                <a:gridCol w="1741902">
                  <a:extLst>
                    <a:ext uri="{9D8B030D-6E8A-4147-A177-3AD203B41FA5}">
                      <a16:colId xmlns:a16="http://schemas.microsoft.com/office/drawing/2014/main" xmlns="" val="120635450"/>
                    </a:ext>
                  </a:extLst>
                </a:gridCol>
                <a:gridCol w="1741902">
                  <a:extLst>
                    <a:ext uri="{9D8B030D-6E8A-4147-A177-3AD203B41FA5}">
                      <a16:colId xmlns:a16="http://schemas.microsoft.com/office/drawing/2014/main" xmlns="" val="1147348704"/>
                    </a:ext>
                  </a:extLst>
                </a:gridCol>
                <a:gridCol w="1741902"/>
                <a:gridCol w="1741902">
                  <a:extLst>
                    <a:ext uri="{9D8B030D-6E8A-4147-A177-3AD203B41FA5}">
                      <a16:colId xmlns:a16="http://schemas.microsoft.com/office/drawing/2014/main" xmlns="" val="3799717654"/>
                    </a:ext>
                  </a:extLst>
                </a:gridCol>
                <a:gridCol w="1741902"/>
              </a:tblGrid>
              <a:tr h="617825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Back-End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Database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DevOps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662179"/>
                  </a:ext>
                </a:extLst>
              </a:tr>
              <a:tr h="5834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Admin</a:t>
                      </a: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Challenge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4680937"/>
                  </a:ext>
                </a:extLst>
              </a:tr>
              <a:tr h="124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언어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JavaScript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Python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MyBatis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Ubuntu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32577370"/>
                  </a:ext>
                </a:extLst>
              </a:tr>
              <a:tr h="1244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React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Flask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AWS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481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기획 배경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운동은 </a:t>
            </a:r>
            <a:r>
              <a:rPr lang="ko-KR" altLang="en-US" dirty="0"/>
              <a:t>선택이 아닌 필수</a:t>
            </a:r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b="1" dirty="0"/>
              <a:t>홈 트레이닝</a:t>
            </a:r>
            <a:r>
              <a:rPr lang="ko-KR" altLang="en-US" dirty="0"/>
              <a:t>을 추천하는가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시간과 공간의 제약이 없다 </a:t>
            </a:r>
            <a:r>
              <a:rPr lang="en-US" altLang="ko-KR" dirty="0"/>
              <a:t>: </a:t>
            </a:r>
            <a:r>
              <a:rPr lang="ko-KR" altLang="en-US" dirty="0" err="1"/>
              <a:t>펜데믹</a:t>
            </a:r>
            <a:r>
              <a:rPr lang="en-US" altLang="ko-KR" dirty="0"/>
              <a:t>, </a:t>
            </a:r>
            <a:r>
              <a:rPr lang="ko-KR" altLang="en-US" dirty="0"/>
              <a:t>직장인</a:t>
            </a:r>
            <a:endParaRPr lang="en-US" altLang="ko-KR" dirty="0"/>
          </a:p>
          <a:p>
            <a:pPr lvl="1"/>
            <a:r>
              <a:rPr lang="ko-KR" altLang="en-US" b="1" dirty="0"/>
              <a:t>경제적 부담이 적다 </a:t>
            </a:r>
            <a:r>
              <a:rPr lang="en-US" altLang="ko-KR" dirty="0"/>
              <a:t>: </a:t>
            </a:r>
            <a:r>
              <a:rPr lang="ko-KR" altLang="en-US" dirty="0"/>
              <a:t>맨몸</a:t>
            </a:r>
            <a:r>
              <a:rPr lang="en-US" altLang="ko-KR" dirty="0"/>
              <a:t>, </a:t>
            </a:r>
            <a:r>
              <a:rPr lang="ko-KR" altLang="en-US" dirty="0"/>
              <a:t>소도구</a:t>
            </a:r>
            <a:endParaRPr lang="en-US" altLang="ko-KR" dirty="0"/>
          </a:p>
          <a:p>
            <a:pPr lvl="1"/>
            <a:r>
              <a:rPr lang="ko-KR" altLang="en-US" b="1" dirty="0"/>
              <a:t>다채로운 운동 프로그램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요가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 err="1">
                <a:solidFill>
                  <a:srgbClr val="1F1F1F"/>
                </a:solidFill>
                <a:latin typeface="Google Sans"/>
              </a:rPr>
              <a:t>필라테스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근력 운동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 err="1">
                <a:solidFill>
                  <a:srgbClr val="1F1F1F"/>
                </a:solidFill>
                <a:latin typeface="Google Sans"/>
              </a:rPr>
              <a:t>유산소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 운동 </a:t>
            </a: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ko-KR" altLang="en-US" b="1" dirty="0">
                <a:solidFill>
                  <a:srgbClr val="1F1F1F"/>
                </a:solidFill>
                <a:latin typeface="Google Sans"/>
              </a:rPr>
              <a:t>안전하고 편안한 운동 환경 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혼잡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위생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부상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위험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음악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9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sz="28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583641"/>
              </p:ext>
            </p:extLst>
          </p:nvPr>
        </p:nvGraphicFramePr>
        <p:xfrm>
          <a:off x="838199" y="1825623"/>
          <a:ext cx="10605655" cy="45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131"/>
                <a:gridCol w="2121131"/>
                <a:gridCol w="2121131"/>
                <a:gridCol w="2121131"/>
                <a:gridCol w="2121131"/>
              </a:tblGrid>
              <a:tr h="760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</a:tr>
              <a:tr h="760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4/3 </a:t>
                      </a:r>
                      <a:r>
                        <a:rPr lang="ko-KR" altLang="en-US" dirty="0" smtClean="0"/>
                        <a:t>시작발표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760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 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총선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760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  <a:tr h="760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</a:tr>
              <a:tr h="760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완료발표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435273" y="2962530"/>
            <a:ext cx="3833091" cy="258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멘토링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043709" y="2962530"/>
            <a:ext cx="5966691" cy="258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기획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043709" y="3663104"/>
            <a:ext cx="3925456" cy="2586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개별 기능 구현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35273" y="3663103"/>
            <a:ext cx="3833091" cy="2586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개별 기능 구현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043708" y="4492989"/>
            <a:ext cx="10224656" cy="2586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개별 기능 구현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043708" y="5299279"/>
            <a:ext cx="10224656" cy="2586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통합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099128" y="5988305"/>
            <a:ext cx="5966691" cy="2586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09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http://gymunity.site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080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과정 </a:t>
            </a:r>
            <a:r>
              <a:rPr lang="en-US" altLang="ko-KR" dirty="0" smtClean="0"/>
              <a:t>#1. ERD </a:t>
            </a:r>
            <a:r>
              <a:rPr lang="en-US" altLang="ko-KR" dirty="0" smtClean="0">
                <a:solidFill>
                  <a:srgbClr val="FF0000"/>
                </a:solidFill>
              </a:rPr>
              <a:t>(TODO : Update)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0" y="1825625"/>
            <a:ext cx="3571339" cy="4351338"/>
          </a:xfrm>
        </p:spPr>
      </p:pic>
    </p:spTree>
    <p:extLst>
      <p:ext uri="{BB962C8B-B14F-4D97-AF65-F5344CB8AC3E}">
        <p14:creationId xmlns:p14="http://schemas.microsoft.com/office/powerpoint/2010/main" val="6094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과정 </a:t>
            </a:r>
            <a:r>
              <a:rPr lang="en-US" altLang="ko-KR" dirty="0" smtClean="0"/>
              <a:t>#2. Agile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400550" cy="3933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4033" y="1913803"/>
            <a:ext cx="79111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작은 단위로 </a:t>
            </a:r>
            <a:r>
              <a:rPr lang="en-US" altLang="ko-KR" sz="2000" dirty="0" smtClean="0"/>
              <a:t>Sprint (2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 -&gt; </a:t>
            </a:r>
            <a:r>
              <a:rPr lang="ko-KR" altLang="en-US" sz="2000" dirty="0" smtClean="0"/>
              <a:t>배포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Daily Scrum (Review)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Kanban</a:t>
            </a:r>
            <a:r>
              <a:rPr lang="en-US" altLang="ko-KR" sz="2000" dirty="0" smtClean="0"/>
              <a:t> Board (</a:t>
            </a:r>
            <a:r>
              <a:rPr lang="en-US" altLang="ko-KR" sz="2000" dirty="0" err="1" smtClean="0"/>
              <a:t>Todo</a:t>
            </a:r>
            <a:r>
              <a:rPr lang="en-US" altLang="ko-KR" sz="2000" dirty="0" smtClean="0"/>
              <a:t>, Doing, 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Due Date, Lean </a:t>
            </a:r>
            <a:r>
              <a:rPr lang="ko-KR" altLang="en-US" sz="2000" dirty="0" smtClean="0"/>
              <a:t>보다 고객 이해 </a:t>
            </a:r>
            <a:r>
              <a:rPr lang="ko-KR" altLang="en-US" sz="2000" dirty="0" smtClean="0"/>
              <a:t>중점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C00000"/>
                </a:solidFill>
              </a:rPr>
              <a:t>우리의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Ground Rule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r>
              <a:rPr lang="en-US" altLang="ko-KR" sz="2000" dirty="0"/>
              <a:t>Daily Scrum : </a:t>
            </a:r>
            <a:r>
              <a:rPr lang="ko-KR" altLang="en-US" sz="2000" dirty="0"/>
              <a:t>오전 </a:t>
            </a:r>
            <a:r>
              <a:rPr lang="en-US" altLang="ko-KR" sz="2000" dirty="0"/>
              <a:t>9</a:t>
            </a:r>
            <a:r>
              <a:rPr lang="ko-KR" altLang="en-US" sz="2000" dirty="0"/>
              <a:t>시 </a:t>
            </a:r>
            <a:r>
              <a:rPr lang="en-US" altLang="ko-KR" sz="2000" dirty="0"/>
              <a:t>40</a:t>
            </a:r>
            <a:r>
              <a:rPr lang="ko-KR" altLang="en-US" sz="2000" dirty="0"/>
              <a:t>분</a:t>
            </a:r>
          </a:p>
          <a:p>
            <a:pPr lvl="1"/>
            <a:r>
              <a:rPr lang="ko-KR" altLang="en-US" sz="2000" dirty="0"/>
              <a:t>결석</a:t>
            </a:r>
            <a:r>
              <a:rPr lang="en-US" altLang="ko-KR" sz="2000" dirty="0"/>
              <a:t>/</a:t>
            </a:r>
            <a:r>
              <a:rPr lang="ko-KR" altLang="en-US" sz="2000" dirty="0"/>
              <a:t>지각은 </a:t>
            </a:r>
            <a:r>
              <a:rPr lang="en-US" altLang="ko-KR" sz="2000" dirty="0"/>
              <a:t>9</a:t>
            </a:r>
            <a:r>
              <a:rPr lang="ko-KR" altLang="en-US" sz="2000" dirty="0"/>
              <a:t>시 </a:t>
            </a:r>
            <a:r>
              <a:rPr lang="en-US" altLang="ko-KR" sz="2000" dirty="0"/>
              <a:t>40</a:t>
            </a:r>
            <a:r>
              <a:rPr lang="ko-KR" altLang="en-US" sz="2000" dirty="0"/>
              <a:t>분 이전에 </a:t>
            </a:r>
            <a:r>
              <a:rPr lang="ko-KR" altLang="en-US" sz="2000" dirty="0" err="1"/>
              <a:t>단톡방에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공유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사유 불필요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Commit :</a:t>
            </a:r>
          </a:p>
          <a:p>
            <a:pPr lvl="1"/>
            <a:r>
              <a:rPr lang="en-US" altLang="ko-KR" sz="2000" dirty="0" smtClean="0"/>
              <a:t>1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1 </a:t>
            </a:r>
            <a:r>
              <a:rPr lang="ko-KR" altLang="en-US" sz="2000" dirty="0" err="1" smtClean="0"/>
              <a:t>커밋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(</a:t>
            </a:r>
            <a:r>
              <a:rPr lang="ko-KR" altLang="en-US" sz="2000" dirty="0"/>
              <a:t>진행 사항 공유</a:t>
            </a:r>
            <a:r>
              <a:rPr lang="en-US" altLang="ko-KR" sz="2000" dirty="0"/>
              <a:t>, </a:t>
            </a:r>
            <a:r>
              <a:rPr lang="ko-KR" altLang="en-US" sz="2000" dirty="0"/>
              <a:t>피어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백업</a:t>
            </a:r>
            <a:r>
              <a:rPr lang="en-US" altLang="ko-KR" sz="2000" dirty="0"/>
              <a:t>/</a:t>
            </a:r>
            <a:r>
              <a:rPr lang="ko-KR" altLang="en-US" sz="2000" dirty="0"/>
              <a:t>롤백</a:t>
            </a:r>
            <a:r>
              <a:rPr lang="en-US" altLang="ko-KR" sz="2000" dirty="0"/>
              <a:t>, </a:t>
            </a:r>
            <a:r>
              <a:rPr lang="ko-KR" altLang="en-US" sz="2000" dirty="0"/>
              <a:t>충돌 이슈 해결 경험 등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Release Folder </a:t>
            </a:r>
            <a:r>
              <a:rPr lang="ko-KR" altLang="en-US" sz="2000" dirty="0"/>
              <a:t>에 </a:t>
            </a:r>
            <a:r>
              <a:rPr lang="en-US" altLang="ko-KR" sz="2000" dirty="0"/>
              <a:t>Commit </a:t>
            </a:r>
            <a:r>
              <a:rPr lang="ko-KR" altLang="en-US" sz="2000" dirty="0"/>
              <a:t>할 땐</a:t>
            </a:r>
            <a:r>
              <a:rPr lang="en-US" altLang="ko-KR" sz="2000" dirty="0"/>
              <a:t>, PM Review </a:t>
            </a:r>
            <a:r>
              <a:rPr lang="ko-KR" altLang="en-US" sz="2000" dirty="0"/>
              <a:t>후 진행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52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6517" cy="79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과정 </a:t>
            </a:r>
            <a:r>
              <a:rPr lang="en-US" altLang="ko-KR" dirty="0" smtClean="0"/>
              <a:t>#3. </a:t>
            </a:r>
            <a:r>
              <a:rPr lang="ko-KR" altLang="en-US" dirty="0" smtClean="0"/>
              <a:t>형상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7699"/>
            <a:ext cx="3517900" cy="42592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06" y="2514042"/>
            <a:ext cx="6038648" cy="34422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54819" y="1917699"/>
            <a:ext cx="2270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Meld</a:t>
            </a:r>
            <a:r>
              <a:rPr lang="en-US" altLang="ko-KR" dirty="0"/>
              <a:t> </a:t>
            </a:r>
            <a:r>
              <a:rPr lang="en-US" altLang="ko-KR" dirty="0" smtClean="0"/>
              <a:t>(Code Merge)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514042"/>
            <a:ext cx="5629968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과정 </a:t>
            </a:r>
            <a:r>
              <a:rPr lang="en-US" altLang="ko-KR" dirty="0" smtClean="0"/>
              <a:t>#4. </a:t>
            </a:r>
            <a:r>
              <a:rPr lang="ko-KR" altLang="en-US" dirty="0" err="1" smtClean="0"/>
              <a:t>생성형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코딩 예시 </a:t>
            </a:r>
            <a:r>
              <a:rPr lang="en-US" altLang="ko-KR" dirty="0" smtClean="0"/>
              <a:t>with Gemini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g.co/gemini/share/8009bb812c53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XMLHttpRequest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Axios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변환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문제 해결 예시 </a:t>
            </a:r>
            <a:r>
              <a:rPr lang="en-US" altLang="ko-KR" dirty="0" smtClean="0"/>
              <a:t>with Gemini </a:t>
            </a: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g.co/gemini/share/a6a6bb326f83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Torch </a:t>
            </a:r>
            <a:r>
              <a:rPr lang="ko-KR" altLang="en-US" dirty="0" smtClean="0"/>
              <a:t>에러 메시지 기반으로 </a:t>
            </a:r>
            <a:r>
              <a:rPr lang="en-US" altLang="ko-KR" dirty="0" smtClean="0"/>
              <a:t>Error Breakdown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4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60596C-CB11-AB6F-6B56-9635CC9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5512"/>
            <a:ext cx="6155988" cy="1182927"/>
          </a:xfrm>
        </p:spPr>
        <p:txBody>
          <a:bodyPr anchor="b">
            <a:normAutofit/>
          </a:bodyPr>
          <a:lstStyle/>
          <a:p>
            <a:r>
              <a:rPr lang="ko-KR" altLang="en-US" sz="4300" b="1" dirty="0"/>
              <a:t>홈 트레이닝 </a:t>
            </a:r>
            <a:r>
              <a:rPr lang="en-US" altLang="ko-KR" sz="4300" b="1" dirty="0"/>
              <a:t>Pain Point</a:t>
            </a:r>
            <a:endParaRPr lang="ko-KR" altLang="en-US" sz="4300" b="1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xmlns="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66BCAA-46F7-553A-F203-6A96F72E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260898"/>
            <a:ext cx="8360545" cy="4363720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지속성 유지 어려움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혼자 운동의 외로움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지루함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자기관리의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계획 및 목표 설정 부족으로 방향성 상실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효과 미흡으로 좌절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전문적 지도 부족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부상 및 사고 위험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효율적인 운동 방법 모름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개인별 수준 및 목표에 맞는 맞춤 운동 프로그램 부족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전후 관리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식단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스트레칭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수분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기록 관리 및 분석 부족으로 동기 부여 저하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소음 발생 가능성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65A65-E81C-7A29-467D-393A8AD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855396"/>
            <a:ext cx="7528560" cy="1425670"/>
          </a:xfrm>
        </p:spPr>
        <p:txBody>
          <a:bodyPr anchor="b">
            <a:normAutofit/>
          </a:bodyPr>
          <a:lstStyle/>
          <a:p>
            <a:r>
              <a:rPr lang="en-US" altLang="ko-KR" sz="3900" b="1" dirty="0" err="1" smtClean="0"/>
              <a:t>Gymunity</a:t>
            </a:r>
            <a:endParaRPr lang="en-US" altLang="ko-KR" sz="3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81C52E-8E8C-6631-FD84-4549691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97784" cy="3774670"/>
          </a:xfrm>
        </p:spPr>
        <p:txBody>
          <a:bodyPr anchor="t"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전문적인 맞춤 지도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전문가 영상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+ PT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지속성 유지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보상</a:t>
            </a:r>
            <a:r>
              <a:rPr lang="en-US" altLang="ko-KR" sz="2400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게임</a:t>
            </a:r>
            <a:r>
              <a:rPr lang="en-US" altLang="ko-KR" sz="2400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참여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부가 서비스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홈트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필수 용품 최저가 판매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6F5325-3C8C-C383-E5A0-BD1F3C4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경쟁 서비스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8B76B82-8A4D-F387-2E90-E841956D0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xmlns="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xmlns="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>
                          <a:solidFill>
                            <a:schemeClr val="bg1"/>
                          </a:solidFill>
                        </a:rPr>
                        <a:t>Gymunity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매일 운동량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스토어 할인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 </a:t>
                      </a:r>
                      <a:r>
                        <a:rPr lang="ko-KR" altLang="en-US" sz="1600" b="1" dirty="0" err="1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코칭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r>
                        <a:rPr lang="ko-KR" altLang="en-US" sz="1600" b="1" baseline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수수료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스토어 수수료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설문조사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69" y="1305679"/>
            <a:ext cx="2976563" cy="555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127" y="1970116"/>
            <a:ext cx="327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9500" y="1970116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맞춤 플랜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69" y="1305679"/>
            <a:ext cx="2976563" cy="555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127" y="1970116"/>
            <a:ext cx="327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9500" y="1970116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회원가입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1127" y="1970116"/>
            <a:ext cx="32758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9500" y="1970116"/>
            <a:ext cx="436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2" y="1342871"/>
            <a:ext cx="2988958" cy="54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사용자 시나리오 </a:t>
            </a:r>
            <a:r>
              <a:rPr lang="en-US" altLang="ko-KR" sz="3200" b="1" dirty="0" smtClean="0"/>
              <a:t>– My Page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1127" y="1970116"/>
            <a:ext cx="32758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개발 요구사항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9500" y="1970116"/>
            <a:ext cx="436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alpha val="80000"/>
                  </a:schemeClr>
                </a:solidFill>
              </a:rPr>
              <a:t>구현 주요 사항</a:t>
            </a:r>
            <a:endParaRPr lang="en-US" altLang="ko-KR" b="1" dirty="0" smtClean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00" y="1183895"/>
            <a:ext cx="3032700" cy="54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733</Words>
  <Application>Microsoft Office PowerPoint</Application>
  <PresentationFormat>와이드스크린</PresentationFormat>
  <Paragraphs>212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Google Sans</vt:lpstr>
      <vt:lpstr>나눔스퀘어OTF</vt:lpstr>
      <vt:lpstr>맑은 고딕</vt:lpstr>
      <vt:lpstr>Arial</vt:lpstr>
      <vt:lpstr>Office 테마</vt:lpstr>
      <vt:lpstr>PowerPoint 프레젠테이션</vt:lpstr>
      <vt:lpstr>기획 배경</vt:lpstr>
      <vt:lpstr>홈 트레이닝 Pain Point</vt:lpstr>
      <vt:lpstr>Gymunity</vt:lpstr>
      <vt:lpstr>경쟁 서비스 비교</vt:lpstr>
      <vt:lpstr>사용자 시나리오 - 설문조사</vt:lpstr>
      <vt:lpstr>사용자 시나리오 – 맞춤 플랜</vt:lpstr>
      <vt:lpstr>사용자 시나리오 - 회원가입</vt:lpstr>
      <vt:lpstr>사용자 시나리오 – My Page</vt:lpstr>
      <vt:lpstr>사용자 시나리오 – PT</vt:lpstr>
      <vt:lpstr>사용자 시나리오 – 챌린지 - 목록</vt:lpstr>
      <vt:lpstr>사용자 시나리오 – 챌린지 - 조회</vt:lpstr>
      <vt:lpstr>사용자 시나리오 – 챌린지 - 참여</vt:lpstr>
      <vt:lpstr>사용자 시나리오 – 챌린지 - 참여</vt:lpstr>
      <vt:lpstr>사용자 시나리오 – Store</vt:lpstr>
      <vt:lpstr>사용자 시나리오 – Log Out</vt:lpstr>
      <vt:lpstr>사용자 시나리오 – Admin</vt:lpstr>
      <vt:lpstr>기능별 역할 분담</vt:lpstr>
      <vt:lpstr>테크 스택 및 성장 AI 웹서비스 풀스택 개발</vt:lpstr>
      <vt:lpstr>일정</vt:lpstr>
      <vt:lpstr>Demo</vt:lpstr>
      <vt:lpstr>감사합니다.</vt:lpstr>
      <vt:lpstr>개발 과정 #1. ERD (TODO : Update)</vt:lpstr>
      <vt:lpstr>개발 과정 #2. Agile</vt:lpstr>
      <vt:lpstr>PowerPoint 프레젠테이션</vt:lpstr>
      <vt:lpstr>개발 과정 #3. 형상 관리</vt:lpstr>
      <vt:lpstr>개발 과정 #4. 생성형 AI 활용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EZEN</cp:lastModifiedBy>
  <cp:revision>57</cp:revision>
  <dcterms:created xsi:type="dcterms:W3CDTF">2024-03-12T00:33:36Z</dcterms:created>
  <dcterms:modified xsi:type="dcterms:W3CDTF">2024-04-22T11:03:41Z</dcterms:modified>
</cp:coreProperties>
</file>