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8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9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3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0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3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9C12-460B-4EFB-9C57-33E3F3228525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9934-A3AF-4283-8EA9-90041B3EB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hyperlink" Target="https://ollama.com/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ta-llama/llama-reci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온프레미스</a:t>
            </a:r>
            <a:r>
              <a:rPr lang="ko-KR" altLang="en-US" dirty="0" smtClean="0"/>
              <a:t> 구축 및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9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Ollama</a:t>
            </a:r>
            <a:r>
              <a:rPr lang="en-US" altLang="ko-KR" dirty="0" smtClean="0"/>
              <a:t> 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https://ollama.com/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기능 </a:t>
            </a:r>
            <a:r>
              <a:rPr lang="en-US" altLang="ko-KR" dirty="0" smtClean="0"/>
              <a:t>: LLM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서버 구동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 최적화 </a:t>
            </a:r>
            <a:r>
              <a:rPr lang="en-US" altLang="ko-KR" dirty="0" smtClean="0"/>
              <a:t>(GPU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llama3</a:t>
            </a:r>
          </a:p>
          <a:p>
            <a:pPr lvl="1"/>
            <a:r>
              <a:rPr lang="ko-KR" altLang="en-US" dirty="0" smtClean="0"/>
              <a:t>설치 후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창에서 </a:t>
            </a:r>
            <a:r>
              <a:rPr lang="en-US" altLang="ko-KR" dirty="0" err="1" smtClean="0"/>
              <a:t>ollama</a:t>
            </a:r>
            <a:r>
              <a:rPr lang="en-US" altLang="ko-KR" dirty="0" smtClean="0"/>
              <a:t> </a:t>
            </a:r>
            <a:r>
              <a:rPr lang="en-US" altLang="ko-KR" b="1" dirty="0"/>
              <a:t>pull</a:t>
            </a:r>
            <a:r>
              <a:rPr lang="en-US" altLang="ko-KR" dirty="0"/>
              <a:t> </a:t>
            </a:r>
            <a:r>
              <a:rPr lang="en-US" altLang="ko-KR" dirty="0" smtClean="0"/>
              <a:t>llama3 (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ollama</a:t>
            </a:r>
            <a:r>
              <a:rPr lang="en-US" altLang="ko-KR" dirty="0"/>
              <a:t> </a:t>
            </a:r>
            <a:r>
              <a:rPr lang="en-US" altLang="ko-KR" dirty="0" smtClean="0"/>
              <a:t>run llama3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74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</a:t>
            </a:r>
            <a:r>
              <a:rPr lang="en-US" altLang="ko-KR" dirty="0" err="1" smtClean="0"/>
              <a:t>Ollama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746" y="1690688"/>
            <a:ext cx="110475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Pip install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ollama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ollama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requests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uuid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600" b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ollama.chat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(model='llama3', 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messages=[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ko-KR" sz="1600" b="1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"role": "system"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"content": 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f"""Based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on user's information, Create a comprehensive home workout plan like a professional trainer."""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ko-KR" sz="1600" b="1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"role": "user"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"content": 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f"""My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Information &gt; Gender: {gender}\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nAge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: {age}\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nGoal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: {goal}\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nExercise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Level {level}\</a:t>
            </a:r>
            <a:r>
              <a:rPr lang="en-US" altLang="ko-KR" sz="1600" b="0" dirty="0" err="1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nHealth</a:t>
            </a:r>
            <a:r>
              <a:rPr lang="en-US" altLang="ko-KR" sz="1600" b="0" dirty="0" smtClean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abnormalities: {abnormal}"""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plan_desc</a:t>
            </a:r>
            <a:r>
              <a:rPr lang="en-US" altLang="ko-KR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response['message']['content']</a:t>
            </a:r>
            <a:endParaRPr lang="en-US" altLang="ko-KR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7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LLM </a:t>
            </a:r>
            <a:r>
              <a:rPr lang="ko-KR" altLang="en-US" dirty="0" smtClean="0"/>
              <a:t>골라 써보기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https://ollama.com/library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가장 좋은 </a:t>
            </a:r>
            <a:r>
              <a:rPr lang="en-US" altLang="ko-KR" sz="1800" dirty="0" smtClean="0"/>
              <a:t>LLM </a:t>
            </a:r>
            <a:r>
              <a:rPr lang="ko-KR" altLang="en-US" sz="1800" dirty="0" smtClean="0"/>
              <a:t>은</a:t>
            </a:r>
            <a:r>
              <a:rPr lang="en-US" altLang="ko-KR" sz="1800" dirty="0" smtClean="0"/>
              <a:t>? (`24.4.25 </a:t>
            </a:r>
            <a:r>
              <a:rPr lang="ko-KR" altLang="en-US" sz="1800" dirty="0" smtClean="0"/>
              <a:t>기준 </a:t>
            </a:r>
            <a:r>
              <a:rPr lang="en-US" altLang="ko-KR" sz="1800" dirty="0" smtClean="0"/>
              <a:t>llama3 </a:t>
            </a:r>
            <a:r>
              <a:rPr lang="ko-KR" altLang="en-US" sz="1800" dirty="0" smtClean="0"/>
              <a:t>가 압살 예상</a:t>
            </a:r>
            <a:r>
              <a:rPr lang="en-US" altLang="ko-KR" sz="1800" dirty="0" smtClean="0"/>
              <a:t>) </a:t>
            </a:r>
            <a:r>
              <a:rPr lang="en-US" altLang="ko-KR" sz="1800" dirty="0" smtClean="0">
                <a:hlinkClick r:id="rId3"/>
              </a:rPr>
              <a:t>https://huggingface.co/spaces/HuggingFaceH4/open_llm_leaderboard</a:t>
            </a:r>
            <a:endParaRPr lang="en-US" altLang="ko-KR" sz="1800" dirty="0" smtClean="0"/>
          </a:p>
          <a:p>
            <a:r>
              <a:rPr lang="en-US" altLang="ko-KR" dirty="0" smtClean="0"/>
              <a:t>Llama </a:t>
            </a:r>
            <a:r>
              <a:rPr lang="ko-KR" altLang="en-US" dirty="0" smtClean="0"/>
              <a:t>각종 응용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https://github.com/meta-llama/llama-recipes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899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온프레미스 구축 및 활용</vt:lpstr>
      <vt:lpstr>PowerPoint 프레젠테이션</vt:lpstr>
      <vt:lpstr>Python – Ollama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온프레미스 구축 및 활용</dc:title>
  <dc:creator>EZEN</dc:creator>
  <cp:lastModifiedBy>EZEN</cp:lastModifiedBy>
  <cp:revision>3</cp:revision>
  <dcterms:created xsi:type="dcterms:W3CDTF">2024-04-25T05:53:45Z</dcterms:created>
  <dcterms:modified xsi:type="dcterms:W3CDTF">2024-04-25T06:04:42Z</dcterms:modified>
</cp:coreProperties>
</file>