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0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1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1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042E-E6F3-4BBB-8D39-5B915ACFFDFB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7500-2E86-4C9E-895A-BBF7F45FD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68779" y="359217"/>
            <a:ext cx="5486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 중 </a:t>
            </a:r>
            <a:r>
              <a:rPr lang="ko-KR" altLang="en-US" dirty="0" err="1" smtClean="0"/>
              <a:t>챌린지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참여된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 ,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리스트에는 주요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정보가 보임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마감까지 디데이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수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해당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상세 페이지로 이동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94529"/>
            <a:ext cx="2137559" cy="6004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80" y="546264"/>
            <a:ext cx="2183494" cy="53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5028" y="656099"/>
            <a:ext cx="5486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상세 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챌린지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보상 정보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자신이 생성한 상세페이지는 삭제 버튼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삭제는 참여한 사람이 없을 경우만 삭제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" y="236789"/>
            <a:ext cx="4223727" cy="6621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93" y="2722941"/>
            <a:ext cx="1867161" cy="485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1073" y="3547394"/>
            <a:ext cx="5393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상세 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X)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상세페이지 동일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참여하기 버튼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참여시 해당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배팅 포인트만큼 차감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1704" y="5792358"/>
            <a:ext cx="539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보상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챌린지</a:t>
            </a:r>
            <a:r>
              <a:rPr lang="ko-KR" altLang="en-US" dirty="0" smtClean="0"/>
              <a:t> 주기와 기간을 계산한 총기간</a:t>
            </a:r>
            <a:r>
              <a:rPr lang="en-US" altLang="ko-KR" dirty="0"/>
              <a:t> </a:t>
            </a:r>
            <a:r>
              <a:rPr lang="ko-KR" altLang="en-US" dirty="0" smtClean="0"/>
              <a:t>중 유저의 인증 횟수만큼 퍼센트로 보상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5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5028" y="656099"/>
            <a:ext cx="548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참여 또는 </a:t>
            </a:r>
            <a:r>
              <a:rPr lang="ko-KR" altLang="en-US" dirty="0" err="1" smtClean="0"/>
              <a:t>생성이된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챌린지가</a:t>
            </a:r>
            <a:r>
              <a:rPr lang="ko-KR" altLang="en-US" dirty="0" smtClean="0"/>
              <a:t> 있을 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인증하기 버튼 생성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9" y="228588"/>
            <a:ext cx="4846322" cy="64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0" y="228174"/>
            <a:ext cx="4266849" cy="6448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8779" y="359217"/>
            <a:ext cx="5486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유형 인증빈도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배팅 포인트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리스트에서 카테고리 나눠짐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인증 빈도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사진 인증 빈도 달라짐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시작일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현재 날짜로 설정 </a:t>
            </a:r>
            <a:r>
              <a:rPr lang="en-US" altLang="ko-KR" dirty="0" smtClean="0"/>
              <a:t>YYYY-mm-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형식으로만 입력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기간에 따라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마감일 날짜 계산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배팅 포인트 </a:t>
            </a:r>
            <a:r>
              <a:rPr lang="en-US" altLang="ko-KR" dirty="0" smtClean="0"/>
              <a:t>: 200 ~ 1000</a:t>
            </a:r>
            <a:r>
              <a:rPr lang="ko-KR" altLang="en-US" dirty="0" smtClean="0"/>
              <a:t>포인트 사이만 입력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아무것도 입력 안되어있음 입력하라는 </a:t>
            </a:r>
            <a:r>
              <a:rPr lang="ko-KR" altLang="en-US" dirty="0" err="1" smtClean="0"/>
              <a:t>알림창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배팅 포인트 </a:t>
            </a:r>
            <a:r>
              <a:rPr lang="en-US" altLang="ko-KR" dirty="0" smtClean="0"/>
              <a:t>200~1000 </a:t>
            </a:r>
            <a:r>
              <a:rPr lang="ko-KR" altLang="en-US" dirty="0" smtClean="0"/>
              <a:t>사이가 아니면 </a:t>
            </a:r>
            <a:r>
              <a:rPr lang="ko-KR" altLang="en-US" dirty="0" err="1" smtClean="0"/>
              <a:t>알림창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 유저가 이미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하나가 생성되어있으면 생성 되어있다는 </a:t>
            </a:r>
            <a:r>
              <a:rPr lang="ko-KR" altLang="en-US" dirty="0" err="1" smtClean="0"/>
              <a:t>알림창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생성되면 생성 되었다는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후 리스트 페이지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생성되면 배팅 포인트만큼 포인트 차감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86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68779" y="359217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</a:t>
            </a:r>
            <a:r>
              <a:rPr lang="ko-KR" altLang="en-US" dirty="0" smtClean="0"/>
              <a:t> 사진 인증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인증 빈도에 따라서 사진 인증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인증 빈도가 </a:t>
            </a:r>
            <a:r>
              <a:rPr lang="ko-KR" altLang="en-US" dirty="0" err="1" smtClean="0"/>
              <a:t>아닌경우</a:t>
            </a:r>
            <a:r>
              <a:rPr lang="ko-KR" altLang="en-US" dirty="0" smtClean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인증 가능한 요일이 </a:t>
            </a:r>
            <a:r>
              <a:rPr lang="ko-KR" altLang="en-US" dirty="0" smtClean="0"/>
              <a:t>아닙니다</a:t>
            </a:r>
            <a:r>
              <a:rPr lang="en-US" altLang="ko-KR" dirty="0" smtClean="0"/>
              <a:t>“ </a:t>
            </a:r>
            <a:r>
              <a:rPr lang="ko-KR" altLang="en-US" dirty="0" err="1" smtClean="0"/>
              <a:t>알림창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인증은 </a:t>
            </a:r>
            <a:r>
              <a:rPr lang="ko-KR" altLang="en-US" dirty="0" err="1" smtClean="0"/>
              <a:t>두번까지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두번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이상시</a:t>
            </a:r>
            <a:r>
              <a:rPr lang="ko-KR" altLang="en-US" dirty="0" smtClean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이번 주 인증 가능 횟수를 모두 </a:t>
            </a:r>
            <a:r>
              <a:rPr lang="ko-KR" altLang="en-US" dirty="0" smtClean="0"/>
              <a:t>사용했습니다</a:t>
            </a:r>
            <a:r>
              <a:rPr lang="en-US" altLang="ko-KR" dirty="0" smtClean="0"/>
              <a:t>“ </a:t>
            </a:r>
            <a:r>
              <a:rPr lang="ko-KR" altLang="en-US" dirty="0" err="1" smtClean="0"/>
              <a:t>알림창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인증 사진은 새벽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시에 초기화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1" y="359217"/>
            <a:ext cx="519185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3" y="281020"/>
            <a:ext cx="4468881" cy="5947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8779" y="359217"/>
            <a:ext cx="548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고객문의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0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8779" y="359217"/>
            <a:ext cx="5486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고객문의 테이블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유저가 고객문의 내용들 보여줌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최신순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관리자가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답장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" y="140044"/>
            <a:ext cx="4985906" cy="6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274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6</cp:revision>
  <dcterms:created xsi:type="dcterms:W3CDTF">2024-05-01T05:13:16Z</dcterms:created>
  <dcterms:modified xsi:type="dcterms:W3CDTF">2024-05-01T06:01:54Z</dcterms:modified>
</cp:coreProperties>
</file>