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71" r:id="rId5"/>
    <p:sldId id="264" r:id="rId6"/>
    <p:sldId id="269" r:id="rId7"/>
    <p:sldId id="273" r:id="rId8"/>
    <p:sldId id="267" r:id="rId9"/>
    <p:sldId id="268" r:id="rId10"/>
    <p:sldId id="262" r:id="rId11"/>
    <p:sldId id="266" r:id="rId12"/>
    <p:sldId id="270" r:id="rId13"/>
    <p:sldId id="260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90E-98FC-467C-BFA7-75507478584F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mini.google.com/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Web Server Full Stack </a:t>
            </a:r>
            <a:r>
              <a:rPr lang="ko-KR" altLang="en-US" sz="5400" dirty="0" smtClean="0"/>
              <a:t>개발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기관 </a:t>
            </a:r>
            <a:r>
              <a:rPr lang="en-US" altLang="ko-KR" dirty="0" smtClean="0"/>
              <a:t>: EZEN Academy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: </a:t>
            </a:r>
            <a:r>
              <a:rPr lang="en-US" altLang="ko-KR" dirty="0" err="1" smtClean="0"/>
              <a:t>Gymunity</a:t>
            </a:r>
            <a:endParaRPr lang="en-US" altLang="ko-KR" dirty="0" smtClean="0"/>
          </a:p>
          <a:p>
            <a:r>
              <a:rPr lang="ko-KR" altLang="en-US" dirty="0" smtClean="0"/>
              <a:t>홍보람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3902" y="122647"/>
            <a:ext cx="715992" cy="71599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1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63" y="295977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맞춤 운동 플랜 </a:t>
            </a:r>
            <a:r>
              <a:rPr lang="en-US" altLang="ko-KR" sz="2000" dirty="0" smtClean="0"/>
              <a:t>(144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case)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35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3902" y="122647"/>
            <a:ext cx="715992" cy="715992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2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63" y="295977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Daily PT </a:t>
            </a:r>
            <a:r>
              <a:rPr lang="en-US" altLang="ko-KR" sz="2000" dirty="0" smtClean="0"/>
              <a:t>(144 case)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0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8607" y="16097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Pt_plan.json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205"/>
          <a:stretch/>
        </p:blipFill>
        <p:spPr>
          <a:xfrm>
            <a:off x="1686406" y="2208210"/>
            <a:ext cx="3989917" cy="315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535" y="1617103"/>
            <a:ext cx="297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8274" b="44277"/>
          <a:stretch/>
        </p:blipFill>
        <p:spPr>
          <a:xfrm>
            <a:off x="6116140" y="2208210"/>
            <a:ext cx="4018460" cy="2665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7507" y="53816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007" y="498150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663" y="416023"/>
            <a:ext cx="627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Pre-Build Data </a:t>
            </a:r>
            <a:r>
              <a:rPr lang="ko-KR" altLang="en-US" sz="2000" b="1" dirty="0" smtClean="0"/>
              <a:t>예시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442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04" y="2289629"/>
            <a:ext cx="75342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Cloud (AWS, Azure) </a:t>
            </a:r>
            <a:r>
              <a:rPr lang="en-US" altLang="ko-KR" dirty="0" err="1" smtClean="0"/>
              <a:t>vs</a:t>
            </a:r>
            <a:r>
              <a:rPr lang="en-US" altLang="ko-KR" b="1" dirty="0" smtClean="0"/>
              <a:t> On-Premise </a:t>
            </a:r>
          </a:p>
        </p:txBody>
      </p:sp>
    </p:spTree>
    <p:extLst>
      <p:ext uri="{BB962C8B-B14F-4D97-AF65-F5344CB8AC3E}">
        <p14:creationId xmlns:p14="http://schemas.microsoft.com/office/powerpoint/2010/main" val="395712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상식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개발 프로세스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22" y="713282"/>
            <a:ext cx="4400550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1565" y="4813929"/>
            <a:ext cx="5482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작은 단위로 </a:t>
            </a:r>
            <a:r>
              <a:rPr lang="en-US" altLang="ko-KR" sz="2000" dirty="0" smtClean="0"/>
              <a:t>Sprint 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 -&gt; </a:t>
            </a:r>
            <a:r>
              <a:rPr lang="ko-KR" altLang="en-US" sz="2000" dirty="0" smtClean="0"/>
              <a:t>배포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Daily Scrum (Review)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Kanban</a:t>
            </a:r>
            <a:r>
              <a:rPr lang="en-US" altLang="ko-KR" sz="2000" dirty="0" smtClean="0"/>
              <a:t> Board (</a:t>
            </a:r>
            <a:r>
              <a:rPr lang="en-US" altLang="ko-KR" sz="2000" dirty="0" err="1" smtClean="0"/>
              <a:t>Todo</a:t>
            </a:r>
            <a:r>
              <a:rPr lang="en-US" altLang="ko-KR" sz="2000" dirty="0" smtClean="0"/>
              <a:t>, Doing, Done)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Due Date, Lean </a:t>
            </a:r>
            <a:r>
              <a:rPr lang="ko-KR" altLang="en-US" sz="2000" dirty="0" smtClean="0"/>
              <a:t>보다 고객 이해 중점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6" y="2414134"/>
            <a:ext cx="5286375" cy="42195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422208" y="1341726"/>
            <a:ext cx="4020649" cy="119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Lean Startup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09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상식</a:t>
            </a:r>
            <a:r>
              <a:rPr lang="en-US" altLang="ko-KR" dirty="0" smtClean="0"/>
              <a:t>2. AI </a:t>
            </a:r>
            <a:r>
              <a:rPr lang="ko-KR" altLang="en-US" dirty="0" smtClean="0"/>
              <a:t>활용 코딩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AI : </a:t>
            </a:r>
            <a:r>
              <a:rPr lang="en-US" altLang="ko-KR" dirty="0">
                <a:hlinkClick r:id="rId2"/>
              </a:rPr>
              <a:t>Gemini (google.com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코딩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 </a:t>
            </a:r>
            <a:r>
              <a:rPr lang="en-US" altLang="ko-KR" dirty="0" err="1" smtClean="0"/>
              <a:t>get_user_id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작성하시오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을 원합니다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return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디버깅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코드의 에러를 수정하시오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 입니다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추가정보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3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7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및 사용자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PT</a:t>
            </a:r>
          </a:p>
          <a:p>
            <a:pPr lvl="1"/>
            <a:r>
              <a:rPr lang="ko-KR" altLang="en-US" dirty="0" smtClean="0"/>
              <a:t>설문조사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맞춤 운동 플랜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하루 </a:t>
            </a:r>
            <a:r>
              <a:rPr lang="ko-KR" altLang="en-US" dirty="0" smtClean="0"/>
              <a:t>운동 프로그램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스탭별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동영상 재생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스탭별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Save / Load</a:t>
            </a:r>
          </a:p>
        </p:txBody>
      </p:sp>
    </p:spTree>
    <p:extLst>
      <p:ext uri="{BB962C8B-B14F-4D97-AF65-F5344CB8AC3E}">
        <p14:creationId xmlns:p14="http://schemas.microsoft.com/office/powerpoint/2010/main" val="418695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Front</a:t>
            </a:r>
          </a:p>
          <a:p>
            <a:pPr lvl="1"/>
            <a:r>
              <a:rPr lang="en-US" altLang="ko-KR" dirty="0" smtClean="0"/>
              <a:t>HTML, CSS, JavaScript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Back</a:t>
            </a:r>
          </a:p>
          <a:p>
            <a:pPr lvl="1"/>
            <a:r>
              <a:rPr lang="en-US" altLang="ko-KR" b="1" dirty="0" smtClean="0"/>
              <a:t>Python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Flask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Gunicorn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AI (Local)</a:t>
            </a:r>
          </a:p>
          <a:p>
            <a:pPr lvl="1"/>
            <a:r>
              <a:rPr lang="en-US" altLang="ko-KR" dirty="0" smtClean="0"/>
              <a:t>Python, </a:t>
            </a:r>
            <a:r>
              <a:rPr lang="en-US" altLang="ko-KR" dirty="0" err="1" smtClean="0"/>
              <a:t>LangChain</a:t>
            </a:r>
            <a:r>
              <a:rPr lang="en-US" altLang="ko-KR" dirty="0" smtClean="0"/>
              <a:t>, LLM : </a:t>
            </a:r>
            <a:r>
              <a:rPr lang="en-US" altLang="ko-KR" b="1" dirty="0" err="1" smtClean="0"/>
              <a:t>Ollama</a:t>
            </a:r>
            <a:r>
              <a:rPr lang="en-US" altLang="ko-KR" dirty="0" smtClean="0"/>
              <a:t> ( neural-chat )</a:t>
            </a:r>
          </a:p>
        </p:txBody>
      </p:sp>
    </p:spTree>
    <p:extLst>
      <p:ext uri="{BB962C8B-B14F-4D97-AF65-F5344CB8AC3E}">
        <p14:creationId xmlns:p14="http://schemas.microsoft.com/office/powerpoint/2010/main" val="843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940" y="116634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3940" y="3643063"/>
            <a:ext cx="11639909" cy="291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  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940" y="1803480"/>
            <a:ext cx="5726143" cy="177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438353" y="2088107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7519358" y="3831815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722189" y="3831815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Main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519358" y="4332147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519358" y="5282489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22189" y="5288240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01558" y="4206789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Blue Print</a:t>
            </a:r>
            <a:endParaRPr lang="en-US" altLang="ko-KR" sz="1200" b="1" dirty="0" smtClean="0"/>
          </a:p>
        </p:txBody>
      </p:sp>
      <p:cxnSp>
        <p:nvCxnSpPr>
          <p:cNvPr id="14" name="직선 화살표 연결선 13"/>
          <p:cNvCxnSpPr>
            <a:stCxn id="13" idx="3"/>
            <a:endCxn id="9" idx="1"/>
          </p:cNvCxnSpPr>
          <p:nvPr/>
        </p:nvCxnSpPr>
        <p:spPr>
          <a:xfrm flipV="1">
            <a:off x="4112464" y="4027347"/>
            <a:ext cx="1609725" cy="37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3"/>
            <a:endCxn id="12" idx="0"/>
          </p:cNvCxnSpPr>
          <p:nvPr/>
        </p:nvCxnSpPr>
        <p:spPr>
          <a:xfrm>
            <a:off x="4112464" y="4402321"/>
            <a:ext cx="2465178" cy="88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519358" y="5782821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9853522" y="4697398"/>
            <a:ext cx="1710906" cy="391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8" idx="3"/>
            <a:endCxn id="17" idx="1"/>
          </p:cNvCxnSpPr>
          <p:nvPr/>
        </p:nvCxnSpPr>
        <p:spPr>
          <a:xfrm>
            <a:off x="9230264" y="4027347"/>
            <a:ext cx="623258" cy="8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7" idx="1"/>
          </p:cNvCxnSpPr>
          <p:nvPr/>
        </p:nvCxnSpPr>
        <p:spPr>
          <a:xfrm flipV="1">
            <a:off x="9230264" y="4892930"/>
            <a:ext cx="623258" cy="5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>
            <a:off x="9230264" y="4527679"/>
            <a:ext cx="623258" cy="36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3" idx="0"/>
          </p:cNvCxnSpPr>
          <p:nvPr/>
        </p:nvCxnSpPr>
        <p:spPr>
          <a:xfrm flipH="1">
            <a:off x="3257011" y="3574771"/>
            <a:ext cx="1" cy="6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38353" y="2523021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2438353" y="2982377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Challenge.html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6240852" y="5673553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200" b="1" dirty="0" smtClean="0"/>
              <a:t>Flask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5947815" y="4238267"/>
            <a:ext cx="1169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(Spring Boot)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4260012" y="2074496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Store.html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4260012" y="2509410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60012" y="2968766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44" name="직사각형 43"/>
          <p:cNvSpPr/>
          <p:nvPr/>
        </p:nvSpPr>
        <p:spPr>
          <a:xfrm>
            <a:off x="10304056" y="5126366"/>
            <a:ext cx="809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(MySQL)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3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516602" y="6163852"/>
            <a:ext cx="8800590" cy="48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Pt_guide.json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Daily_plan.json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02028" y="3298545"/>
            <a:ext cx="11386868" cy="175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Flask App</a:t>
            </a:r>
          </a:p>
          <a:p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800" dirty="0" smtClean="0">
                <a:solidFill>
                  <a:sysClr val="windowText" lastClr="000000"/>
                </a:solidFill>
              </a:rPr>
              <a:t>Back/PT/views/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Router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.py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884" y="71956"/>
            <a:ext cx="10515600" cy="1325563"/>
          </a:xfrm>
        </p:spPr>
        <p:txBody>
          <a:bodyPr/>
          <a:lstStyle/>
          <a:p>
            <a:r>
              <a:rPr lang="en-US" altLang="ko-KR" b="1" dirty="0"/>
              <a:t>PT</a:t>
            </a:r>
            <a:r>
              <a:rPr lang="en-US" altLang="ko-KR" dirty="0"/>
              <a:t>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3439" y="1691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569446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700777" y="1691917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38115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969814" y="5506625"/>
            <a:ext cx="4884663" cy="48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6" idx="3"/>
            <a:endCxn id="19" idx="1"/>
          </p:cNvCxnSpPr>
          <p:nvPr/>
        </p:nvCxnSpPr>
        <p:spPr>
          <a:xfrm flipV="1">
            <a:off x="6411683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32108" y="1691510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>
            <a:stCxn id="19" idx="3"/>
            <a:endCxn id="4" idx="1"/>
          </p:cNvCxnSpPr>
          <p:nvPr/>
        </p:nvCxnSpPr>
        <p:spPr>
          <a:xfrm>
            <a:off x="8543014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41427" y="2113014"/>
            <a:ext cx="0" cy="145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4040" y="2375346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5533" y="26950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738411" y="2096027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31174" y="3588198"/>
            <a:ext cx="1068820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/plan</a:t>
            </a:r>
            <a:endParaRPr lang="ko-KR" altLang="en-US" sz="1200" b="1" dirty="0"/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>
            <a:off x="5556230" y="2082981"/>
            <a:ext cx="0" cy="33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03725" y="267732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53" name="직선 화살표 연결선 52"/>
          <p:cNvCxnSpPr>
            <a:stCxn id="5" idx="3"/>
            <a:endCxn id="6" idx="1"/>
          </p:cNvCxnSpPr>
          <p:nvPr/>
        </p:nvCxnSpPr>
        <p:spPr>
          <a:xfrm flipV="1">
            <a:off x="4280352" y="1887449"/>
            <a:ext cx="420425" cy="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0"/>
            <a:endCxn id="7" idx="0"/>
          </p:cNvCxnSpPr>
          <p:nvPr/>
        </p:nvCxnSpPr>
        <p:spPr>
          <a:xfrm rot="16200000" flipV="1">
            <a:off x="2359234" y="631373"/>
            <a:ext cx="12700" cy="21313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373528" y="2082574"/>
            <a:ext cx="0" cy="33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1088" y="2676922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570272" y="44985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Pt_log</a:t>
            </a:r>
            <a:endParaRPr lang="ko-KR" altLang="en-US" sz="9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557516" y="2125672"/>
            <a:ext cx="0" cy="33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493408" y="2052950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770133" y="2932970"/>
            <a:ext cx="723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9219991" y="3585626"/>
            <a:ext cx="1308269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</a:t>
            </a:r>
            <a:r>
              <a:rPr lang="en-US" altLang="ko-KR" sz="1200" b="1" dirty="0"/>
              <a:t>exercise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0987142" y="6168823"/>
            <a:ext cx="1023848" cy="46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041427" y="3980938"/>
            <a:ext cx="0" cy="20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4040" y="4243270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85533" y="459172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738411" y="3992688"/>
            <a:ext cx="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36562" y="192415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506099" y="3985268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4873" y="45690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9686714" y="4009890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9976156" y="4000783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 flipV="1">
            <a:off x="10156771" y="4025405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167776" y="459172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Daily_program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 err="1" smtClean="0"/>
              <a:t>youtube</a:t>
            </a:r>
            <a:r>
              <a:rPr lang="en-US" altLang="ko-KR" sz="900" dirty="0" smtClean="0"/>
              <a:t> playlist)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168928" y="2105039"/>
            <a:ext cx="6534" cy="1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56771" y="225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Youtube</a:t>
            </a:r>
            <a:endParaRPr lang="en-US" altLang="ko-KR" sz="900" dirty="0" smtClean="0"/>
          </a:p>
          <a:p>
            <a:r>
              <a:rPr lang="en-US" altLang="ko-KR" sz="900" dirty="0" smtClean="0"/>
              <a:t>playlist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1254933" y="2091712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12358" y="297173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Unit_name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Question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10927723" y="3585626"/>
            <a:ext cx="1005311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/Question</a:t>
            </a:r>
            <a:endParaRPr lang="en-US" altLang="ko-KR" sz="12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1280593" y="3992747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11461208" y="4017369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403738" y="4637054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1438815" y="2073262"/>
            <a:ext cx="12692" cy="14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67743" y="2778035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656276" y="5818557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Pt_qna</a:t>
            </a:r>
            <a:endParaRPr lang="en-US" altLang="ko-KR" sz="900" dirty="0" smtClean="0"/>
          </a:p>
        </p:txBody>
      </p:sp>
      <p:cxnSp>
        <p:nvCxnSpPr>
          <p:cNvPr id="86" name="직선 화살표 연결선 85"/>
          <p:cNvCxnSpPr>
            <a:stCxn id="81" idx="1"/>
            <a:endCxn id="75" idx="3"/>
          </p:cNvCxnSpPr>
          <p:nvPr/>
        </p:nvCxnSpPr>
        <p:spPr>
          <a:xfrm flipH="1">
            <a:off x="10317192" y="6402504"/>
            <a:ext cx="669950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317192" y="643108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사전 생성</a:t>
            </a:r>
            <a:endParaRPr lang="en-US" altLang="ko-KR" sz="900" b="1" dirty="0" smtClean="0"/>
          </a:p>
          <a:p>
            <a:r>
              <a:rPr lang="en-US" altLang="ko-KR" sz="900" dirty="0" smtClean="0"/>
              <a:t>For </a:t>
            </a:r>
            <a:r>
              <a:rPr lang="ko-KR" altLang="en-US" sz="900" dirty="0" smtClean="0"/>
              <a:t>속도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0620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114" y="190955"/>
            <a:ext cx="3487057" cy="708932"/>
          </a:xfrm>
        </p:spPr>
        <p:txBody>
          <a:bodyPr/>
          <a:lstStyle/>
          <a:p>
            <a:r>
              <a:rPr lang="en-US" altLang="ko-KR" b="1" dirty="0" smtClean="0"/>
              <a:t>Front UX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16" y="1739449"/>
            <a:ext cx="5778984" cy="46069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50639" y="1183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265196" y="1176841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23601" y="1189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6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28" y="3804953"/>
            <a:ext cx="5466451" cy="2897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086" y="283512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운동 구간별 맞춤 상담 </a:t>
            </a:r>
            <a:r>
              <a:rPr lang="en-US" altLang="ko-KR" sz="2000" dirty="0" smtClean="0"/>
              <a:t>(10944 case)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5" y="1075720"/>
            <a:ext cx="4943106" cy="2494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2" y="1361356"/>
            <a:ext cx="3573157" cy="2002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57" y="100685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8286" y="696087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85337" y="1644272"/>
            <a:ext cx="3122761" cy="382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6" y="4139871"/>
            <a:ext cx="5002914" cy="136793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830128" y="2754772"/>
            <a:ext cx="1156347" cy="1834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46986" y="5373449"/>
            <a:ext cx="5022825" cy="235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902" y="560886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40370" y="3287553"/>
            <a:ext cx="167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Database.py</a:t>
            </a:r>
            <a:endParaRPr lang="ko-KR" altLang="en-US" sz="2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70448" y="1648127"/>
            <a:ext cx="1357227" cy="976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37149"/>
              </p:ext>
            </p:extLst>
          </p:nvPr>
        </p:nvGraphicFramePr>
        <p:xfrm>
          <a:off x="121098" y="1078576"/>
          <a:ext cx="11869620" cy="553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24"/>
                <a:gridCol w="2373924"/>
                <a:gridCol w="2373924"/>
                <a:gridCol w="2373924"/>
                <a:gridCol w="2373924"/>
              </a:tblGrid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 Pass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r>
                        <a:rPr lang="en-US" altLang="ko-KR" baseline="0" dirty="0" smtClean="0"/>
                        <a:t> Premise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</a:t>
                      </a:r>
                      <a:r>
                        <a:rPr lang="en-US" altLang="ko-KR" baseline="0" dirty="0" smtClean="0"/>
                        <a:t>Build in 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</a:t>
                      </a:r>
                      <a:r>
                        <a:rPr lang="en-US" altLang="ko-KR" baseline="0" dirty="0" smtClean="0"/>
                        <a:t>-Build in DRAM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866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Architecture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ChatGPT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물어보고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답변 전달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서버에 설치한 </a:t>
                      </a:r>
                      <a:r>
                        <a:rPr lang="en-US" altLang="ko-KR" sz="1200" dirty="0" smtClean="0"/>
                        <a:t>LLM 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err="1" smtClean="0"/>
                        <a:t>QnA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에 저장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쿼리 </a:t>
                      </a:r>
                      <a:r>
                        <a:rPr lang="ko-KR" altLang="en-US" sz="120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파일로 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변수처럼 </a:t>
                      </a:r>
                      <a:r>
                        <a:rPr lang="ko-KR" altLang="en-US" sz="1200" baseline="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응답속도 </a:t>
                      </a:r>
                      <a:r>
                        <a:rPr lang="en-US" altLang="ko-KR" dirty="0" smtClean="0"/>
                        <a:t>(Top)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응답 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유한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유한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메모리 사용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적용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Pre-Build</a:t>
                      </a:r>
                      <a:r>
                        <a:rPr lang="en-US" altLang="ko-KR" baseline="0" dirty="0" smtClean="0"/>
                        <a:t> Data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상업용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Pre-Build</a:t>
                      </a:r>
                      <a:r>
                        <a:rPr lang="en-US" altLang="ko-KR" baseline="0" dirty="0" smtClean="0"/>
                        <a:t> Data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개발용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QnA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635183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35183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2390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LLM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62391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71580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File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971580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2363" y="29597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LLM </a:t>
            </a:r>
            <a:r>
              <a:rPr lang="ko-KR" altLang="en-US" sz="2000" b="1" dirty="0" smtClean="0"/>
              <a:t>관련</a:t>
            </a:r>
            <a:endParaRPr lang="ko-KR" altLang="en-US" sz="2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98787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LLM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98787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415</Words>
  <Application>Microsoft Office PowerPoint</Application>
  <PresentationFormat>와이드스크린</PresentationFormat>
  <Paragraphs>169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Web Server Full Stack 개발 </vt:lpstr>
      <vt:lpstr>Project 개요 (생략)</vt:lpstr>
      <vt:lpstr>역할 및 사용자 시나리오</vt:lpstr>
      <vt:lpstr>사용한 기술 스택</vt:lpstr>
      <vt:lpstr>Gymunity Architecture</vt:lpstr>
      <vt:lpstr>PT Design</vt:lpstr>
      <vt:lpstr>Front 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  <vt:lpstr>상식1. 개발 프로세스</vt:lpstr>
      <vt:lpstr>상식2. AI 활용 코딩 &amp; 디버깅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Training Server Full Stack 개발</dc:title>
  <dc:creator>EZEN</dc:creator>
  <cp:lastModifiedBy>EZEN</cp:lastModifiedBy>
  <cp:revision>29</cp:revision>
  <dcterms:created xsi:type="dcterms:W3CDTF">2024-04-01T11:09:01Z</dcterms:created>
  <dcterms:modified xsi:type="dcterms:W3CDTF">2024-04-02T10:09:30Z</dcterms:modified>
</cp:coreProperties>
</file>