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Relationship Id="rId6" Type="http://schemas.openxmlformats.org/officeDocument/2006/relationships/image" Target="../media/image157.png"/><Relationship Id="rId7" Type="http://schemas.openxmlformats.org/officeDocument/2006/relationships/image" Target="../media/image158.png"/><Relationship Id="rId8" Type="http://schemas.openxmlformats.org/officeDocument/2006/relationships/image" Target="../media/image159.png"/><Relationship Id="rId9" Type="http://schemas.openxmlformats.org/officeDocument/2006/relationships/image" Target="../media/image16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1.png"/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Relationship Id="rId6" Type="http://schemas.openxmlformats.org/officeDocument/2006/relationships/image" Target="../media/image165.png"/><Relationship Id="rId7" Type="http://schemas.openxmlformats.org/officeDocument/2006/relationships/image" Target="../media/image166.png"/><Relationship Id="rId8" Type="http://schemas.openxmlformats.org/officeDocument/2006/relationships/image" Target="../media/image167.png"/><Relationship Id="rId9" Type="http://schemas.openxmlformats.org/officeDocument/2006/relationships/image" Target="../media/image168.png"/><Relationship Id="rId10" Type="http://schemas.openxmlformats.org/officeDocument/2006/relationships/image" Target="../media/image169.png"/><Relationship Id="rId11" Type="http://schemas.openxmlformats.org/officeDocument/2006/relationships/image" Target="../media/image170.png"/><Relationship Id="rId12" Type="http://schemas.openxmlformats.org/officeDocument/2006/relationships/image" Target="../media/image17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20" Type="http://schemas.openxmlformats.org/officeDocument/2006/relationships/image" Target="../media/image30.png"/><Relationship Id="rId21" Type="http://schemas.openxmlformats.org/officeDocument/2006/relationships/image" Target="../media/image31.png"/><Relationship Id="rId22" Type="http://schemas.openxmlformats.org/officeDocument/2006/relationships/image" Target="../media/image32.png"/><Relationship Id="rId23" Type="http://schemas.openxmlformats.org/officeDocument/2006/relationships/image" Target="../media/image33.png"/><Relationship Id="rId24" Type="http://schemas.openxmlformats.org/officeDocument/2006/relationships/image" Target="../media/image34.png"/><Relationship Id="rId25" Type="http://schemas.openxmlformats.org/officeDocument/2006/relationships/image" Target="../media/image35.png"/><Relationship Id="rId26" Type="http://schemas.openxmlformats.org/officeDocument/2006/relationships/image" Target="../media/image36.png"/><Relationship Id="rId27" Type="http://schemas.openxmlformats.org/officeDocument/2006/relationships/image" Target="../media/image37.png"/><Relationship Id="rId28" Type="http://schemas.openxmlformats.org/officeDocument/2006/relationships/image" Target="../media/image38.png"/><Relationship Id="rId29" Type="http://schemas.openxmlformats.org/officeDocument/2006/relationships/image" Target="../media/image39.png"/><Relationship Id="rId30" Type="http://schemas.openxmlformats.org/officeDocument/2006/relationships/image" Target="../media/image4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Relationship Id="rId18" Type="http://schemas.openxmlformats.org/officeDocument/2006/relationships/image" Target="../media/image57.png"/><Relationship Id="rId19" Type="http://schemas.openxmlformats.org/officeDocument/2006/relationships/image" Target="../media/image58.png"/><Relationship Id="rId20" Type="http://schemas.openxmlformats.org/officeDocument/2006/relationships/image" Target="../media/image59.png"/><Relationship Id="rId21" Type="http://schemas.openxmlformats.org/officeDocument/2006/relationships/image" Target="../media/image60.png"/><Relationship Id="rId22" Type="http://schemas.openxmlformats.org/officeDocument/2006/relationships/image" Target="../media/image61.png"/><Relationship Id="rId23" Type="http://schemas.openxmlformats.org/officeDocument/2006/relationships/image" Target="../media/image62.png"/><Relationship Id="rId24" Type="http://schemas.openxmlformats.org/officeDocument/2006/relationships/image" Target="../media/image63.png"/><Relationship Id="rId25" Type="http://schemas.openxmlformats.org/officeDocument/2006/relationships/image" Target="../media/image64.png"/><Relationship Id="rId26" Type="http://schemas.openxmlformats.org/officeDocument/2006/relationships/image" Target="../media/image65.png"/><Relationship Id="rId27" Type="http://schemas.openxmlformats.org/officeDocument/2006/relationships/image" Target="../media/image66.png"/><Relationship Id="rId28" Type="http://schemas.openxmlformats.org/officeDocument/2006/relationships/image" Target="../media/image6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Relationship Id="rId13" Type="http://schemas.openxmlformats.org/officeDocument/2006/relationships/image" Target="../media/image7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Relationship Id="rId13" Type="http://schemas.openxmlformats.org/officeDocument/2006/relationships/image" Target="../media/image99.png"/><Relationship Id="rId14" Type="http://schemas.openxmlformats.org/officeDocument/2006/relationships/image" Target="../media/image100.png"/><Relationship Id="rId15" Type="http://schemas.openxmlformats.org/officeDocument/2006/relationships/image" Target="../media/image101.png"/><Relationship Id="rId16" Type="http://schemas.openxmlformats.org/officeDocument/2006/relationships/image" Target="../media/image10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Relationship Id="rId17" Type="http://schemas.openxmlformats.org/officeDocument/2006/relationships/image" Target="../media/image118.png"/><Relationship Id="rId18" Type="http://schemas.openxmlformats.org/officeDocument/2006/relationships/image" Target="../media/image119.png"/><Relationship Id="rId19" Type="http://schemas.openxmlformats.org/officeDocument/2006/relationships/image" Target="../media/image120.png"/><Relationship Id="rId20" Type="http://schemas.openxmlformats.org/officeDocument/2006/relationships/image" Target="../media/image121.png"/><Relationship Id="rId21" Type="http://schemas.openxmlformats.org/officeDocument/2006/relationships/image" Target="../media/image122.png"/><Relationship Id="rId22" Type="http://schemas.openxmlformats.org/officeDocument/2006/relationships/image" Target="../media/image123.png"/><Relationship Id="rId23" Type="http://schemas.openxmlformats.org/officeDocument/2006/relationships/image" Target="../media/image124.png"/><Relationship Id="rId24" Type="http://schemas.openxmlformats.org/officeDocument/2006/relationships/image" Target="../media/image125.png"/><Relationship Id="rId25" Type="http://schemas.openxmlformats.org/officeDocument/2006/relationships/image" Target="../media/image126.png"/><Relationship Id="rId26" Type="http://schemas.openxmlformats.org/officeDocument/2006/relationships/image" Target="../media/image127.png"/><Relationship Id="rId27" Type="http://schemas.openxmlformats.org/officeDocument/2006/relationships/image" Target="../media/image128.png"/><Relationship Id="rId28" Type="http://schemas.openxmlformats.org/officeDocument/2006/relationships/image" Target="../media/image129.png"/><Relationship Id="rId29" Type="http://schemas.openxmlformats.org/officeDocument/2006/relationships/image" Target="../media/image130.png"/><Relationship Id="rId30" Type="http://schemas.openxmlformats.org/officeDocument/2006/relationships/image" Target="../media/image131.png"/><Relationship Id="rId31" Type="http://schemas.openxmlformats.org/officeDocument/2006/relationships/image" Target="../media/image132.png"/><Relationship Id="rId32" Type="http://schemas.openxmlformats.org/officeDocument/2006/relationships/image" Target="../media/image133.png"/><Relationship Id="rId33" Type="http://schemas.openxmlformats.org/officeDocument/2006/relationships/image" Target="../media/image13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Relationship Id="rId9" Type="http://schemas.openxmlformats.org/officeDocument/2006/relationships/image" Target="../media/image142.png"/><Relationship Id="rId10" Type="http://schemas.openxmlformats.org/officeDocument/2006/relationships/image" Target="../media/image14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Relationship Id="rId9" Type="http://schemas.openxmlformats.org/officeDocument/2006/relationships/image" Target="../media/image151.png"/><Relationship Id="rId10" Type="http://schemas.openxmlformats.org/officeDocument/2006/relationships/image" Target="../media/image15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740" y="-237057"/>
            <a:ext cx="18549451" cy="1054945"/>
            <a:chOff x="-126740" y="-237057"/>
            <a:chExt cx="18549451" cy="1054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740" y="-237057"/>
              <a:ext cx="18549451" cy="10549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59363" y="2086627"/>
            <a:ext cx="966988" cy="966988"/>
            <a:chOff x="8659363" y="2086627"/>
            <a:chExt cx="966988" cy="9669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9363" y="2086627"/>
              <a:ext cx="966988" cy="9669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260922" y="8699338"/>
            <a:ext cx="22717112" cy="18512"/>
            <a:chOff x="-2260922" y="8699338"/>
            <a:chExt cx="22717112" cy="185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260922" y="8699338"/>
              <a:ext cx="22717112" cy="185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12845" y="2560462"/>
            <a:ext cx="5660042" cy="22459"/>
            <a:chOff x="2812845" y="2560462"/>
            <a:chExt cx="5660042" cy="224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2845" y="2560462"/>
              <a:ext cx="5660042" cy="224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26740" y="10061856"/>
            <a:ext cx="18549451" cy="376082"/>
            <a:chOff x="-126740" y="10061856"/>
            <a:chExt cx="18549451" cy="37608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6740" y="10061856"/>
              <a:ext cx="18549451" cy="37608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812828" y="2560462"/>
            <a:ext cx="5660042" cy="22459"/>
            <a:chOff x="9812828" y="2560462"/>
            <a:chExt cx="5660042" cy="2245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12828" y="2560462"/>
              <a:ext cx="5660042" cy="2245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7440" y="4048781"/>
            <a:ext cx="15955629" cy="340886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28144" y="3231714"/>
            <a:ext cx="7969581" cy="9918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9397" y="178969"/>
            <a:ext cx="2164971" cy="59365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10143" y="9144270"/>
            <a:ext cx="10157533" cy="71342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09973" y="2118684"/>
            <a:ext cx="1111381" cy="10508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740" y="-237057"/>
            <a:ext cx="18549451" cy="1054945"/>
            <a:chOff x="-126740" y="-237057"/>
            <a:chExt cx="18549451" cy="1054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740" y="-237057"/>
              <a:ext cx="18549451" cy="10549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6740" y="10061856"/>
            <a:ext cx="18549451" cy="376082"/>
            <a:chOff x="-126740" y="10061856"/>
            <a:chExt cx="18549451" cy="3760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6740" y="10061856"/>
              <a:ext cx="18549451" cy="37608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397" y="178969"/>
            <a:ext cx="2164971" cy="5936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76367" y="314058"/>
            <a:ext cx="2455514" cy="4151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7443" y="1923530"/>
            <a:ext cx="4869352" cy="23255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9270" y="1321049"/>
            <a:ext cx="793702" cy="793702"/>
            <a:chOff x="559270" y="1321049"/>
            <a:chExt cx="793702" cy="79370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270" y="1321049"/>
              <a:ext cx="793702" cy="79370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030567" y="-643559"/>
            <a:ext cx="24905540" cy="1229714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8696" y="1322474"/>
            <a:ext cx="960686" cy="8801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740" y="-237057"/>
            <a:ext cx="18549451" cy="1054945"/>
            <a:chOff x="-126740" y="-237057"/>
            <a:chExt cx="18549451" cy="1054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740" y="-237057"/>
              <a:ext cx="18549451" cy="10549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59363" y="2086627"/>
            <a:ext cx="966988" cy="966988"/>
            <a:chOff x="8659363" y="2086627"/>
            <a:chExt cx="966988" cy="9669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9363" y="2086627"/>
              <a:ext cx="966988" cy="9669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260922" y="8699338"/>
            <a:ext cx="22717112" cy="18512"/>
            <a:chOff x="-2260922" y="8699338"/>
            <a:chExt cx="22717112" cy="185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260922" y="8699338"/>
              <a:ext cx="22717112" cy="185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12845" y="2560462"/>
            <a:ext cx="5660042" cy="22459"/>
            <a:chOff x="2812845" y="2560462"/>
            <a:chExt cx="5660042" cy="224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2845" y="2560462"/>
              <a:ext cx="5660042" cy="224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26740" y="10061856"/>
            <a:ext cx="18549451" cy="376082"/>
            <a:chOff x="-126740" y="10061856"/>
            <a:chExt cx="18549451" cy="37608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6740" y="10061856"/>
              <a:ext cx="18549451" cy="37608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812828" y="2560462"/>
            <a:ext cx="5660042" cy="22459"/>
            <a:chOff x="9812828" y="2560462"/>
            <a:chExt cx="5660042" cy="2245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12828" y="2560462"/>
              <a:ext cx="5660042" cy="2245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00202" y="4096400"/>
            <a:ext cx="16020514" cy="315172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84687" y="3118914"/>
            <a:ext cx="9258495" cy="12174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9397" y="178969"/>
            <a:ext cx="2164971" cy="59365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10143" y="9144270"/>
            <a:ext cx="10157533" cy="71342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09973" y="2118684"/>
            <a:ext cx="1111381" cy="10508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740" y="-237057"/>
            <a:ext cx="18549451" cy="1054945"/>
            <a:chOff x="-126740" y="-237057"/>
            <a:chExt cx="18549451" cy="1054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740" y="-237057"/>
              <a:ext cx="18549451" cy="10549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6740" y="10061856"/>
            <a:ext cx="18549451" cy="376082"/>
            <a:chOff x="-126740" y="10061856"/>
            <a:chExt cx="18549451" cy="3760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6740" y="10061856"/>
              <a:ext cx="18549451" cy="37608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397" y="178969"/>
            <a:ext cx="2164971" cy="5936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76367" y="314058"/>
            <a:ext cx="2455514" cy="415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15214" y="6332376"/>
            <a:ext cx="604078" cy="598745"/>
            <a:chOff x="1715214" y="6332376"/>
            <a:chExt cx="604078" cy="59874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5214" y="6332376"/>
              <a:ext cx="604078" cy="59874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31102" y="6305231"/>
            <a:ext cx="967562" cy="7410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793134" y="1631019"/>
            <a:ext cx="793702" cy="793702"/>
            <a:chOff x="8793134" y="1631019"/>
            <a:chExt cx="793702" cy="79370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93134" y="1631019"/>
              <a:ext cx="793702" cy="79370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59973" y="2018210"/>
            <a:ext cx="5660042" cy="22459"/>
            <a:chOff x="2859973" y="2018210"/>
            <a:chExt cx="5660042" cy="2245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59973" y="2018210"/>
              <a:ext cx="5660042" cy="224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859956" y="2018210"/>
            <a:ext cx="5660042" cy="22459"/>
            <a:chOff x="9859956" y="2018210"/>
            <a:chExt cx="5660042" cy="2245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59956" y="2018210"/>
              <a:ext cx="5660042" cy="2245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652341" y="5238095"/>
            <a:ext cx="19590397" cy="14286"/>
            <a:chOff x="-652341" y="5238095"/>
            <a:chExt cx="19590397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652341" y="5238095"/>
              <a:ext cx="19590397" cy="1428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61789" y="1651492"/>
            <a:ext cx="859648" cy="88019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06990" y="1961842"/>
            <a:ext cx="12855629" cy="292952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231257" y="6050182"/>
            <a:ext cx="3008686" cy="149859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014082" y="6332376"/>
            <a:ext cx="604078" cy="598745"/>
            <a:chOff x="7014082" y="6332376"/>
            <a:chExt cx="604078" cy="5987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14082" y="6332376"/>
              <a:ext cx="604078" cy="59874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29971" y="6305236"/>
            <a:ext cx="977086" cy="74109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539648" y="5993039"/>
            <a:ext cx="3509714" cy="161287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226774" y="6332376"/>
            <a:ext cx="604078" cy="598745"/>
            <a:chOff x="12226774" y="6332376"/>
            <a:chExt cx="604078" cy="59874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226774" y="6332376"/>
              <a:ext cx="604078" cy="598745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042638" y="6305236"/>
            <a:ext cx="977086" cy="74109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742781" y="6050182"/>
            <a:ext cx="4899762" cy="149859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715214" y="8047845"/>
            <a:ext cx="604078" cy="598745"/>
            <a:chOff x="1715214" y="8047845"/>
            <a:chExt cx="604078" cy="59874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15214" y="8047845"/>
              <a:ext cx="604078" cy="598745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531105" y="8020702"/>
            <a:ext cx="977086" cy="741095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259829" y="7832325"/>
            <a:ext cx="2996657" cy="151520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014082" y="8047845"/>
            <a:ext cx="604078" cy="598745"/>
            <a:chOff x="7014082" y="8047845"/>
            <a:chExt cx="604078" cy="5987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014082" y="8047845"/>
              <a:ext cx="604078" cy="598745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829971" y="8020702"/>
            <a:ext cx="977086" cy="741095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653353" y="8775800"/>
            <a:ext cx="2503590" cy="593924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558695" y="7832325"/>
            <a:ext cx="4617638" cy="151520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2226774" y="8047845"/>
            <a:ext cx="604078" cy="598745"/>
            <a:chOff x="12226774" y="8047845"/>
            <a:chExt cx="604078" cy="59874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226774" y="8047845"/>
              <a:ext cx="604078" cy="598745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042638" y="8020702"/>
            <a:ext cx="977086" cy="741095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733257" y="7765658"/>
            <a:ext cx="3065829" cy="14985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740" y="-237057"/>
            <a:ext cx="18549451" cy="1054945"/>
            <a:chOff x="-126740" y="-237057"/>
            <a:chExt cx="18549451" cy="1054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740" y="-237057"/>
              <a:ext cx="18549451" cy="10549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6740" y="10061856"/>
            <a:ext cx="18549451" cy="376082"/>
            <a:chOff x="-126740" y="10061856"/>
            <a:chExt cx="18549451" cy="3760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6740" y="10061856"/>
              <a:ext cx="18549451" cy="37608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557369" y="1838083"/>
            <a:ext cx="17699114" cy="23255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580434" y="3959720"/>
            <a:ext cx="19590397" cy="14286"/>
            <a:chOff x="-580434" y="3959720"/>
            <a:chExt cx="19590397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80434" y="3959720"/>
              <a:ext cx="19590397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14678" y="4401321"/>
            <a:ext cx="5171429" cy="5238095"/>
            <a:chOff x="1114678" y="4401321"/>
            <a:chExt cx="5171429" cy="52380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4678" y="4401321"/>
              <a:ext cx="5171429" cy="5238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14678" y="5941936"/>
            <a:ext cx="5171429" cy="14653"/>
            <a:chOff x="1114678" y="5941936"/>
            <a:chExt cx="5171429" cy="1465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4678" y="5941936"/>
              <a:ext cx="5171429" cy="1465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1306" y="4685708"/>
            <a:ext cx="6019371" cy="118416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11424" y="5947213"/>
            <a:ext cx="3676743" cy="116962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11424" y="6936314"/>
            <a:ext cx="4507552" cy="75057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08343" y="7506368"/>
            <a:ext cx="4944162" cy="11696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555882" y="4401321"/>
            <a:ext cx="5171567" cy="5238095"/>
            <a:chOff x="6555882" y="4401321"/>
            <a:chExt cx="5171567" cy="523809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55882" y="4401321"/>
              <a:ext cx="5171567" cy="52380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555951" y="5941936"/>
            <a:ext cx="5171429" cy="14653"/>
            <a:chOff x="6555951" y="5941936"/>
            <a:chExt cx="5171429" cy="1465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55951" y="5941936"/>
              <a:ext cx="5171429" cy="1465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934032" y="4939135"/>
            <a:ext cx="4627429" cy="118416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53384" y="6121816"/>
            <a:ext cx="3865438" cy="75057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53384" y="7099119"/>
            <a:ext cx="4690733" cy="1169629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850808" y="8495470"/>
            <a:ext cx="3587162" cy="75057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999469" y="4401321"/>
            <a:ext cx="5171567" cy="5238095"/>
            <a:chOff x="11999469" y="4401321"/>
            <a:chExt cx="5171567" cy="523809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999469" y="4401321"/>
              <a:ext cx="5171567" cy="523809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999538" y="5941936"/>
            <a:ext cx="5171429" cy="14653"/>
            <a:chOff x="11999538" y="5941936"/>
            <a:chExt cx="5171429" cy="1465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999538" y="5941936"/>
              <a:ext cx="5171429" cy="1465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925869" y="4939135"/>
            <a:ext cx="5415676" cy="118416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297003" y="6121816"/>
            <a:ext cx="3587162" cy="750571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297003" y="7101865"/>
            <a:ext cx="4607695" cy="116962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297003" y="8495470"/>
            <a:ext cx="4690733" cy="1169629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08343" y="8495470"/>
            <a:ext cx="4298171" cy="1169629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582581" y="4565073"/>
            <a:ext cx="4637829" cy="68892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2024976" y="4565073"/>
            <a:ext cx="4637829" cy="68892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793134" y="1321363"/>
            <a:ext cx="793702" cy="793702"/>
            <a:chOff x="8793134" y="1321363"/>
            <a:chExt cx="793702" cy="79370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793134" y="1321363"/>
              <a:ext cx="793702" cy="793702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8752561" y="1322788"/>
            <a:ext cx="951162" cy="880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740" y="-237057"/>
            <a:ext cx="18549451" cy="1054945"/>
            <a:chOff x="-126740" y="-237057"/>
            <a:chExt cx="18549451" cy="1054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740" y="-237057"/>
              <a:ext cx="18549451" cy="10549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6740" y="10061856"/>
            <a:ext cx="18549451" cy="376082"/>
            <a:chOff x="-126740" y="10061856"/>
            <a:chExt cx="18549451" cy="3760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6740" y="10061856"/>
              <a:ext cx="18549451" cy="37608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397" y="178969"/>
            <a:ext cx="2164971" cy="5936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85971" y="1822778"/>
            <a:ext cx="17447895" cy="28823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580434" y="3959720"/>
            <a:ext cx="19590397" cy="14286"/>
            <a:chOff x="-580434" y="3959720"/>
            <a:chExt cx="19590397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80434" y="3959720"/>
              <a:ext cx="19590397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86256" y="6857292"/>
            <a:ext cx="8113201" cy="14262"/>
            <a:chOff x="5086256" y="6857292"/>
            <a:chExt cx="8113201" cy="142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86256" y="6857292"/>
              <a:ext cx="8113201" cy="1426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32768" y="5057187"/>
            <a:ext cx="10874276" cy="164895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60259" y="4171422"/>
            <a:ext cx="4970571" cy="118416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893192" y="7899121"/>
            <a:ext cx="6499476" cy="164895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86277" y="6997583"/>
            <a:ext cx="4970571" cy="11841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793134" y="1321363"/>
            <a:ext cx="793702" cy="793702"/>
            <a:chOff x="8793134" y="1321363"/>
            <a:chExt cx="793702" cy="79370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93134" y="1321363"/>
              <a:ext cx="793702" cy="79370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752561" y="1322788"/>
            <a:ext cx="960686" cy="8801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740" y="-237057"/>
            <a:ext cx="18549451" cy="1054945"/>
            <a:chOff x="-126740" y="-237057"/>
            <a:chExt cx="18549451" cy="1054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740" y="-237057"/>
              <a:ext cx="18549451" cy="10549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6740" y="10061856"/>
            <a:ext cx="18549451" cy="376082"/>
            <a:chOff x="-126740" y="10061856"/>
            <a:chExt cx="18549451" cy="3760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6740" y="10061856"/>
              <a:ext cx="18549451" cy="37608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397" y="178969"/>
            <a:ext cx="2164971" cy="5936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76367" y="314058"/>
            <a:ext cx="2455514" cy="4151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1628" y="1044616"/>
            <a:ext cx="7636314" cy="23255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7426" y="1540143"/>
            <a:ext cx="793702" cy="793702"/>
            <a:chOff x="327426" y="1540143"/>
            <a:chExt cx="793702" cy="79370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7426" y="1540143"/>
              <a:ext cx="793702" cy="79370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6641108" y="-263639"/>
            <a:ext cx="31567930" cy="127163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6852" y="1541568"/>
            <a:ext cx="960686" cy="8801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740" y="-237057"/>
            <a:ext cx="18549451" cy="1054945"/>
            <a:chOff x="-126740" y="-237057"/>
            <a:chExt cx="18549451" cy="1054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740" y="-237057"/>
              <a:ext cx="18549451" cy="10549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6740" y="10061856"/>
            <a:ext cx="18549451" cy="376082"/>
            <a:chOff x="-126740" y="10061856"/>
            <a:chExt cx="18549451" cy="3760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6740" y="10061856"/>
              <a:ext cx="18549451" cy="37608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397" y="178969"/>
            <a:ext cx="2164971" cy="5936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76367" y="314058"/>
            <a:ext cx="2455514" cy="4151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4110" y="1692749"/>
            <a:ext cx="4640781" cy="39300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9270" y="1340097"/>
            <a:ext cx="793702" cy="793702"/>
            <a:chOff x="559270" y="1340097"/>
            <a:chExt cx="793702" cy="79370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270" y="1340097"/>
              <a:ext cx="793702" cy="79370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479367" y="-569976"/>
            <a:ext cx="25936862" cy="1291386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8696" y="1341522"/>
            <a:ext cx="960686" cy="88019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70430" y="1810951"/>
            <a:ext cx="3282657" cy="99361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55725" y="3626825"/>
            <a:ext cx="7259800" cy="77425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73140" y="3626825"/>
            <a:ext cx="5585752" cy="77425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075950" y="5972085"/>
            <a:ext cx="6477505" cy="77425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403483" y="7187354"/>
            <a:ext cx="6523848" cy="77425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844009" y="8372499"/>
            <a:ext cx="2718314" cy="77425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-468155" y="4758886"/>
            <a:ext cx="3881800" cy="9936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740" y="-237057"/>
            <a:ext cx="18549451" cy="1054945"/>
            <a:chOff x="-126740" y="-237057"/>
            <a:chExt cx="18549451" cy="1054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740" y="-237057"/>
              <a:ext cx="18549451" cy="10549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6740" y="10061856"/>
            <a:ext cx="18549451" cy="376082"/>
            <a:chOff x="-126740" y="10061856"/>
            <a:chExt cx="18549451" cy="3760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6740" y="10061856"/>
              <a:ext cx="18549451" cy="37608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397" y="178969"/>
            <a:ext cx="2164971" cy="5936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76367" y="314058"/>
            <a:ext cx="2455514" cy="415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580434" y="3959720"/>
            <a:ext cx="19590397" cy="14286"/>
            <a:chOff x="-580434" y="3959720"/>
            <a:chExt cx="19590397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80434" y="3959720"/>
              <a:ext cx="19590397" cy="1428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16693" y="6069102"/>
            <a:ext cx="3884390" cy="28377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164564" y="7473992"/>
            <a:ext cx="3870139" cy="16121"/>
            <a:chOff x="3164564" y="7473992"/>
            <a:chExt cx="3870139" cy="161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3164564" y="7473992"/>
              <a:ext cx="3870139" cy="161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61003" y="4587516"/>
            <a:ext cx="4189057" cy="642871"/>
            <a:chOff x="1261003" y="4587516"/>
            <a:chExt cx="4189057" cy="6428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1003" y="4587516"/>
              <a:ext cx="4189057" cy="64287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1335" y="4409524"/>
            <a:ext cx="3072267" cy="112381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08356" y="6407197"/>
            <a:ext cx="4242562" cy="22550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018993" y="7473992"/>
            <a:ext cx="3870139" cy="16121"/>
            <a:chOff x="7018993" y="7473992"/>
            <a:chExt cx="3870139" cy="1612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7018993" y="7473992"/>
              <a:ext cx="3870139" cy="161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115433" y="4587516"/>
            <a:ext cx="4189057" cy="642871"/>
            <a:chOff x="5115433" y="4587516"/>
            <a:chExt cx="4189057" cy="6428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15433" y="4587516"/>
              <a:ext cx="4189057" cy="64287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016861" y="6069102"/>
            <a:ext cx="3609238" cy="283774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884785" y="7473992"/>
            <a:ext cx="3870139" cy="16121"/>
            <a:chOff x="10884785" y="7473992"/>
            <a:chExt cx="3870139" cy="1612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10884785" y="7473992"/>
              <a:ext cx="3870139" cy="1612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981225" y="4587516"/>
            <a:ext cx="4189057" cy="642871"/>
            <a:chOff x="8981225" y="4587516"/>
            <a:chExt cx="4189057" cy="64287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81225" y="4587516"/>
              <a:ext cx="4189057" cy="642871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265594" y="6986816"/>
            <a:ext cx="4331076" cy="100647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739215" y="7473992"/>
            <a:ext cx="3870139" cy="16121"/>
            <a:chOff x="14739215" y="7473992"/>
            <a:chExt cx="3870139" cy="1612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14739215" y="7473992"/>
              <a:ext cx="3870139" cy="1612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835654" y="4587516"/>
            <a:ext cx="4189057" cy="642871"/>
            <a:chOff x="12835654" y="4587516"/>
            <a:chExt cx="4189057" cy="64287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835654" y="4587516"/>
              <a:ext cx="4189057" cy="64287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746006" y="1005201"/>
            <a:ext cx="793702" cy="793702"/>
            <a:chOff x="8746006" y="1005201"/>
            <a:chExt cx="793702" cy="79370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746006" y="1005201"/>
              <a:ext cx="793702" cy="79370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011011" y="6111516"/>
            <a:ext cx="573857" cy="573857"/>
            <a:chOff x="2011011" y="6111516"/>
            <a:chExt cx="573857" cy="57385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11011" y="6111516"/>
              <a:ext cx="573857" cy="57385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411405" y="6811960"/>
            <a:ext cx="405000" cy="571429"/>
            <a:chOff x="2411405" y="6811960"/>
            <a:chExt cx="405000" cy="57142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411405" y="6811960"/>
              <a:ext cx="405000" cy="57142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745788" y="7574687"/>
            <a:ext cx="476190" cy="476190"/>
            <a:chOff x="1745788" y="7574687"/>
            <a:chExt cx="476190" cy="476190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45788" y="757468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071689" y="6511960"/>
            <a:ext cx="332738" cy="619048"/>
            <a:chOff x="6071689" y="6511960"/>
            <a:chExt cx="332738" cy="619048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071689" y="6511960"/>
              <a:ext cx="332738" cy="61904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212454" y="8231007"/>
            <a:ext cx="547870" cy="476190"/>
            <a:chOff x="2212454" y="8231007"/>
            <a:chExt cx="547870" cy="476190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212454" y="8231007"/>
              <a:ext cx="54787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523264" y="6160848"/>
            <a:ext cx="559470" cy="559470"/>
            <a:chOff x="9523264" y="6160848"/>
            <a:chExt cx="559470" cy="559470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523264" y="6160848"/>
              <a:ext cx="559470" cy="55947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585697" y="7152986"/>
            <a:ext cx="559470" cy="559470"/>
            <a:chOff x="13585697" y="7152986"/>
            <a:chExt cx="559470" cy="559470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585697" y="7152986"/>
              <a:ext cx="559470" cy="559470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8705433" y="1006626"/>
            <a:ext cx="960686" cy="880190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4878265" y="1775534"/>
            <a:ext cx="8400600" cy="2325524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7245190" y="3160658"/>
            <a:ext cx="3556914" cy="993610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5485677" y="4419048"/>
            <a:ext cx="3153762" cy="1104762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9190154" y="4409524"/>
            <a:ext cx="3324562" cy="1123810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3161439" y="4380952"/>
            <a:ext cx="3200010" cy="11809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740" y="-237057"/>
            <a:ext cx="18549451" cy="1054945"/>
            <a:chOff x="-126740" y="-237057"/>
            <a:chExt cx="18549451" cy="1054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740" y="-237057"/>
              <a:ext cx="18549451" cy="10549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6740" y="10061856"/>
            <a:ext cx="18549451" cy="376082"/>
            <a:chOff x="-126740" y="10061856"/>
            <a:chExt cx="18549451" cy="3760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6740" y="10061856"/>
              <a:ext cx="18549451" cy="37608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397" y="178969"/>
            <a:ext cx="2164971" cy="5936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76367" y="314058"/>
            <a:ext cx="2455514" cy="4151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9723" y="1044616"/>
            <a:ext cx="7486448" cy="23255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7426" y="1540143"/>
            <a:ext cx="793702" cy="793702"/>
            <a:chOff x="327426" y="1540143"/>
            <a:chExt cx="793702" cy="79370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7426" y="1540143"/>
              <a:ext cx="793702" cy="7937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76190" y="2856279"/>
            <a:ext cx="13333333" cy="6666667"/>
            <a:chOff x="2476190" y="2856279"/>
            <a:chExt cx="13333333" cy="66666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76190" y="2856279"/>
              <a:ext cx="13333333" cy="666666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6852" y="1541568"/>
            <a:ext cx="960686" cy="8801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45190" y="1688549"/>
            <a:ext cx="3575962" cy="9936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740" y="-237057"/>
            <a:ext cx="18549451" cy="1054945"/>
            <a:chOff x="-126740" y="-237057"/>
            <a:chExt cx="18549451" cy="1054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740" y="-237057"/>
              <a:ext cx="18549451" cy="10549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6740" y="10061856"/>
            <a:ext cx="18549451" cy="376082"/>
            <a:chOff x="-126740" y="10061856"/>
            <a:chExt cx="18549451" cy="3760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6740" y="10061856"/>
              <a:ext cx="18549451" cy="37608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397" y="178969"/>
            <a:ext cx="2164971" cy="5936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76367" y="314058"/>
            <a:ext cx="2455514" cy="4151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9723" y="1044616"/>
            <a:ext cx="7486448" cy="23255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7426" y="1540143"/>
            <a:ext cx="793702" cy="793702"/>
            <a:chOff x="327426" y="1540143"/>
            <a:chExt cx="793702" cy="79370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7426" y="1540143"/>
              <a:ext cx="793702" cy="7937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3907" y="2840348"/>
            <a:ext cx="16797900" cy="6666667"/>
            <a:chOff x="743907" y="2840348"/>
            <a:chExt cx="16797900" cy="66666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3907" y="2840348"/>
              <a:ext cx="16797900" cy="666666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6852" y="1541568"/>
            <a:ext cx="960686" cy="8801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45190" y="1688549"/>
            <a:ext cx="3575962" cy="9936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2024-03-15T01:49:59Z</dcterms:created>
  <dcterms:modified xsi:type="dcterms:W3CDTF">2024-03-15T01:49:59Z</dcterms:modified>
</cp:coreProperties>
</file>