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934" y="5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5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5.png"/><Relationship Id="rId21" Type="http://schemas.openxmlformats.org/officeDocument/2006/relationships/image" Target="../media/image27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5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9.png"/><Relationship Id="rId5" Type="http://schemas.openxmlformats.org/officeDocument/2006/relationships/image" Target="../media/image16.png"/><Relationship Id="rId15" Type="http://schemas.openxmlformats.org/officeDocument/2006/relationships/image" Target="../media/image41.png"/><Relationship Id="rId23" Type="http://schemas.openxmlformats.org/officeDocument/2006/relationships/image" Target="../media/image15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12.pn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12.png"/><Relationship Id="rId10" Type="http://schemas.openxmlformats.org/officeDocument/2006/relationships/image" Target="../media/image62.png"/><Relationship Id="rId4" Type="http://schemas.openxmlformats.org/officeDocument/2006/relationships/image" Target="../media/image9.png"/><Relationship Id="rId9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12.png"/><Relationship Id="rId1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9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61.png"/><Relationship Id="rId3" Type="http://schemas.openxmlformats.org/officeDocument/2006/relationships/image" Target="../media/image5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1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12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9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59363" y="2086627"/>
            <a:ext cx="966988" cy="966988"/>
            <a:chOff x="8659363" y="2086627"/>
            <a:chExt cx="966988" cy="966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9363" y="2086627"/>
              <a:ext cx="966988" cy="9669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60922" y="8699338"/>
            <a:ext cx="22717112" cy="18512"/>
            <a:chOff x="-2260922" y="8699338"/>
            <a:chExt cx="22717112" cy="185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260922" y="8699338"/>
              <a:ext cx="22717112" cy="18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2845" y="2560462"/>
            <a:ext cx="5660042" cy="22459"/>
            <a:chOff x="2812845" y="2560462"/>
            <a:chExt cx="5660042" cy="224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2845" y="2560462"/>
              <a:ext cx="5660042" cy="224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12828" y="2560462"/>
            <a:ext cx="5660042" cy="22459"/>
            <a:chOff x="9812828" y="2560462"/>
            <a:chExt cx="5660042" cy="224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2828" y="2560462"/>
              <a:ext cx="5660042" cy="2245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7440" y="4048781"/>
            <a:ext cx="15955629" cy="34088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28144" y="3231714"/>
            <a:ext cx="7969581" cy="991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10143" y="9144270"/>
            <a:ext cx="10157533" cy="7134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09973" y="2118684"/>
            <a:ext cx="1111381" cy="1050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7443" y="1923530"/>
            <a:ext cx="4869352" cy="2325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9270" y="1321049"/>
            <a:ext cx="793702" cy="793702"/>
            <a:chOff x="559270" y="1321049"/>
            <a:chExt cx="793702" cy="7937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270" y="1321049"/>
              <a:ext cx="793702" cy="7937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030567" y="-643559"/>
            <a:ext cx="24905540" cy="1229714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8696" y="1322474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59363" y="2086627"/>
            <a:ext cx="966988" cy="966988"/>
            <a:chOff x="8659363" y="2086627"/>
            <a:chExt cx="966988" cy="966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9363" y="2086627"/>
              <a:ext cx="966988" cy="9669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60922" y="8699338"/>
            <a:ext cx="22717112" cy="18512"/>
            <a:chOff x="-2260922" y="8699338"/>
            <a:chExt cx="22717112" cy="185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260922" y="8699338"/>
              <a:ext cx="22717112" cy="18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2845" y="2560462"/>
            <a:ext cx="5660042" cy="22459"/>
            <a:chOff x="2812845" y="2560462"/>
            <a:chExt cx="5660042" cy="224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2845" y="2560462"/>
              <a:ext cx="5660042" cy="224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12828" y="2560462"/>
            <a:ext cx="5660042" cy="22459"/>
            <a:chOff x="9812828" y="2560462"/>
            <a:chExt cx="5660042" cy="224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2828" y="2560462"/>
              <a:ext cx="5660042" cy="2245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00202" y="4096400"/>
            <a:ext cx="16020514" cy="31517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84687" y="3118914"/>
            <a:ext cx="9258495" cy="12174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10143" y="9144270"/>
            <a:ext cx="10157533" cy="7134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09973" y="2118684"/>
            <a:ext cx="1111381" cy="1050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5214" y="6332376"/>
            <a:ext cx="604078" cy="598745"/>
            <a:chOff x="1715214" y="6332376"/>
            <a:chExt cx="604078" cy="59874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5214" y="6332376"/>
              <a:ext cx="604078" cy="59874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1102" y="6305231"/>
            <a:ext cx="967562" cy="741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93134" y="1631019"/>
            <a:ext cx="793702" cy="793702"/>
            <a:chOff x="8793134" y="1631019"/>
            <a:chExt cx="793702" cy="7937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3134" y="1631019"/>
              <a:ext cx="793702" cy="7937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59973" y="2018210"/>
            <a:ext cx="5660042" cy="22459"/>
            <a:chOff x="2859973" y="2018210"/>
            <a:chExt cx="5660042" cy="224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59973" y="2018210"/>
              <a:ext cx="5660042" cy="22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59956" y="2018210"/>
            <a:ext cx="5660042" cy="22459"/>
            <a:chOff x="9859956" y="2018210"/>
            <a:chExt cx="5660042" cy="224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59956" y="2018210"/>
              <a:ext cx="5660042" cy="224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652341" y="5238095"/>
            <a:ext cx="19590397" cy="14286"/>
            <a:chOff x="-652341" y="5238095"/>
            <a:chExt cx="19590397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52341" y="5238095"/>
              <a:ext cx="19590397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61789" y="1651492"/>
            <a:ext cx="859648" cy="8801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06990" y="1961842"/>
            <a:ext cx="12855629" cy="292952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31257" y="6050182"/>
            <a:ext cx="3008686" cy="14985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014082" y="6332376"/>
            <a:ext cx="604078" cy="598745"/>
            <a:chOff x="7014082" y="6332376"/>
            <a:chExt cx="604078" cy="59874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4082" y="6332376"/>
              <a:ext cx="604078" cy="59874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29971" y="6305236"/>
            <a:ext cx="977086" cy="74109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39648" y="5993039"/>
            <a:ext cx="3509714" cy="161287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26774" y="6332376"/>
            <a:ext cx="604078" cy="598745"/>
            <a:chOff x="12226774" y="6332376"/>
            <a:chExt cx="604078" cy="5987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6774" y="6332376"/>
              <a:ext cx="604078" cy="59874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42638" y="6305236"/>
            <a:ext cx="977086" cy="7410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03311" y="7803821"/>
            <a:ext cx="4899762" cy="14985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715214" y="8047845"/>
            <a:ext cx="604078" cy="598745"/>
            <a:chOff x="1715214" y="8047845"/>
            <a:chExt cx="604078" cy="59874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5214" y="8047845"/>
              <a:ext cx="604078" cy="59874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31105" y="8020702"/>
            <a:ext cx="977086" cy="74109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44528" y="7833996"/>
            <a:ext cx="2996657" cy="151520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014082" y="8047845"/>
            <a:ext cx="604078" cy="598745"/>
            <a:chOff x="7014082" y="8047845"/>
            <a:chExt cx="604078" cy="59874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4082" y="8047845"/>
              <a:ext cx="604078" cy="59874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29971" y="8020702"/>
            <a:ext cx="977086" cy="74109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226774" y="8047845"/>
            <a:ext cx="604078" cy="598745"/>
            <a:chOff x="12226774" y="8047845"/>
            <a:chExt cx="604078" cy="59874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6774" y="8047845"/>
              <a:ext cx="604078" cy="598745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42638" y="8020702"/>
            <a:ext cx="977086" cy="74109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733257" y="7765658"/>
            <a:ext cx="3065829" cy="1498590"/>
          </a:xfrm>
          <a:prstGeom prst="rect">
            <a:avLst/>
          </a:prstGeom>
        </p:spPr>
      </p:pic>
      <p:pic>
        <p:nvPicPr>
          <p:cNvPr id="12" name="Object 4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07802" y="6993464"/>
            <a:ext cx="2503590" cy="593924"/>
          </a:xfrm>
          <a:prstGeom prst="rect">
            <a:avLst/>
          </a:prstGeom>
        </p:spPr>
      </p:pic>
      <p:pic>
        <p:nvPicPr>
          <p:cNvPr id="14" name="Object 4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013144" y="6049989"/>
            <a:ext cx="4617638" cy="15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557369" y="1838083"/>
            <a:ext cx="17699114" cy="2325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80434" y="3959720"/>
            <a:ext cx="19590397" cy="14286"/>
            <a:chOff x="-580434" y="3959720"/>
            <a:chExt cx="19590397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80434" y="3959720"/>
              <a:ext cx="1959039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4678" y="4401321"/>
            <a:ext cx="5171429" cy="5238095"/>
            <a:chOff x="1114678" y="4401321"/>
            <a:chExt cx="5171429" cy="5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4678" y="4401321"/>
              <a:ext cx="5171429" cy="5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4678" y="5941936"/>
            <a:ext cx="5171429" cy="14653"/>
            <a:chOff x="1114678" y="5941936"/>
            <a:chExt cx="5171429" cy="146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678" y="5941936"/>
              <a:ext cx="5171429" cy="1465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306" y="4685708"/>
            <a:ext cx="6019371" cy="11841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1424" y="5947213"/>
            <a:ext cx="3676743" cy="11696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1424" y="6936314"/>
            <a:ext cx="4507552" cy="7505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08343" y="7506368"/>
            <a:ext cx="4944162" cy="11696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555882" y="4401321"/>
            <a:ext cx="5171567" cy="5238095"/>
            <a:chOff x="6555882" y="4401321"/>
            <a:chExt cx="5171567" cy="52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5882" y="4401321"/>
              <a:ext cx="5171567" cy="5238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55951" y="5941936"/>
            <a:ext cx="5171429" cy="14653"/>
            <a:chOff x="6555951" y="5941936"/>
            <a:chExt cx="5171429" cy="146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5951" y="5941936"/>
              <a:ext cx="5171429" cy="1465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4032" y="4939135"/>
            <a:ext cx="4627429" cy="118416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3384" y="6121816"/>
            <a:ext cx="3865438" cy="7505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3384" y="7099119"/>
            <a:ext cx="4690733" cy="116962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50808" y="8495470"/>
            <a:ext cx="3587162" cy="75057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999469" y="4401321"/>
            <a:ext cx="5171567" cy="5238095"/>
            <a:chOff x="11999469" y="4401321"/>
            <a:chExt cx="5171567" cy="52380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99469" y="4401321"/>
              <a:ext cx="5171567" cy="52380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99538" y="5941936"/>
            <a:ext cx="5171429" cy="14653"/>
            <a:chOff x="11999538" y="5941936"/>
            <a:chExt cx="5171429" cy="1465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99538" y="5941936"/>
              <a:ext cx="5171429" cy="14653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25869" y="4939135"/>
            <a:ext cx="5415676" cy="118416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97003" y="6121816"/>
            <a:ext cx="3587162" cy="75057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97003" y="7101865"/>
            <a:ext cx="4607695" cy="116962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97003" y="8495470"/>
            <a:ext cx="4690733" cy="116962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08343" y="8495470"/>
            <a:ext cx="4298171" cy="116962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582581" y="4565073"/>
            <a:ext cx="4637829" cy="68892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024976" y="4565073"/>
            <a:ext cx="4637829" cy="6889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793134" y="1321363"/>
            <a:ext cx="793702" cy="793702"/>
            <a:chOff x="8793134" y="1321363"/>
            <a:chExt cx="793702" cy="79370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93134" y="1321363"/>
              <a:ext cx="793702" cy="79370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752561" y="1322788"/>
            <a:ext cx="951162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85971" y="1822778"/>
            <a:ext cx="17447895" cy="28823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80434" y="3959720"/>
            <a:ext cx="19590397" cy="14286"/>
            <a:chOff x="-580434" y="3959720"/>
            <a:chExt cx="19590397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434" y="3959720"/>
              <a:ext cx="1959039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86256" y="6857292"/>
            <a:ext cx="8113201" cy="14262"/>
            <a:chOff x="5086256" y="6857292"/>
            <a:chExt cx="8113201" cy="142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6256" y="6857292"/>
              <a:ext cx="8113201" cy="1426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2768" y="5057187"/>
            <a:ext cx="10874276" cy="1648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0259" y="4171422"/>
            <a:ext cx="4970571" cy="11841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93192" y="7899121"/>
            <a:ext cx="6499476" cy="1648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86277" y="6997583"/>
            <a:ext cx="4970571" cy="11841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93134" y="1321363"/>
            <a:ext cx="793702" cy="793702"/>
            <a:chOff x="8793134" y="1321363"/>
            <a:chExt cx="793702" cy="79370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93134" y="1321363"/>
              <a:ext cx="793702" cy="79370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52561" y="1322788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9723" y="1044616"/>
            <a:ext cx="7486448" cy="2325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76190" y="2856279"/>
            <a:ext cx="13333333" cy="6666667"/>
            <a:chOff x="2476190" y="2856279"/>
            <a:chExt cx="13333333" cy="66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6190" y="2856279"/>
              <a:ext cx="13333333" cy="666666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45190" y="1688549"/>
            <a:ext cx="3575962" cy="993610"/>
          </a:xfrm>
          <a:prstGeom prst="rect">
            <a:avLst/>
          </a:prstGeom>
        </p:spPr>
      </p:pic>
      <p:grpSp>
        <p:nvGrpSpPr>
          <p:cNvPr id="2" name="그룹 1003">
            <a:extLst>
              <a:ext uri="{FF2B5EF4-FFF2-40B4-BE49-F238E27FC236}">
                <a16:creationId xmlns:a16="http://schemas.microsoft.com/office/drawing/2014/main" id="{1ECF6047-3EC4-C805-EEDD-994185CD94D9}"/>
              </a:ext>
            </a:extLst>
          </p:cNvPr>
          <p:cNvGrpSpPr/>
          <p:nvPr/>
        </p:nvGrpSpPr>
        <p:grpSpPr>
          <a:xfrm>
            <a:off x="327426" y="1540143"/>
            <a:ext cx="793702" cy="793702"/>
            <a:chOff x="327426" y="1540143"/>
            <a:chExt cx="793702" cy="793702"/>
          </a:xfrm>
        </p:grpSpPr>
        <p:pic>
          <p:nvPicPr>
            <p:cNvPr id="4" name="Object 11">
              <a:extLst>
                <a:ext uri="{FF2B5EF4-FFF2-40B4-BE49-F238E27FC236}">
                  <a16:creationId xmlns:a16="http://schemas.microsoft.com/office/drawing/2014/main" id="{D58D2105-13D9-6ED1-6A0F-976B9363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426" y="1540143"/>
              <a:ext cx="793702" cy="793702"/>
            </a:xfrm>
            <a:prstGeom prst="rect">
              <a:avLst/>
            </a:prstGeom>
          </p:spPr>
        </p:pic>
      </p:grpSp>
      <p:pic>
        <p:nvPicPr>
          <p:cNvPr id="5" name="Object 14">
            <a:extLst>
              <a:ext uri="{FF2B5EF4-FFF2-40B4-BE49-F238E27FC236}">
                <a16:creationId xmlns:a16="http://schemas.microsoft.com/office/drawing/2014/main" id="{DC9521BD-3ECD-665F-4BFD-541915D6FBDA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6852" y="1541568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9723" y="1044616"/>
            <a:ext cx="7486448" cy="2325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43907" y="2840348"/>
            <a:ext cx="16797900" cy="6666667"/>
            <a:chOff x="743907" y="2840348"/>
            <a:chExt cx="16797900" cy="66666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907" y="2840348"/>
              <a:ext cx="16797900" cy="666666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45190" y="1688549"/>
            <a:ext cx="3575962" cy="993610"/>
          </a:xfrm>
          <a:prstGeom prst="rect">
            <a:avLst/>
          </a:prstGeom>
        </p:spPr>
      </p:pic>
      <p:grpSp>
        <p:nvGrpSpPr>
          <p:cNvPr id="2" name="그룹 1003">
            <a:extLst>
              <a:ext uri="{FF2B5EF4-FFF2-40B4-BE49-F238E27FC236}">
                <a16:creationId xmlns:a16="http://schemas.microsoft.com/office/drawing/2014/main" id="{8EE24624-E459-AC43-260E-8098740818AD}"/>
              </a:ext>
            </a:extLst>
          </p:cNvPr>
          <p:cNvGrpSpPr/>
          <p:nvPr/>
        </p:nvGrpSpPr>
        <p:grpSpPr>
          <a:xfrm>
            <a:off x="327426" y="1540143"/>
            <a:ext cx="793702" cy="793702"/>
            <a:chOff x="327426" y="1540143"/>
            <a:chExt cx="793702" cy="793702"/>
          </a:xfrm>
        </p:grpSpPr>
        <p:pic>
          <p:nvPicPr>
            <p:cNvPr id="4" name="Object 11">
              <a:extLst>
                <a:ext uri="{FF2B5EF4-FFF2-40B4-BE49-F238E27FC236}">
                  <a16:creationId xmlns:a16="http://schemas.microsoft.com/office/drawing/2014/main" id="{6636D0A6-F93C-8679-C3EC-97EC96A9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426" y="1540143"/>
              <a:ext cx="793702" cy="793702"/>
            </a:xfrm>
            <a:prstGeom prst="rect">
              <a:avLst/>
            </a:prstGeom>
          </p:spPr>
        </p:pic>
      </p:grpSp>
      <p:pic>
        <p:nvPicPr>
          <p:cNvPr id="5" name="Object 14">
            <a:extLst>
              <a:ext uri="{FF2B5EF4-FFF2-40B4-BE49-F238E27FC236}">
                <a16:creationId xmlns:a16="http://schemas.microsoft.com/office/drawing/2014/main" id="{3B670B7A-A2F7-A37A-6D1D-ABCCBEB9C0BA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6852" y="1541568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1628" y="1044616"/>
            <a:ext cx="7636314" cy="23255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641108" y="-263639"/>
            <a:ext cx="31567930" cy="12716388"/>
          </a:xfrm>
          <a:prstGeom prst="rect">
            <a:avLst/>
          </a:prstGeom>
        </p:spPr>
      </p:pic>
      <p:grpSp>
        <p:nvGrpSpPr>
          <p:cNvPr id="2" name="그룹 1003"/>
          <p:cNvGrpSpPr/>
          <p:nvPr/>
        </p:nvGrpSpPr>
        <p:grpSpPr>
          <a:xfrm>
            <a:off x="559270" y="1562100"/>
            <a:ext cx="793702" cy="793702"/>
            <a:chOff x="559270" y="1340097"/>
            <a:chExt cx="793702" cy="793702"/>
          </a:xfrm>
        </p:grpSpPr>
        <p:pic>
          <p:nvPicPr>
            <p:cNvPr id="4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270" y="1340097"/>
              <a:ext cx="793702" cy="793702"/>
            </a:xfrm>
            <a:prstGeom prst="rect">
              <a:avLst/>
            </a:prstGeom>
          </p:spPr>
        </p:pic>
      </p:grpSp>
      <p:pic>
        <p:nvPicPr>
          <p:cNvPr id="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8696" y="1563525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110" y="1692749"/>
            <a:ext cx="4640781" cy="39300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479367" y="-569976"/>
            <a:ext cx="25936862" cy="1291386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70430" y="1810951"/>
            <a:ext cx="3282657" cy="9936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5725" y="3626825"/>
            <a:ext cx="7259800" cy="7742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73140" y="3626825"/>
            <a:ext cx="5585752" cy="7742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75950" y="5972085"/>
            <a:ext cx="6477505" cy="7742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3483" y="7187354"/>
            <a:ext cx="6523848" cy="7742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44009" y="8372499"/>
            <a:ext cx="2718314" cy="7742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468155" y="4758886"/>
            <a:ext cx="3881800" cy="993610"/>
          </a:xfrm>
          <a:prstGeom prst="rect">
            <a:avLst/>
          </a:prstGeom>
        </p:spPr>
      </p:pic>
      <p:grpSp>
        <p:nvGrpSpPr>
          <p:cNvPr id="2" name="그룹 1003"/>
          <p:cNvGrpSpPr/>
          <p:nvPr/>
        </p:nvGrpSpPr>
        <p:grpSpPr>
          <a:xfrm>
            <a:off x="669606" y="1283366"/>
            <a:ext cx="793702" cy="793702"/>
            <a:chOff x="327426" y="1540143"/>
            <a:chExt cx="793702" cy="793702"/>
          </a:xfrm>
        </p:grpSpPr>
        <p:pic>
          <p:nvPicPr>
            <p:cNvPr id="4" name="Object 1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7426" y="1540143"/>
              <a:ext cx="793702" cy="793702"/>
            </a:xfrm>
            <a:prstGeom prst="rect">
              <a:avLst/>
            </a:prstGeom>
          </p:spPr>
        </p:pic>
      </p:grpSp>
      <p:pic>
        <p:nvPicPr>
          <p:cNvPr id="5" name="Object 1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9032" y="1284791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397" y="178969"/>
            <a:ext cx="2164971" cy="5936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76367" y="314058"/>
            <a:ext cx="2455514" cy="415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80434" y="3959720"/>
            <a:ext cx="19590397" cy="14286"/>
            <a:chOff x="-580434" y="3959720"/>
            <a:chExt cx="19590397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80434" y="3959720"/>
              <a:ext cx="19590397" cy="14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6693" y="6069102"/>
            <a:ext cx="3884390" cy="28377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64564" y="7473992"/>
            <a:ext cx="3870139" cy="16121"/>
            <a:chOff x="3164564" y="7473992"/>
            <a:chExt cx="3870139" cy="161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164564" y="7473992"/>
              <a:ext cx="3870139" cy="161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1003" y="4587516"/>
            <a:ext cx="4189057" cy="642871"/>
            <a:chOff x="1261003" y="4587516"/>
            <a:chExt cx="4189057" cy="6428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1003" y="4587516"/>
              <a:ext cx="4189057" cy="6428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1335" y="4409524"/>
            <a:ext cx="3072267" cy="11238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08356" y="6407197"/>
            <a:ext cx="4242562" cy="22550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018993" y="7473992"/>
            <a:ext cx="3870139" cy="16121"/>
            <a:chOff x="7018993" y="7473992"/>
            <a:chExt cx="3870139" cy="161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018993" y="7473992"/>
              <a:ext cx="3870139" cy="161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15433" y="4587516"/>
            <a:ext cx="4189057" cy="642871"/>
            <a:chOff x="5115433" y="4587516"/>
            <a:chExt cx="4189057" cy="6428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5433" y="4587516"/>
              <a:ext cx="4189057" cy="64287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16861" y="6069102"/>
            <a:ext cx="3609238" cy="28377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884785" y="7473992"/>
            <a:ext cx="3870139" cy="16121"/>
            <a:chOff x="10884785" y="7473992"/>
            <a:chExt cx="3870139" cy="1612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884785" y="7473992"/>
              <a:ext cx="3870139" cy="161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81225" y="4587516"/>
            <a:ext cx="4189057" cy="642871"/>
            <a:chOff x="8981225" y="4587516"/>
            <a:chExt cx="4189057" cy="6428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81225" y="4587516"/>
              <a:ext cx="4189057" cy="64287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65594" y="6986816"/>
            <a:ext cx="4331076" cy="10064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739215" y="7473992"/>
            <a:ext cx="3870139" cy="16121"/>
            <a:chOff x="14739215" y="7473992"/>
            <a:chExt cx="3870139" cy="1612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739215" y="7473992"/>
              <a:ext cx="3870139" cy="161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835654" y="4587516"/>
            <a:ext cx="4189057" cy="642871"/>
            <a:chOff x="12835654" y="4587516"/>
            <a:chExt cx="4189057" cy="64287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35654" y="4587516"/>
              <a:ext cx="4189057" cy="6428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011011" y="6111516"/>
            <a:ext cx="573857" cy="573857"/>
            <a:chOff x="2011011" y="6111516"/>
            <a:chExt cx="573857" cy="5738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11011" y="6111516"/>
              <a:ext cx="573857" cy="5738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411405" y="6811960"/>
            <a:ext cx="405000" cy="571429"/>
            <a:chOff x="2411405" y="6811960"/>
            <a:chExt cx="405000" cy="5714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1405" y="6811960"/>
              <a:ext cx="405000" cy="57142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45788" y="7574687"/>
            <a:ext cx="476190" cy="476190"/>
            <a:chOff x="1745788" y="7574687"/>
            <a:chExt cx="476190" cy="47619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45788" y="757468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071689" y="6511960"/>
            <a:ext cx="332738" cy="619048"/>
            <a:chOff x="6071689" y="6511960"/>
            <a:chExt cx="332738" cy="61904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71689" y="6511960"/>
              <a:ext cx="332738" cy="61904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212454" y="8231007"/>
            <a:ext cx="547870" cy="476190"/>
            <a:chOff x="2212454" y="8231007"/>
            <a:chExt cx="547870" cy="47619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12454" y="8231007"/>
              <a:ext cx="547870" cy="47619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523264" y="6160848"/>
            <a:ext cx="559470" cy="559470"/>
            <a:chOff x="9523264" y="6160848"/>
            <a:chExt cx="559470" cy="55947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23264" y="6160848"/>
              <a:ext cx="559470" cy="55947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585697" y="7152986"/>
            <a:ext cx="559470" cy="559470"/>
            <a:chOff x="13585697" y="7152986"/>
            <a:chExt cx="559470" cy="55947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585697" y="7152986"/>
              <a:ext cx="559470" cy="559470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878265" y="1775534"/>
            <a:ext cx="8400600" cy="232552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245190" y="3160658"/>
            <a:ext cx="3556914" cy="993610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485677" y="4419048"/>
            <a:ext cx="3153762" cy="1104762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190154" y="4409524"/>
            <a:ext cx="3324562" cy="112381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161439" y="4380952"/>
            <a:ext cx="3200010" cy="1180952"/>
          </a:xfrm>
          <a:prstGeom prst="rect">
            <a:avLst/>
          </a:prstGeom>
        </p:spPr>
      </p:pic>
      <p:grpSp>
        <p:nvGrpSpPr>
          <p:cNvPr id="7" name="그룹 1003">
            <a:extLst>
              <a:ext uri="{FF2B5EF4-FFF2-40B4-BE49-F238E27FC236}">
                <a16:creationId xmlns:a16="http://schemas.microsoft.com/office/drawing/2014/main" id="{3522CDE6-2A48-EB12-B2D9-E81F4776C63C}"/>
              </a:ext>
            </a:extLst>
          </p:cNvPr>
          <p:cNvGrpSpPr/>
          <p:nvPr/>
        </p:nvGrpSpPr>
        <p:grpSpPr>
          <a:xfrm>
            <a:off x="669606" y="1283366"/>
            <a:ext cx="793702" cy="793702"/>
            <a:chOff x="327426" y="1540143"/>
            <a:chExt cx="793702" cy="793702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F97F2254-49EB-C65B-40B4-FE241D3EB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7426" y="1540143"/>
              <a:ext cx="793702" cy="793702"/>
            </a:xfrm>
            <a:prstGeom prst="rect">
              <a:avLst/>
            </a:prstGeom>
          </p:spPr>
        </p:pic>
      </p:grpSp>
      <p:pic>
        <p:nvPicPr>
          <p:cNvPr id="12" name="Object 16">
            <a:extLst>
              <a:ext uri="{FF2B5EF4-FFF2-40B4-BE49-F238E27FC236}">
                <a16:creationId xmlns:a16="http://schemas.microsoft.com/office/drawing/2014/main" id="{3A1B6CB8-8419-68FC-0867-E96D17C91643}"/>
              </a:ext>
            </a:extLst>
      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29032" y="1284791"/>
            <a:ext cx="960686" cy="880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보람 홍</cp:lastModifiedBy>
  <cp:revision>2</cp:revision>
  <dcterms:created xsi:type="dcterms:W3CDTF">2024-03-15T01:49:59Z</dcterms:created>
  <dcterms:modified xsi:type="dcterms:W3CDTF">2024-03-15T00:33:04Z</dcterms:modified>
</cp:coreProperties>
</file>