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6" r:id="rId5"/>
    <p:sldId id="263" r:id="rId6"/>
    <p:sldId id="265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B1F60-A92E-ADA6-9BB0-E86BE945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FB540A-E908-15BD-2BB8-85B6B8461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DF88F-BB80-8C95-B6D0-6B7F80DC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5A437-BF32-EE6F-49A1-B3E95416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C3875-44A2-0966-86C2-67975C88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2454-9B5F-B3DB-8625-819FB4F4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963F1-42EE-60EA-AB2B-731ED221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CD5D3-1A26-DB99-FD37-5C0AAF7D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F1815-5E9D-5628-1D32-6601DD75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2F821-A0AA-8797-DCAD-E6650058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30F62-D711-6B6D-3B37-3D5CF95A1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BC95A-A587-FC3E-70AF-42A84D4E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80D28-F71C-6363-A099-DCE56F9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1B91C-94AE-DCEC-EF7C-AE0A5E4C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6E18D-4F84-2A27-635E-08749A1A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2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A20BC-A61B-A83B-A7A7-9D796473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E6094-B844-03C2-5F9B-FD09F851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7695D-B554-0204-98E8-F1B34E9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CC4C0-2BB7-5DCA-E8A0-DA991330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C1BA8-9165-2FBB-2584-3ADA461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8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00F71-1B18-D6E3-A4BE-94CE0443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3AA05-0FE3-5D73-5AF1-EE31790E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E79E2-6222-DC4B-CC4C-2C5BC166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E5E09-DD4A-93BA-D957-8815AA97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2991A-7E61-7E8E-97D0-986C2448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3FAFB-9B05-D10F-997A-881F1100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4D331-6A03-4944-950D-332455D98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EA995-2EC3-D652-65DE-8656F946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2FAE4-2494-9108-FD74-885A4159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4C5D1-3DA1-5FFA-FEAA-2DE87033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0D9C1-81F4-44C5-FB16-A0199F2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6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95434-897D-3068-A3B6-3DE088DE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73821-DA58-C21E-577C-1C1DA9EA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09144-8404-EBB6-7EB8-3EA0C591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CECAB1-C258-8822-1F43-654348CB8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225811-D84E-E107-A8B0-AFEF03DE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34FE4-942B-2A28-760D-490F6262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C097D-E1BB-69A3-0102-07A2A895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540399-D140-F555-DDFB-1E521E27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6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47F9F-144B-017D-9157-722AE923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E5ADEF-1081-672C-F961-5A10A02F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EAFDB8-F323-B8E2-0267-D35F5E9E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3BE69-9E30-962F-5508-FD448B3D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70CC2-EB38-E151-DA21-B543D6A8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F1B8A5-9A91-55E7-E5A6-56EC8890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FA2705-D9FC-0700-F0F2-182EF4F5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9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6B00E-E9A0-5B37-CB00-B6342C38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D801A-BEB5-6B4D-5938-F18A385B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92BBB5-4073-9D66-C940-5ECE30EDE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0DAD7-98FE-9B99-A281-3A08BA74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9B96E-96EA-AC9B-7526-BA47985E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BBB63-0403-FBF2-EFCD-D6794F18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0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75B9-755E-DBCE-3BDA-7E6E29CF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C7376C-A42C-8E2E-E27E-80DC2720C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9FAC5-C863-8564-4F43-F2A1CF76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BEC1A-4524-2DDB-DBE1-99610ED6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8E6B3-3346-65A0-C425-7DC5A3DF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262B6-FE4B-BE14-7E19-0FA74F0E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458A56-D31E-681E-76B8-0BD5B795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479E8-88A5-99F9-E243-F523EE46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AC85D-8509-32DE-DFD4-FC312AF92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313EC-F105-4950-93F1-C5B6FB15878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BA326-5B5E-8A02-ACA5-69A78BB68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C2D6C-8989-66B2-A74D-5B6549C3E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B9F36-CC2A-44D6-B359-E787806E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332AD-3666-8D66-EE1E-8A9DCD401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/>
              <a:t>Gymunity</a:t>
            </a:r>
            <a:br>
              <a:rPr lang="en-US" altLang="ko-KR" b="1" dirty="0"/>
            </a:br>
            <a:r>
              <a:rPr lang="en-US" altLang="ko-KR" b="1" dirty="0"/>
              <a:t>Story Board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BA1124-81E1-8CB5-B194-370D458FA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4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0D9EE-9BC8-48ED-9ACA-7B5D2ABD55CD}"/>
              </a:ext>
            </a:extLst>
          </p:cNvPr>
          <p:cNvSpPr/>
          <p:nvPr/>
        </p:nvSpPr>
        <p:spPr>
          <a:xfrm>
            <a:off x="0" y="43180"/>
            <a:ext cx="12192000" cy="614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Gymunity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8E6B42-A18F-9551-2984-5966C93055E5}"/>
              </a:ext>
            </a:extLst>
          </p:cNvPr>
          <p:cNvSpPr/>
          <p:nvPr/>
        </p:nvSpPr>
        <p:spPr>
          <a:xfrm>
            <a:off x="5080" y="690880"/>
            <a:ext cx="12186920" cy="614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사전 설문을 통해 원하는 운동 프로그램을 설계해드립니다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46B8117-E192-488A-B05B-2FCAFB78BD3A}"/>
              </a:ext>
            </a:extLst>
          </p:cNvPr>
          <p:cNvSpPr/>
          <p:nvPr/>
        </p:nvSpPr>
        <p:spPr>
          <a:xfrm>
            <a:off x="4693920" y="3992880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시작하기</a:t>
            </a:r>
          </a:p>
        </p:txBody>
      </p:sp>
    </p:spTree>
    <p:extLst>
      <p:ext uri="{BB962C8B-B14F-4D97-AF65-F5344CB8AC3E}">
        <p14:creationId xmlns:p14="http://schemas.microsoft.com/office/powerpoint/2010/main" val="316495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0D9EE-9BC8-48ED-9ACA-7B5D2ABD55CD}"/>
              </a:ext>
            </a:extLst>
          </p:cNvPr>
          <p:cNvSpPr/>
          <p:nvPr/>
        </p:nvSpPr>
        <p:spPr>
          <a:xfrm>
            <a:off x="0" y="43180"/>
            <a:ext cx="12192000" cy="614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Gymunity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8E6B42-A18F-9551-2984-5966C93055E5}"/>
              </a:ext>
            </a:extLst>
          </p:cNvPr>
          <p:cNvSpPr/>
          <p:nvPr/>
        </p:nvSpPr>
        <p:spPr>
          <a:xfrm>
            <a:off x="5080" y="711200"/>
            <a:ext cx="12186920" cy="614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성별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연령대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운동 목표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운동 수준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질환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ko-KR" altLang="en-US" sz="20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46B8117-E192-488A-B05B-2FCAFB78BD3A}"/>
              </a:ext>
            </a:extLst>
          </p:cNvPr>
          <p:cNvSpPr/>
          <p:nvPr/>
        </p:nvSpPr>
        <p:spPr>
          <a:xfrm>
            <a:off x="4138748" y="1356201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남자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050EE6-4DEF-F6CB-8E26-5B6057D7B46C}"/>
              </a:ext>
            </a:extLst>
          </p:cNvPr>
          <p:cNvSpPr/>
          <p:nvPr/>
        </p:nvSpPr>
        <p:spPr>
          <a:xfrm>
            <a:off x="6170748" y="1356201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99CA865-EE10-AA51-1FA3-57EC24983A55}"/>
              </a:ext>
            </a:extLst>
          </p:cNvPr>
          <p:cNvSpPr/>
          <p:nvPr/>
        </p:nvSpPr>
        <p:spPr>
          <a:xfrm>
            <a:off x="147320" y="2577263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</a:t>
            </a:r>
            <a:r>
              <a:rPr lang="ko-KR" altLang="en-US" b="1" dirty="0"/>
              <a:t>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8E6C88-00FB-26DC-62D1-2E7FD67EB861}"/>
              </a:ext>
            </a:extLst>
          </p:cNvPr>
          <p:cNvSpPr/>
          <p:nvPr/>
        </p:nvSpPr>
        <p:spPr>
          <a:xfrm>
            <a:off x="2179320" y="2577263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</a:t>
            </a:r>
            <a:r>
              <a:rPr lang="ko-KR" altLang="en-US" b="1" dirty="0"/>
              <a:t>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1C019B-CF8D-759F-499D-5719FDD5180F}"/>
              </a:ext>
            </a:extLst>
          </p:cNvPr>
          <p:cNvSpPr/>
          <p:nvPr/>
        </p:nvSpPr>
        <p:spPr>
          <a:xfrm>
            <a:off x="4211320" y="2577263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30</a:t>
            </a:r>
            <a:r>
              <a:rPr lang="ko-KR" altLang="en-US" b="1" dirty="0"/>
              <a:t>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5147D7-110C-5352-58C9-9C9C51AC25DC}"/>
              </a:ext>
            </a:extLst>
          </p:cNvPr>
          <p:cNvSpPr/>
          <p:nvPr/>
        </p:nvSpPr>
        <p:spPr>
          <a:xfrm>
            <a:off x="6150428" y="2577263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40</a:t>
            </a:r>
            <a:r>
              <a:rPr lang="ko-KR" altLang="en-US" b="1" dirty="0"/>
              <a:t>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284EA1-4096-995A-BCBA-A14EDE86CBCB}"/>
              </a:ext>
            </a:extLst>
          </p:cNvPr>
          <p:cNvSpPr/>
          <p:nvPr/>
        </p:nvSpPr>
        <p:spPr>
          <a:xfrm>
            <a:off x="8162108" y="2577263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50</a:t>
            </a:r>
            <a:r>
              <a:rPr lang="ko-KR" altLang="en-US" b="1" dirty="0"/>
              <a:t>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9578BC-4F42-94B4-B2BB-D5C715BC7220}"/>
              </a:ext>
            </a:extLst>
          </p:cNvPr>
          <p:cNvSpPr/>
          <p:nvPr/>
        </p:nvSpPr>
        <p:spPr>
          <a:xfrm>
            <a:off x="10194108" y="2577263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60</a:t>
            </a:r>
            <a:r>
              <a:rPr lang="ko-KR" altLang="en-US" b="1" dirty="0"/>
              <a:t>대 이상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C48B67-534E-1272-3684-CBB0C0B11708}"/>
              </a:ext>
            </a:extLst>
          </p:cNvPr>
          <p:cNvSpPr/>
          <p:nvPr/>
        </p:nvSpPr>
        <p:spPr>
          <a:xfrm>
            <a:off x="3299460" y="3814647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체중 감량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902DBD-ED4C-1814-DE25-75CB00A2BDAB}"/>
              </a:ext>
            </a:extLst>
          </p:cNvPr>
          <p:cNvSpPr/>
          <p:nvPr/>
        </p:nvSpPr>
        <p:spPr>
          <a:xfrm>
            <a:off x="5331460" y="3814647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근육량</a:t>
            </a:r>
            <a:r>
              <a:rPr lang="ko-KR" altLang="en-US" b="1" dirty="0"/>
              <a:t> 증가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4B02B8-E027-EAD4-0546-8CB509DCEBDF}"/>
              </a:ext>
            </a:extLst>
          </p:cNvPr>
          <p:cNvSpPr/>
          <p:nvPr/>
        </p:nvSpPr>
        <p:spPr>
          <a:xfrm>
            <a:off x="7363460" y="3814647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종합 건강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545D63-6B5E-FF1A-B1EE-7E94B7D10F40}"/>
              </a:ext>
            </a:extLst>
          </p:cNvPr>
          <p:cNvSpPr/>
          <p:nvPr/>
        </p:nvSpPr>
        <p:spPr>
          <a:xfrm>
            <a:off x="3299460" y="5052031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초급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26297D9-F729-6DE5-C259-12ECB20CCCB5}"/>
              </a:ext>
            </a:extLst>
          </p:cNvPr>
          <p:cNvSpPr/>
          <p:nvPr/>
        </p:nvSpPr>
        <p:spPr>
          <a:xfrm>
            <a:off x="5331460" y="5052031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중급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7B4EB-0549-A178-4F3B-EA13463440EF}"/>
              </a:ext>
            </a:extLst>
          </p:cNvPr>
          <p:cNvSpPr/>
          <p:nvPr/>
        </p:nvSpPr>
        <p:spPr>
          <a:xfrm>
            <a:off x="7363460" y="5052031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고급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E9AA2C-C732-3055-6B8C-19605A92132F}"/>
              </a:ext>
            </a:extLst>
          </p:cNvPr>
          <p:cNvSpPr/>
          <p:nvPr/>
        </p:nvSpPr>
        <p:spPr>
          <a:xfrm>
            <a:off x="117928" y="6199997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당뇨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A33EC76-DBBA-C9FD-D0C6-5D3FE87E61BA}"/>
              </a:ext>
            </a:extLst>
          </p:cNvPr>
          <p:cNvSpPr/>
          <p:nvPr/>
        </p:nvSpPr>
        <p:spPr>
          <a:xfrm>
            <a:off x="2149928" y="6199997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심혈관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9DE4D22-5788-3836-8830-9168FB3B9FCF}"/>
              </a:ext>
            </a:extLst>
          </p:cNvPr>
          <p:cNvSpPr/>
          <p:nvPr/>
        </p:nvSpPr>
        <p:spPr>
          <a:xfrm>
            <a:off x="4181928" y="6199997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고혈압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01AC21D-1619-4828-D175-0DA25644EDB3}"/>
              </a:ext>
            </a:extLst>
          </p:cNvPr>
          <p:cNvSpPr/>
          <p:nvPr/>
        </p:nvSpPr>
        <p:spPr>
          <a:xfrm>
            <a:off x="6150428" y="6199997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관절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9042B13-BFF7-CAC1-4B6F-CC92B11347AF}"/>
              </a:ext>
            </a:extLst>
          </p:cNvPr>
          <p:cNvSpPr/>
          <p:nvPr/>
        </p:nvSpPr>
        <p:spPr>
          <a:xfrm>
            <a:off x="8162108" y="6199997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빈혈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EF7FB5-5CAE-BCAA-6520-0255719299EE}"/>
              </a:ext>
            </a:extLst>
          </p:cNvPr>
          <p:cNvSpPr/>
          <p:nvPr/>
        </p:nvSpPr>
        <p:spPr>
          <a:xfrm>
            <a:off x="10194108" y="6199997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28443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73CED-8A84-ADEF-FC40-A9350C97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E5DA0-2112-2BFD-1BA5-AB325D1C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8BC0B-F90C-3DD8-32A5-E1628F0EF742}"/>
              </a:ext>
            </a:extLst>
          </p:cNvPr>
          <p:cNvSpPr/>
          <p:nvPr/>
        </p:nvSpPr>
        <p:spPr>
          <a:xfrm>
            <a:off x="0" y="43180"/>
            <a:ext cx="12192000" cy="614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Gymunity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7CF29D-E254-C5D4-7DC4-ABF28B07D57C}"/>
              </a:ext>
            </a:extLst>
          </p:cNvPr>
          <p:cNvSpPr/>
          <p:nvPr/>
        </p:nvSpPr>
        <p:spPr>
          <a:xfrm>
            <a:off x="5080" y="711200"/>
            <a:ext cx="12186920" cy="614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성별</a:t>
            </a:r>
            <a:endParaRPr lang="en-US" altLang="ko-KR" sz="2000" b="1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남자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여자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7587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0D9EE-9BC8-48ED-9ACA-7B5D2ABD55CD}"/>
              </a:ext>
            </a:extLst>
          </p:cNvPr>
          <p:cNvSpPr/>
          <p:nvPr/>
        </p:nvSpPr>
        <p:spPr>
          <a:xfrm>
            <a:off x="0" y="43180"/>
            <a:ext cx="12192000" cy="614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Gymunity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8E6B42-A18F-9551-2984-5966C93055E5}"/>
              </a:ext>
            </a:extLst>
          </p:cNvPr>
          <p:cNvSpPr/>
          <p:nvPr/>
        </p:nvSpPr>
        <p:spPr>
          <a:xfrm>
            <a:off x="5080" y="711200"/>
            <a:ext cx="12186920" cy="614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7ACD0-F7B6-7E60-2EF1-7AC74B7DEB18}"/>
              </a:ext>
            </a:extLst>
          </p:cNvPr>
          <p:cNvSpPr txBox="1"/>
          <p:nvPr/>
        </p:nvSpPr>
        <p:spPr>
          <a:xfrm>
            <a:off x="2697480" y="1021656"/>
            <a:ext cx="72593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당신의 맞춤 운동 플랜입니다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Google Sans"/>
              </a:rPr>
              <a:t>30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Google Sans"/>
              </a:rPr>
              <a:t>대 남성 체지방 감소 홈 트레이닝 계획</a:t>
            </a:r>
            <a:endParaRPr lang="en-US" altLang="ko-KR" sz="2400" b="1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/>
            <a:endParaRPr lang="ko-KR" altLang="en-US" b="1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i="0" dirty="0">
                <a:solidFill>
                  <a:schemeClr val="bg1"/>
                </a:solidFill>
                <a:effectLst/>
                <a:latin typeface="Google Sans"/>
              </a:rPr>
              <a:t>목표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Google Sans"/>
              </a:rPr>
              <a:t>: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Google Sans"/>
              </a:rPr>
              <a:t>체지방량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 감소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i="0" dirty="0">
                <a:solidFill>
                  <a:schemeClr val="bg1"/>
                </a:solidFill>
                <a:effectLst/>
                <a:latin typeface="Google Sans"/>
              </a:rPr>
              <a:t>기간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Google Sans"/>
              </a:rPr>
              <a:t>: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12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주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i="0" dirty="0">
                <a:solidFill>
                  <a:schemeClr val="bg1"/>
                </a:solidFill>
                <a:effectLst/>
                <a:latin typeface="Google Sans"/>
              </a:rPr>
              <a:t>운동 빈도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Google Sans"/>
              </a:rPr>
              <a:t>: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 주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3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회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(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월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수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금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i="0" dirty="0">
                <a:solidFill>
                  <a:schemeClr val="bg1"/>
                </a:solidFill>
                <a:effectLst/>
                <a:latin typeface="Google Sans"/>
              </a:rPr>
              <a:t>운동 시간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Google Sans"/>
              </a:rPr>
              <a:t>: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1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회당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30~45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분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칼로리 섭취 제한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목표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Google Sans"/>
              </a:rPr>
              <a:t>체지방량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 달성을 위한 적절한 칼로리 섭취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단백질 섭취 증가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Google Sans"/>
              </a:rPr>
              <a:t>근육량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 증가를 위한 단백질 섭취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(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체중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1kg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당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1.5~2g)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건강한 지방 섭취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불포화 지방 위주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(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견과류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아보카도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Google Sans"/>
              </a:rPr>
              <a:t>생선 등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Google Sans"/>
              </a:rPr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08E8DC-3DE5-02E4-9F72-72E5630F923B}"/>
              </a:ext>
            </a:extLst>
          </p:cNvPr>
          <p:cNvSpPr/>
          <p:nvPr/>
        </p:nvSpPr>
        <p:spPr>
          <a:xfrm>
            <a:off x="4988560" y="5116344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시작하기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E0B102-D582-3946-860F-D2768F324E27}"/>
              </a:ext>
            </a:extLst>
          </p:cNvPr>
          <p:cNvSpPr/>
          <p:nvPr/>
        </p:nvSpPr>
        <p:spPr>
          <a:xfrm>
            <a:off x="5496380" y="5952004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다시하기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00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0D9EE-9BC8-48ED-9ACA-7B5D2ABD55CD}"/>
              </a:ext>
            </a:extLst>
          </p:cNvPr>
          <p:cNvSpPr/>
          <p:nvPr/>
        </p:nvSpPr>
        <p:spPr>
          <a:xfrm>
            <a:off x="0" y="43180"/>
            <a:ext cx="12192000" cy="614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Gymunity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8E6B42-A18F-9551-2984-5966C93055E5}"/>
              </a:ext>
            </a:extLst>
          </p:cNvPr>
          <p:cNvSpPr/>
          <p:nvPr/>
        </p:nvSpPr>
        <p:spPr>
          <a:xfrm>
            <a:off x="5080" y="690880"/>
            <a:ext cx="12186920" cy="614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46B8117-E192-488A-B05B-2FCAFB78BD3A}"/>
              </a:ext>
            </a:extLst>
          </p:cNvPr>
          <p:cNvSpPr/>
          <p:nvPr/>
        </p:nvSpPr>
        <p:spPr>
          <a:xfrm>
            <a:off x="4765040" y="3266440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회원가입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2CD6DD-B5C8-5330-B31F-238A0F9F1B42}"/>
              </a:ext>
            </a:extLst>
          </p:cNvPr>
          <p:cNvSpPr/>
          <p:nvPr/>
        </p:nvSpPr>
        <p:spPr>
          <a:xfrm>
            <a:off x="5272860" y="4182065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78596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0D9EE-9BC8-48ED-9ACA-7B5D2ABD55CD}"/>
              </a:ext>
            </a:extLst>
          </p:cNvPr>
          <p:cNvSpPr/>
          <p:nvPr/>
        </p:nvSpPr>
        <p:spPr>
          <a:xfrm>
            <a:off x="0" y="40640"/>
            <a:ext cx="12192000" cy="614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Gymunity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8E6B42-A18F-9551-2984-5966C93055E5}"/>
              </a:ext>
            </a:extLst>
          </p:cNvPr>
          <p:cNvSpPr/>
          <p:nvPr/>
        </p:nvSpPr>
        <p:spPr>
          <a:xfrm>
            <a:off x="5079" y="690880"/>
            <a:ext cx="9850121" cy="55473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83CA06-221B-7CCC-22BD-D6BD94DBDE81}"/>
              </a:ext>
            </a:extLst>
          </p:cNvPr>
          <p:cNvSpPr/>
          <p:nvPr/>
        </p:nvSpPr>
        <p:spPr>
          <a:xfrm>
            <a:off x="9895840" y="690880"/>
            <a:ext cx="2275840" cy="55473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/>
              <a:t>채팅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6F5F46-F458-F8C1-9945-0821D36A4902}"/>
              </a:ext>
            </a:extLst>
          </p:cNvPr>
          <p:cNvSpPr/>
          <p:nvPr/>
        </p:nvSpPr>
        <p:spPr>
          <a:xfrm>
            <a:off x="5080" y="6273800"/>
            <a:ext cx="9850120" cy="584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1 / 8 Step</a:t>
            </a:r>
            <a:endParaRPr lang="ko-KR" altLang="en-US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2D6A6C-83E7-3810-E049-6EE95000F46A}"/>
              </a:ext>
            </a:extLst>
          </p:cNvPr>
          <p:cNvSpPr/>
          <p:nvPr/>
        </p:nvSpPr>
        <p:spPr>
          <a:xfrm>
            <a:off x="1993900" y="6351270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스트레칭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AAEFAB-0E00-6241-16EE-9AC6E3F19D5A}"/>
              </a:ext>
            </a:extLst>
          </p:cNvPr>
          <p:cNvSpPr/>
          <p:nvPr/>
        </p:nvSpPr>
        <p:spPr>
          <a:xfrm>
            <a:off x="4025900" y="6351270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팔벌려</a:t>
            </a:r>
            <a:r>
              <a:rPr lang="ko-KR" altLang="en-US" b="1" dirty="0"/>
              <a:t> 뛰기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4D1165F-EA82-393C-47B2-11B41A1501E2}"/>
              </a:ext>
            </a:extLst>
          </p:cNvPr>
          <p:cNvSpPr/>
          <p:nvPr/>
        </p:nvSpPr>
        <p:spPr>
          <a:xfrm>
            <a:off x="6057900" y="6351270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팔굽혀펴기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5D074D-2A94-D606-2007-1C32DFC0FC20}"/>
              </a:ext>
            </a:extLst>
          </p:cNvPr>
          <p:cNvSpPr/>
          <p:nvPr/>
        </p:nvSpPr>
        <p:spPr>
          <a:xfrm>
            <a:off x="8026400" y="6351270"/>
            <a:ext cx="1864360" cy="4660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윗몸 </a:t>
            </a:r>
            <a:r>
              <a:rPr lang="ko-KR" altLang="en-US" b="1" dirty="0" err="1"/>
              <a:t>일으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5DFCF7-5E7E-FAD1-EE17-A2FE1D1245A8}"/>
              </a:ext>
            </a:extLst>
          </p:cNvPr>
          <p:cNvSpPr/>
          <p:nvPr/>
        </p:nvSpPr>
        <p:spPr>
          <a:xfrm>
            <a:off x="9890760" y="6273800"/>
            <a:ext cx="2275840" cy="584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채팅 입력                </a:t>
            </a:r>
            <a:r>
              <a:rPr lang="ko-KR" altLang="en-US" sz="1200" b="1" dirty="0"/>
              <a:t>보내기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FB972A1-9CF1-E878-4A09-B6AE6A862F58}"/>
              </a:ext>
            </a:extLst>
          </p:cNvPr>
          <p:cNvSpPr/>
          <p:nvPr/>
        </p:nvSpPr>
        <p:spPr>
          <a:xfrm>
            <a:off x="11577320" y="990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CD3F0C4E-61B2-B6B4-0233-27E6BCECF991}"/>
              </a:ext>
            </a:extLst>
          </p:cNvPr>
          <p:cNvSpPr txBox="1"/>
          <p:nvPr/>
        </p:nvSpPr>
        <p:spPr>
          <a:xfrm>
            <a:off x="9893898" y="1048874"/>
            <a:ext cx="1372492" cy="25391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chemeClr val="accent6"/>
                </a:solidFill>
              </a:rPr>
              <a:t>팔꿈치가 아픈데요</a:t>
            </a:r>
            <a:r>
              <a:rPr lang="en-US" altLang="ko-KR" sz="1050" dirty="0">
                <a:solidFill>
                  <a:schemeClr val="accent6"/>
                </a:solidFill>
              </a:rPr>
              <a:t>?</a:t>
            </a:r>
            <a:endParaRPr lang="ko-KR" altLang="en-US" sz="1050" dirty="0">
              <a:solidFill>
                <a:schemeClr val="accent6"/>
              </a:solidFill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811A8A56-381B-42A0-A42C-BB593D90553C}"/>
              </a:ext>
            </a:extLst>
          </p:cNvPr>
          <p:cNvSpPr txBox="1"/>
          <p:nvPr/>
        </p:nvSpPr>
        <p:spPr>
          <a:xfrm>
            <a:off x="9890760" y="1379288"/>
            <a:ext cx="2143760" cy="73866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0" i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팔꿈치가 몸보다 넓게 벌어지지 않도록 주의하십시오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050" b="0" i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팔꿈치는 약 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ko-KR" altLang="en-US" sz="1050" b="0" i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도 각도로 몸 옆에 있어야 합니다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3F9C519-5EF9-0247-FF9D-4C213120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81" y="714375"/>
            <a:ext cx="9875181" cy="55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89B0C-27B3-A794-9983-8CC0DEBA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6D362-D835-06C3-572E-9754B046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5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6071</TotalTime>
  <Words>189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Google Sans</vt:lpstr>
      <vt:lpstr>맑은 고딕</vt:lpstr>
      <vt:lpstr>Arial</vt:lpstr>
      <vt:lpstr>Office 테마</vt:lpstr>
      <vt:lpstr>Gymunity Story 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Gymunity Story Board</dc:title>
  <dc:creator>보람 홍</dc:creator>
  <cp:lastModifiedBy>보람 홍</cp:lastModifiedBy>
  <cp:revision>5</cp:revision>
  <dcterms:created xsi:type="dcterms:W3CDTF">2024-03-22T07:43:31Z</dcterms:created>
  <dcterms:modified xsi:type="dcterms:W3CDTF">2024-03-27T01:22:04Z</dcterms:modified>
</cp:coreProperties>
</file>