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0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0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9D6C-1C03-4D29-AA97-2875190EF48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3895-28F7-4A48-87F4-CB843CC2C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7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92027"/>
              </p:ext>
            </p:extLst>
          </p:nvPr>
        </p:nvGraphicFramePr>
        <p:xfrm>
          <a:off x="1473200" y="464959"/>
          <a:ext cx="7823201" cy="30975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3867"/>
                <a:gridCol w="1238673"/>
                <a:gridCol w="1369060"/>
                <a:gridCol w="1303867"/>
                <a:gridCol w="1303867"/>
                <a:gridCol w="1303867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영어컬럼명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한글명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survey_id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포인트 추가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Gender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Age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goal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운동 목표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Level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운동 레벨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abnormal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건강 이상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VARCHAR(128)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5184" y="187960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SURVEY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61008" y="3855720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PT</a:t>
            </a:r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812"/>
              </p:ext>
            </p:extLst>
          </p:nvPr>
        </p:nvGraphicFramePr>
        <p:xfrm>
          <a:off x="1552448" y="4132719"/>
          <a:ext cx="7823201" cy="1870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3867"/>
                <a:gridCol w="1238673"/>
                <a:gridCol w="1369060"/>
                <a:gridCol w="1303867"/>
                <a:gridCol w="1303867"/>
                <a:gridCol w="1303867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영어컬럼명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한글명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Pt_id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피티</a:t>
                      </a:r>
                      <a:r>
                        <a:rPr lang="ko-KR" altLang="en-US" sz="1200" dirty="0" smtClean="0"/>
                        <a:t>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Plan_name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플랜 이름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VARCHAR(128)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Plan_desc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플랜 설명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VARCHAR(4096)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17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40537"/>
              </p:ext>
            </p:extLst>
          </p:nvPr>
        </p:nvGraphicFramePr>
        <p:xfrm>
          <a:off x="1422400" y="838200"/>
          <a:ext cx="7823201" cy="2034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3867"/>
                <a:gridCol w="1238673"/>
                <a:gridCol w="1369060"/>
                <a:gridCol w="1303867"/>
                <a:gridCol w="1303867"/>
                <a:gridCol w="1303867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영어컬럼명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한글명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Pt_log_id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피티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데일리</a:t>
                      </a:r>
                      <a:r>
                        <a:rPr lang="ko-KR" altLang="en-US" sz="1200" dirty="0" smtClean="0"/>
                        <a:t>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Daily_program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데일리</a:t>
                      </a:r>
                      <a:r>
                        <a:rPr lang="ko-KR" altLang="en-US" sz="1200" dirty="0" smtClean="0"/>
                        <a:t> 프로그램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VARCHAR(1024)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Done_datetime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끝 날짜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 smtClean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51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61060"/>
              </p:ext>
            </p:extLst>
          </p:nvPr>
        </p:nvGraphicFramePr>
        <p:xfrm>
          <a:off x="1524000" y="3429000"/>
          <a:ext cx="7823201" cy="2567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3867"/>
                <a:gridCol w="1238673"/>
                <a:gridCol w="1369060"/>
                <a:gridCol w="1303867"/>
                <a:gridCol w="1303867"/>
                <a:gridCol w="1303867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영어컬럼명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한글명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Pt_</a:t>
                      </a:r>
                      <a:r>
                        <a:rPr lang="en-US" altLang="ko-KR" sz="1200" baseline="0" dirty="0" err="1" smtClean="0"/>
                        <a:t>qna_id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피티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챗봇</a:t>
                      </a:r>
                      <a:r>
                        <a:rPr lang="ko-KR" altLang="en-US" sz="1200" dirty="0" smtClean="0"/>
                        <a:t>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Unit_name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이름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VARCHAR(64)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Question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VARCHAR(1024)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Answer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답장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VARCHAR(4096)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Answer_at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답장 날짜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아이디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</a:t>
                      </a:r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960" marR="60960" marT="30480" marB="3048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7920" y="468376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PT_LOG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73200" y="3124200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Pt_qna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25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와이드스크린</PresentationFormat>
  <Paragraphs>130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2024-05-02T01:45:24Z</dcterms:created>
  <dcterms:modified xsi:type="dcterms:W3CDTF">2024-05-02T02:03:06Z</dcterms:modified>
</cp:coreProperties>
</file>