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0330-DEE2-49B8-B6C0-773BDE8A9C6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23F-B4ED-4C1F-B592-8EA1130D8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2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0330-DEE2-49B8-B6C0-773BDE8A9C6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23F-B4ED-4C1F-B592-8EA1130D8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0330-DEE2-49B8-B6C0-773BDE8A9C6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23F-B4ED-4C1F-B592-8EA1130D8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0330-DEE2-49B8-B6C0-773BDE8A9C6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23F-B4ED-4C1F-B592-8EA1130D8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0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0330-DEE2-49B8-B6C0-773BDE8A9C6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23F-B4ED-4C1F-B592-8EA1130D8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23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0330-DEE2-49B8-B6C0-773BDE8A9C6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23F-B4ED-4C1F-B592-8EA1130D8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62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0330-DEE2-49B8-B6C0-773BDE8A9C6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23F-B4ED-4C1F-B592-8EA1130D8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8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0330-DEE2-49B8-B6C0-773BDE8A9C6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23F-B4ED-4C1F-B592-8EA1130D8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0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0330-DEE2-49B8-B6C0-773BDE8A9C6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23F-B4ED-4C1F-B592-8EA1130D8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8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0330-DEE2-49B8-B6C0-773BDE8A9C6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23F-B4ED-4C1F-B592-8EA1130D8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3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C0330-DEE2-49B8-B6C0-773BDE8A9C6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B923F-B4ED-4C1F-B592-8EA1130D8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3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0330-DEE2-49B8-B6C0-773BDE8A9C61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B923F-B4ED-4C1F-B592-8EA1130D8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0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623" y="757237"/>
            <a:ext cx="2574634" cy="54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3" y="757237"/>
            <a:ext cx="2635640" cy="54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398" y="757237"/>
            <a:ext cx="2623384" cy="54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507" y="757237"/>
            <a:ext cx="259639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0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022" y="528637"/>
            <a:ext cx="2610920" cy="54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207" y="528637"/>
            <a:ext cx="2577829" cy="54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200" y="528637"/>
            <a:ext cx="2599095" cy="54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92" y="528637"/>
            <a:ext cx="262636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3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823" y="899200"/>
            <a:ext cx="2614480" cy="54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61" y="899200"/>
            <a:ext cx="2577551" cy="54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228" y="899200"/>
            <a:ext cx="259297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4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</cp:revision>
  <dcterms:created xsi:type="dcterms:W3CDTF">2024-04-04T09:19:30Z</dcterms:created>
  <dcterms:modified xsi:type="dcterms:W3CDTF">2024-04-04T09:23:50Z</dcterms:modified>
</cp:coreProperties>
</file>