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E595AB-BDB3-416E-B7F6-8319BBA474AE}" v="15" dt="2021-01-04T22:34:37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Johnson" userId="419c1c8c756c6cf9" providerId="LiveId" clId="{DBE595AB-BDB3-416E-B7F6-8319BBA474AE}"/>
    <pc:docChg chg="custSel addSld modSld">
      <pc:chgData name="Brian Johnson" userId="419c1c8c756c6cf9" providerId="LiveId" clId="{DBE595AB-BDB3-416E-B7F6-8319BBA474AE}" dt="2021-01-04T22:34:45.101" v="2172" actId="20577"/>
      <pc:docMkLst>
        <pc:docMk/>
      </pc:docMkLst>
      <pc:sldChg chg="modSp add">
        <pc:chgData name="Brian Johnson" userId="419c1c8c756c6cf9" providerId="LiveId" clId="{DBE595AB-BDB3-416E-B7F6-8319BBA474AE}" dt="2021-01-04T21:39:29.941" v="119" actId="313"/>
        <pc:sldMkLst>
          <pc:docMk/>
          <pc:sldMk cId="3272385196" sldId="256"/>
        </pc:sldMkLst>
        <pc:spChg chg="mod">
          <ac:chgData name="Brian Johnson" userId="419c1c8c756c6cf9" providerId="LiveId" clId="{DBE595AB-BDB3-416E-B7F6-8319BBA474AE}" dt="2021-01-04T21:38:56.358" v="24"/>
          <ac:spMkLst>
            <pc:docMk/>
            <pc:sldMk cId="3272385196" sldId="256"/>
            <ac:spMk id="2" creationId="{3C7212E2-4149-4A53-A843-DDDA0C7676E8}"/>
          </ac:spMkLst>
        </pc:spChg>
        <pc:spChg chg="mod">
          <ac:chgData name="Brian Johnson" userId="419c1c8c756c6cf9" providerId="LiveId" clId="{DBE595AB-BDB3-416E-B7F6-8319BBA474AE}" dt="2021-01-04T21:39:29.941" v="119" actId="313"/>
          <ac:spMkLst>
            <pc:docMk/>
            <pc:sldMk cId="3272385196" sldId="256"/>
            <ac:spMk id="3" creationId="{033E588E-80CF-4DB2-AD36-7DFC93DDCA21}"/>
          </ac:spMkLst>
        </pc:spChg>
      </pc:sldChg>
      <pc:sldChg chg="modSp add">
        <pc:chgData name="Brian Johnson" userId="419c1c8c756c6cf9" providerId="LiveId" clId="{DBE595AB-BDB3-416E-B7F6-8319BBA474AE}" dt="2021-01-04T22:33:36.721" v="2145" actId="313"/>
        <pc:sldMkLst>
          <pc:docMk/>
          <pc:sldMk cId="3925972435" sldId="257"/>
        </pc:sldMkLst>
        <pc:spChg chg="mod">
          <ac:chgData name="Brian Johnson" userId="419c1c8c756c6cf9" providerId="LiveId" clId="{DBE595AB-BDB3-416E-B7F6-8319BBA474AE}" dt="2021-01-04T21:39:41.437" v="137" actId="20577"/>
          <ac:spMkLst>
            <pc:docMk/>
            <pc:sldMk cId="3925972435" sldId="257"/>
            <ac:spMk id="2" creationId="{84864E5D-B2A3-4E13-8FAB-A88630E14F08}"/>
          </ac:spMkLst>
        </pc:spChg>
        <pc:spChg chg="mod">
          <ac:chgData name="Brian Johnson" userId="419c1c8c756c6cf9" providerId="LiveId" clId="{DBE595AB-BDB3-416E-B7F6-8319BBA474AE}" dt="2021-01-04T22:33:36.721" v="2145" actId="313"/>
          <ac:spMkLst>
            <pc:docMk/>
            <pc:sldMk cId="3925972435" sldId="257"/>
            <ac:spMk id="3" creationId="{14011C2F-DF6E-45C2-B566-BCE8AE00FF15}"/>
          </ac:spMkLst>
        </pc:spChg>
      </pc:sldChg>
      <pc:sldChg chg="modSp add">
        <pc:chgData name="Brian Johnson" userId="419c1c8c756c6cf9" providerId="LiveId" clId="{DBE595AB-BDB3-416E-B7F6-8319BBA474AE}" dt="2021-01-04T22:34:10.232" v="2153" actId="20577"/>
        <pc:sldMkLst>
          <pc:docMk/>
          <pc:sldMk cId="1720180178" sldId="258"/>
        </pc:sldMkLst>
        <pc:spChg chg="mod">
          <ac:chgData name="Brian Johnson" userId="419c1c8c756c6cf9" providerId="LiveId" clId="{DBE595AB-BDB3-416E-B7F6-8319BBA474AE}" dt="2021-01-04T21:53:10.787" v="532" actId="313"/>
          <ac:spMkLst>
            <pc:docMk/>
            <pc:sldMk cId="1720180178" sldId="258"/>
            <ac:spMk id="2" creationId="{D59FE05A-DBBF-4D40-9B32-DBBA51A48B76}"/>
          </ac:spMkLst>
        </pc:spChg>
        <pc:spChg chg="mod">
          <ac:chgData name="Brian Johnson" userId="419c1c8c756c6cf9" providerId="LiveId" clId="{DBE595AB-BDB3-416E-B7F6-8319BBA474AE}" dt="2021-01-04T22:34:10.232" v="2153" actId="20577"/>
          <ac:spMkLst>
            <pc:docMk/>
            <pc:sldMk cId="1720180178" sldId="258"/>
            <ac:spMk id="3" creationId="{1F7D9F5C-713B-49D8-9264-803549A988CE}"/>
          </ac:spMkLst>
        </pc:spChg>
      </pc:sldChg>
      <pc:sldChg chg="modSp add">
        <pc:chgData name="Brian Johnson" userId="419c1c8c756c6cf9" providerId="LiveId" clId="{DBE595AB-BDB3-416E-B7F6-8319BBA474AE}" dt="2021-01-04T22:34:45.101" v="2172" actId="20577"/>
        <pc:sldMkLst>
          <pc:docMk/>
          <pc:sldMk cId="1242210417" sldId="259"/>
        </pc:sldMkLst>
        <pc:spChg chg="mod">
          <ac:chgData name="Brian Johnson" userId="419c1c8c756c6cf9" providerId="LiveId" clId="{DBE595AB-BDB3-416E-B7F6-8319BBA474AE}" dt="2021-01-04T22:06:13.314" v="1207" actId="313"/>
          <ac:spMkLst>
            <pc:docMk/>
            <pc:sldMk cId="1242210417" sldId="259"/>
            <ac:spMk id="2" creationId="{EA2CD430-3627-41A2-8693-3347C34A30D0}"/>
          </ac:spMkLst>
        </pc:spChg>
        <pc:spChg chg="mod">
          <ac:chgData name="Brian Johnson" userId="419c1c8c756c6cf9" providerId="LiveId" clId="{DBE595AB-BDB3-416E-B7F6-8319BBA474AE}" dt="2021-01-04T22:34:45.101" v="2172" actId="20577"/>
          <ac:spMkLst>
            <pc:docMk/>
            <pc:sldMk cId="1242210417" sldId="259"/>
            <ac:spMk id="3" creationId="{9396A4CF-1EEC-47C4-884F-F60AFC2235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5136-B472-48EE-8865-91DDAF9C8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2335E-96FE-42AC-82C3-159494D96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85299-0AC5-4995-83B0-9490FB1B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74D3B-1F78-446E-A523-CA2FA92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23F70-F0F4-4CCB-AFE0-24E08D62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B6E8-D851-478D-AD68-A393A22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9A925-F883-4D27-B7E2-11A226C3D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6A078-10A4-49C2-99DC-56CE81E5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7A23B-3DBC-45EF-BEA5-AD52DE9B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8A7E-B291-4D06-A251-83769814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1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D81AF-7F0A-4825-AEB1-832A2F64F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B08E3-92EA-4A88-A5AB-D18AD621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B017-7A2C-471D-A20B-5A076F9C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4CF90-D093-47FE-A0C9-86BA54F2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9235-FB79-44BB-B491-FAED6A25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7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F8C3-C989-43D5-B2E1-32511356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EF54-8688-4F5F-BA05-74F8433E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D3C1-6585-4F78-A0F7-70640AF8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F87B-92B0-43FC-B1CA-57908F11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73AA-74B1-43E8-8706-F72C422F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4A8CD-F7C5-443B-A042-7A755B7F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CCDB-C53F-4E48-92B9-DB08DBEA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66AAD-5B59-4CB4-8D5C-3A28B2EE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0C491-BBA3-4560-87C9-DC3171B3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11602-D5BD-4D15-986C-0AE1B82E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1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1BA6-B9FC-4DAF-9193-7ADF461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EAB0-972F-405D-A422-F4FC85061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99E9D-D77C-421F-ACDA-D1BFB386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75AE7-9018-4197-BA22-F797D7EB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77661-4E62-4DB0-A2DA-AB3C6A80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4216A-F395-431B-987E-0B08D408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7EEB-E515-4CA2-83A9-96BC0985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8F2CE-25F5-42EC-99C8-6D9800E7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C97B1-CAAF-48AA-8805-2290AE82E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B39DF-7DC0-4D17-9C60-D25747B59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87BC8-D6BF-4594-9E92-4267B53D5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22B03-4E4C-4216-90EF-2863170B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C866-BE38-4DEC-B13D-74641F60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4FBE1-4D48-4401-86A9-C05A77C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4156-6AC5-4C09-A7B1-697E9FD5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515BC-5286-4E2B-931A-C97502D4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423EE-A019-4A97-94C4-E90C42A9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EA11A-D221-45E1-8296-3CF3E65E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5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E2943-0A49-4406-AA5A-9B46030B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494CD-F3DB-4E5C-8638-226A58B6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AEB56-0180-40F3-A9DC-07D51A1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0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69CF-8D3F-4630-8BA5-C11CEBE0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5355-E0E8-4283-8329-840322D3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293D8-DC8E-48C0-B710-FD61C8A3C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EDCB4-2420-432E-9798-5A88290C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5F97A-8F21-4515-A61A-8EF25B68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99137-7F7B-48B1-BF3D-5CD72B8A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0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91F2-3E48-43D2-955C-43F43C09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35962-B104-40BD-BA18-5E6183F34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B092-CBD2-4815-B567-589357299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10C3D-5D13-4B1B-B5F2-3370667F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378F9-0742-4CB0-8B3E-08D2162D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24675-5642-4F0B-B11D-5B8FB741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6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0A983-F4DC-49C4-8458-9BD9630D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3821D-2888-4C83-9AD6-26826D7A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910E-C041-4308-82E4-5331F8015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6FA2-2A43-4953-B8F2-04C6160769E9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FBDF1-371E-4F94-BD64-B617A4F5D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1BD6-C1D0-415C-8DAB-5BEAB7710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927B-6DEB-4E53-BB39-5AA419F6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6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maps.com/data/us-cities" TargetMode="External"/><Relationship Id="rId2" Type="http://schemas.openxmlformats.org/officeDocument/2006/relationships/hyperlink" Target="https://www.newhomesource.com/learn/best-austin-suburb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12E2-4149-4A53-A843-DDDA0C767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E588E-80CF-4DB2-AD36-7DFC93DDCA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are the best BBQ restaurants in the areas surrounding Austin, TX</a:t>
            </a:r>
          </a:p>
          <a:p>
            <a:endParaRPr lang="en-US" dirty="0"/>
          </a:p>
          <a:p>
            <a:r>
              <a:rPr lang="en-US" dirty="0"/>
              <a:t>By Brian Johnson</a:t>
            </a:r>
          </a:p>
        </p:txBody>
      </p:sp>
    </p:spTree>
    <p:extLst>
      <p:ext uri="{BB962C8B-B14F-4D97-AF65-F5344CB8AC3E}">
        <p14:creationId xmlns:p14="http://schemas.microsoft.com/office/powerpoint/2010/main" val="327238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4E5D-B2A3-4E13-8FAB-A88630E1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1C2F-DF6E-45C2-B566-BCE8AE00F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state of Texas, there are many barbecue (BBQ) restaurants.  </a:t>
            </a:r>
          </a:p>
          <a:p>
            <a:r>
              <a:rPr lang="en-US" dirty="0"/>
              <a:t>Austin, TX is the capitol of Texas and as such many visitors frequent the area for business and/or personal reasons.  </a:t>
            </a:r>
          </a:p>
          <a:p>
            <a:r>
              <a:rPr lang="en-US" dirty="0"/>
              <a:t>A common question is where to get good if not the best BBQ?</a:t>
            </a:r>
          </a:p>
          <a:p>
            <a:endParaRPr lang="en-US" dirty="0"/>
          </a:p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Where is the best BBQ joint based on restaurant ratings of reviewers in the cities surrounding Austin including Austin, TX?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7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E05A-DBBF-4D40-9B32-DBBA51A4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9F5C-713B-49D8-9264-803549A9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Visitors to the Austin area need to sample BBQ, a Texas claim to fame unlike any other BBQ found in other parts of the USA.</a:t>
            </a:r>
          </a:p>
          <a:p>
            <a:r>
              <a:rPr lang="en-US" dirty="0"/>
              <a:t>There are several cities that surround the Austin area and each one has a claim to the finest BBQ including many places in Austin.</a:t>
            </a:r>
          </a:p>
          <a:p>
            <a:r>
              <a:rPr lang="en-US" dirty="0"/>
              <a:t>A very famous location close to Austin is in Lockhart, TX which has claimed the title of “Barbeque Capital of Texas.”</a:t>
            </a:r>
          </a:p>
          <a:p>
            <a:pPr lvl="1"/>
            <a:r>
              <a:rPr lang="en-US" dirty="0"/>
              <a:t>Is Lockhart the answer on best BBQ?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8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D430-3627-41A2-8693-3347C34A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A4CF-1EEC-47C4-884F-F60AFC223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0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Identify the key surrounding cities around Austin, TX</a:t>
            </a:r>
          </a:p>
          <a:p>
            <a:pPr lvl="1"/>
            <a:r>
              <a:rPr lang="en-US" dirty="0"/>
              <a:t>Including Austin as well</a:t>
            </a:r>
          </a:p>
          <a:p>
            <a:pPr lvl="1"/>
            <a:r>
              <a:rPr lang="en-US" dirty="0"/>
              <a:t>Scalp the web site </a:t>
            </a:r>
            <a:r>
              <a:rPr lang="en-US" dirty="0">
                <a:hlinkClick r:id="rId2"/>
              </a:rPr>
              <a:t>https://www.newhomesource.com/learn/best-austin-suburbs/</a:t>
            </a:r>
            <a:r>
              <a:rPr lang="en-US" dirty="0"/>
              <a:t> for cities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Latitude and Longitude for the above cities</a:t>
            </a:r>
          </a:p>
          <a:p>
            <a:pPr lvl="1"/>
            <a:r>
              <a:rPr lang="en-US" dirty="0"/>
              <a:t>Use the United States Cities Database csv file at </a:t>
            </a:r>
            <a:r>
              <a:rPr lang="en-US" dirty="0">
                <a:hlinkClick r:id="rId3"/>
              </a:rPr>
              <a:t>https://simplemaps.com/data/us-cities</a:t>
            </a:r>
            <a:r>
              <a:rPr lang="en-US" dirty="0"/>
              <a:t> to determine the latitude and longitude coordinates on the cities identified above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Foursquare to search for the BBQ venues and ratings</a:t>
            </a:r>
          </a:p>
          <a:p>
            <a:pPr lvl="1"/>
            <a:r>
              <a:rPr lang="en-US" dirty="0"/>
              <a:t>Retrieve the top 100 venues within 5 miles of the city Lat/Long</a:t>
            </a:r>
          </a:p>
          <a:p>
            <a:pPr lvl="1"/>
            <a:r>
              <a:rPr lang="en-US" dirty="0"/>
              <a:t>Identify BBQ places – assumption will be the name contains a reference to a BBQ keyword</a:t>
            </a:r>
          </a:p>
          <a:p>
            <a:pPr lvl="1"/>
            <a:r>
              <a:rPr lang="en-US" dirty="0"/>
              <a:t>As a side benefit, list the top 10 venues for each city to see if BBQ is listed</a:t>
            </a:r>
          </a:p>
          <a:p>
            <a:pPr lvl="1"/>
            <a:r>
              <a:rPr lang="en-US" dirty="0"/>
              <a:t>Pull out review information also and perform a cluster analysis to see where top rated BBQ venues are located in each city</a:t>
            </a:r>
          </a:p>
          <a:p>
            <a:pPr lvl="1"/>
            <a:r>
              <a:rPr lang="en-US" dirty="0"/>
              <a:t>Create a visualization of the top BBQ venues</a:t>
            </a:r>
          </a:p>
          <a:p>
            <a:r>
              <a:rPr lang="en-US" dirty="0"/>
              <a:t>Clean the data </a:t>
            </a:r>
            <a:r>
              <a:rPr lang="en-US"/>
              <a:t>as required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21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Battle of Neighborhoods</vt:lpstr>
      <vt:lpstr>Problem Statement</vt:lpstr>
      <vt:lpstr>Background</vt:lpstr>
      <vt:lpstr>Data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Brian Johnson</dc:creator>
  <cp:lastModifiedBy>Brian Johnson</cp:lastModifiedBy>
  <cp:revision>1</cp:revision>
  <dcterms:created xsi:type="dcterms:W3CDTF">2021-01-04T21:37:57Z</dcterms:created>
  <dcterms:modified xsi:type="dcterms:W3CDTF">2021-01-04T22:34:52Z</dcterms:modified>
</cp:coreProperties>
</file>