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B985-4E9D-4890-B585-492D9335B8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Assigment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95A9D-F3C1-4001-8A1A-464CA298DD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</a:t>
            </a:r>
            <a:r>
              <a:rPr lang="en-US" dirty="0" err="1"/>
              <a:t>Sayudha</a:t>
            </a:r>
            <a:r>
              <a:rPr lang="en-US" dirty="0"/>
              <a:t> – 07 - 1841720158</a:t>
            </a:r>
          </a:p>
        </p:txBody>
      </p:sp>
    </p:spTree>
    <p:extLst>
      <p:ext uri="{BB962C8B-B14F-4D97-AF65-F5344CB8AC3E}">
        <p14:creationId xmlns:p14="http://schemas.microsoft.com/office/powerpoint/2010/main" val="59909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1014-F51B-4E4C-99CB-C5D55BB0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CD274A-B1A1-43C7-B996-3D9CFE972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1901" y="347998"/>
            <a:ext cx="5636892" cy="6162003"/>
          </a:xfrm>
        </p:spPr>
      </p:pic>
    </p:spTree>
    <p:extLst>
      <p:ext uri="{BB962C8B-B14F-4D97-AF65-F5344CB8AC3E}">
        <p14:creationId xmlns:p14="http://schemas.microsoft.com/office/powerpoint/2010/main" val="141549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4B96-3FDD-468A-9182-96218BEA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Starts </a:t>
            </a:r>
            <a:br>
              <a:rPr lang="en-US" dirty="0"/>
            </a:br>
            <a:r>
              <a:rPr lang="en-US" dirty="0"/>
              <a:t>(first start)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F9EA45-E849-4F9B-941B-35D5584C1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314"/>
          <a:stretch/>
        </p:blipFill>
        <p:spPr>
          <a:xfrm>
            <a:off x="5422923" y="618518"/>
            <a:ext cx="5038149" cy="5895918"/>
          </a:xfrm>
        </p:spPr>
      </p:pic>
    </p:spTree>
    <p:extLst>
      <p:ext uri="{BB962C8B-B14F-4D97-AF65-F5344CB8AC3E}">
        <p14:creationId xmlns:p14="http://schemas.microsoft.com/office/powerpoint/2010/main" val="174587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EFF0-F69D-4DD9-A994-9613ADD62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F2B099-5E52-4D54-B5D6-9F776E508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86B647-91C7-4B4A-8885-A2F3B1627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759" y="753383"/>
            <a:ext cx="4829849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2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3E20-DE6D-4301-995E-13FE21747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we click </a:t>
            </a:r>
            <a:br>
              <a:rPr lang="en-US" dirty="0"/>
            </a:br>
            <a:r>
              <a:rPr lang="en-US" dirty="0"/>
              <a:t>in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A3C7C-D5FF-414B-8EB2-427EAB6B3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EA21F3-7CAB-4EB4-B52B-38BE54853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883" y="537759"/>
            <a:ext cx="4801270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48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1FDA-D571-4081-8143-64D568AE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Try Update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553C88-353A-46AB-9F03-57BCD6FF4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8543" y="517851"/>
            <a:ext cx="5102352" cy="6027342"/>
          </a:xfrm>
        </p:spPr>
      </p:pic>
    </p:spTree>
    <p:extLst>
      <p:ext uri="{BB962C8B-B14F-4D97-AF65-F5344CB8AC3E}">
        <p14:creationId xmlns:p14="http://schemas.microsoft.com/office/powerpoint/2010/main" val="1822278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8969-78DA-4E9F-868A-EEB9EEE72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Delete The</a:t>
            </a:r>
            <a:br>
              <a:rPr lang="id-ID" dirty="0"/>
            </a:br>
            <a:r>
              <a:rPr lang="id-ID" dirty="0"/>
              <a:t>Second Row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896118-66B2-4BD0-872E-D5EDDE4F2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20" y="255654"/>
            <a:ext cx="5346796" cy="6346691"/>
          </a:xfrm>
        </p:spPr>
      </p:pic>
    </p:spTree>
    <p:extLst>
      <p:ext uri="{BB962C8B-B14F-4D97-AF65-F5344CB8AC3E}">
        <p14:creationId xmlns:p14="http://schemas.microsoft.com/office/powerpoint/2010/main" val="2368439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102</TotalTime>
  <Words>30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Assigment </vt:lpstr>
      <vt:lpstr>Design </vt:lpstr>
      <vt:lpstr>Program Starts  (first start)</vt:lpstr>
      <vt:lpstr>Adding data</vt:lpstr>
      <vt:lpstr>When we click  in table</vt:lpstr>
      <vt:lpstr>Try Update </vt:lpstr>
      <vt:lpstr>Delete The Second Row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Assigment</dc:title>
  <dc:creator>adams brian</dc:creator>
  <cp:lastModifiedBy>adams brian</cp:lastModifiedBy>
  <cp:revision>3</cp:revision>
  <dcterms:created xsi:type="dcterms:W3CDTF">2020-11-12T14:20:39Z</dcterms:created>
  <dcterms:modified xsi:type="dcterms:W3CDTF">2020-11-12T16:02:54Z</dcterms:modified>
</cp:coreProperties>
</file>