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9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C86442F1-7618-48EB-879A-5A9E340D81C0}" type="datetimeFigureOut">
              <a:rPr lang="pt-BR" smtClean="0"/>
              <a:t>25/01/2019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2127-5EB5-44F2-891B-23E492D12D7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42F1-7618-48EB-879A-5A9E340D81C0}" type="datetimeFigureOut">
              <a:rPr lang="pt-BR" smtClean="0"/>
              <a:t>25/01/2019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2127-5EB5-44F2-891B-23E492D12D7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42F1-7618-48EB-879A-5A9E340D81C0}" type="datetimeFigureOut">
              <a:rPr lang="pt-BR" smtClean="0"/>
              <a:t>25/01/2019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2127-5EB5-44F2-891B-23E492D12D7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42F1-7618-48EB-879A-5A9E340D81C0}" type="datetimeFigureOut">
              <a:rPr lang="pt-BR" smtClean="0"/>
              <a:t>25/01/2019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2127-5EB5-44F2-891B-23E492D12D77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42F1-7618-48EB-879A-5A9E340D81C0}" type="datetimeFigureOut">
              <a:rPr lang="pt-BR" smtClean="0"/>
              <a:t>25/01/2019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2127-5EB5-44F2-891B-23E492D12D77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42F1-7618-48EB-879A-5A9E340D81C0}" type="datetimeFigureOut">
              <a:rPr lang="pt-BR" smtClean="0"/>
              <a:t>25/01/2019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2127-5EB5-44F2-891B-23E492D12D7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42F1-7618-48EB-879A-5A9E340D81C0}" type="datetimeFigureOut">
              <a:rPr lang="pt-BR" smtClean="0"/>
              <a:t>25/01/2019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2127-5EB5-44F2-891B-23E492D12D7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42F1-7618-48EB-879A-5A9E340D81C0}" type="datetimeFigureOut">
              <a:rPr lang="pt-BR" smtClean="0"/>
              <a:t>25/01/2019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2127-5EB5-44F2-891B-23E492D12D77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42F1-7618-48EB-879A-5A9E340D81C0}" type="datetimeFigureOut">
              <a:rPr lang="pt-BR" smtClean="0"/>
              <a:t>25/01/2019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2127-5EB5-44F2-891B-23E492D12D7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42F1-7618-48EB-879A-5A9E340D81C0}" type="datetimeFigureOut">
              <a:rPr lang="pt-BR" smtClean="0"/>
              <a:t>25/01/2019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2127-5EB5-44F2-891B-23E492D12D7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42F1-7618-48EB-879A-5A9E340D81C0}" type="datetimeFigureOut">
              <a:rPr lang="pt-BR" smtClean="0"/>
              <a:t>25/01/2019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2127-5EB5-44F2-891B-23E492D12D7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86442F1-7618-48EB-879A-5A9E340D81C0}" type="datetimeFigureOut">
              <a:rPr lang="pt-BR" smtClean="0"/>
              <a:t>25/01/2019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4DB2127-5EB5-44F2-891B-23E492D12D77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0534" y="1700808"/>
            <a:ext cx="6400800" cy="1295400"/>
          </a:xfrm>
        </p:spPr>
        <p:txBody>
          <a:bodyPr>
            <a:noAutofit/>
          </a:bodyPr>
          <a:lstStyle/>
          <a:p>
            <a:r>
              <a:rPr lang="pt-BR" sz="7200" b="1" dirty="0">
                <a:ln>
                  <a:solidFill>
                    <a:schemeClr val="bg1"/>
                  </a:solidFill>
                </a:ln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079566" y="2734798"/>
            <a:ext cx="925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&amp;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03648" y="3573016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Criptomoeda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317633" y="520709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Brian Luca 101C</a:t>
            </a:r>
          </a:p>
        </p:txBody>
      </p:sp>
    </p:spTree>
    <p:extLst>
      <p:ext uri="{BB962C8B-B14F-4D97-AF65-F5344CB8AC3E}">
        <p14:creationId xmlns:p14="http://schemas.microsoft.com/office/powerpoint/2010/main" val="357150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8CD5A-0E19-48F8-8A30-7A68A6EA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1342112"/>
            <a:ext cx="2819400" cy="599440"/>
          </a:xfrm>
        </p:spPr>
        <p:txBody>
          <a:bodyPr/>
          <a:lstStyle/>
          <a:p>
            <a:r>
              <a:rPr lang="pt-BR" sz="2400" i="1" dirty="0">
                <a:latin typeface="Algerian" panose="04020705040A02060702" pitchFamily="82" charset="0"/>
              </a:rPr>
              <a:t>Confiabilidade: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261FB59D-3736-4EE9-A11D-BA6A6ECEAA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r="20703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5255F8-1B6A-45EE-8B25-4097914FC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3000" y="1905000"/>
            <a:ext cx="2819400" cy="3324200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“Como os dados no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não podem ser apagados ou alterados, podemos ter certeza de que as transações registradas ali são legítimas e íntegras.”</a:t>
            </a:r>
          </a:p>
        </p:txBody>
      </p:sp>
    </p:spTree>
    <p:extLst>
      <p:ext uri="{BB962C8B-B14F-4D97-AF65-F5344CB8AC3E}">
        <p14:creationId xmlns:p14="http://schemas.microsoft.com/office/powerpoint/2010/main" val="84558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C3E39-8D3E-4271-AAD1-2D2B293B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004" y="1124744"/>
            <a:ext cx="3147392" cy="599440"/>
          </a:xfrm>
        </p:spPr>
        <p:txBody>
          <a:bodyPr/>
          <a:lstStyle/>
          <a:p>
            <a:r>
              <a:rPr lang="pt-BR" sz="2400" i="1" dirty="0">
                <a:latin typeface="Algerian" panose="04020705040A02060702" pitchFamily="82" charset="0"/>
              </a:rPr>
              <a:t>Transparência: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AF710A66-CE12-40DD-9E5A-66875F89D8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0" b="4250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4F8421-2F87-42FF-9C7C-AE6251B23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3000" y="1724184"/>
            <a:ext cx="2819400" cy="3828256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“As transações são públicas,  o que quer dizer que todos os nós podem checá-las. E os mecanismos de criptografia fazem com que os usuários do sistema não precisem ser identificados,”</a:t>
            </a:r>
          </a:p>
        </p:txBody>
      </p:sp>
    </p:spTree>
    <p:extLst>
      <p:ext uri="{BB962C8B-B14F-4D97-AF65-F5344CB8AC3E}">
        <p14:creationId xmlns:p14="http://schemas.microsoft.com/office/powerpoint/2010/main" val="21774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AF97B-D719-4B1A-AF80-31DEE9DF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1268760"/>
            <a:ext cx="2819400" cy="527432"/>
          </a:xfrm>
        </p:spPr>
        <p:txBody>
          <a:bodyPr/>
          <a:lstStyle/>
          <a:p>
            <a:r>
              <a:rPr lang="pt-BR" sz="2400" i="1" dirty="0">
                <a:latin typeface="Algerian" panose="04020705040A02060702" pitchFamily="82" charset="0"/>
              </a:rPr>
              <a:t>Custos: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182A430F-ADEC-4BA6-A8A6-03D71675B6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E0A18B-35C9-4A1C-B0E0-A7842070C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3000" y="1700808"/>
            <a:ext cx="2819400" cy="3451328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“Os custos operacionais também podem ser mais baixos na comparação com os sistemas computacionais centralizados, mas esse aspecto varia conforme a aplicação.” </a:t>
            </a:r>
          </a:p>
        </p:txBody>
      </p:sp>
    </p:spTree>
    <p:extLst>
      <p:ext uri="{BB962C8B-B14F-4D97-AF65-F5344CB8AC3E}">
        <p14:creationId xmlns:p14="http://schemas.microsoft.com/office/powerpoint/2010/main" val="260100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59064-2A42-4CE2-83E2-90C37554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780" y="1128124"/>
            <a:ext cx="2819400" cy="935072"/>
          </a:xfrm>
        </p:spPr>
        <p:txBody>
          <a:bodyPr/>
          <a:lstStyle/>
          <a:p>
            <a:r>
              <a:rPr lang="pt-BR" sz="2400" dirty="0">
                <a:latin typeface="Algerian" panose="04020705040A02060702" pitchFamily="82" charset="0"/>
              </a:rPr>
              <a:t>Curiosidade</a:t>
            </a:r>
            <a:r>
              <a:rPr lang="pt-BR" sz="2800" dirty="0">
                <a:latin typeface="Algerian" panose="04020705040A02060702" pitchFamily="82" charset="0"/>
              </a:rPr>
              <a:t>:</a:t>
            </a:r>
            <a:br>
              <a:rPr lang="pt-BR" dirty="0">
                <a:latin typeface="Algerian" panose="04020705040A02060702" pitchFamily="82" charset="0"/>
              </a:rPr>
            </a:br>
            <a:r>
              <a:rPr lang="pt-BR" dirty="0">
                <a:latin typeface="Algerian" panose="04020705040A02060702" pitchFamily="82" charset="0"/>
              </a:rPr>
              <a:t>--------------</a:t>
            </a:r>
            <a:br>
              <a:rPr lang="pt-BR" dirty="0">
                <a:latin typeface="Algerian" panose="04020705040A02060702" pitchFamily="82" charset="0"/>
              </a:rPr>
            </a:br>
            <a:r>
              <a:rPr lang="pt-BR" sz="1600" i="1" dirty="0">
                <a:latin typeface="Algerian" panose="04020705040A02060702" pitchFamily="82" charset="0"/>
              </a:rPr>
              <a:t>blockchain.info</a:t>
            </a:r>
            <a:endParaRPr lang="pt-BR" dirty="0">
              <a:latin typeface="Algerian" panose="04020705040A02060702" pitchFamily="82" charset="0"/>
            </a:endParaRP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CB878BD7-0B65-49DB-8181-9BBB5D9BB3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F48F37-64CF-4EA1-831F-2C6E8A81B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21425" y="1888435"/>
            <a:ext cx="2819400" cy="3828256"/>
          </a:xfrm>
        </p:spPr>
        <p:txBody>
          <a:bodyPr>
            <a:no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“se você pesquisar mais sobre o assunto, talvez chegue ao 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blockchain.info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 Esse site não é a mesma coisa que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mas sim um serviço para acompanhamento do mercado de Bitcoins.”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17862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76056" y="1196752"/>
            <a:ext cx="2819400" cy="1103496"/>
          </a:xfrm>
        </p:spPr>
        <p:txBody>
          <a:bodyPr/>
          <a:lstStyle/>
          <a:p>
            <a:r>
              <a:rPr lang="pt-BR" sz="2400" b="0" dirty="0">
                <a:latin typeface="Algerian" panose="04020705040A02060702" pitchFamily="82" charset="0"/>
                <a:cs typeface="Arial" panose="020B0604020202020204" pitchFamily="34" charset="0"/>
              </a:rPr>
              <a:t>O que é a tecnologia </a:t>
            </a:r>
            <a:r>
              <a:rPr lang="pt-BR" sz="2400" i="1" dirty="0">
                <a:latin typeface="Algerian" panose="04020705040A02060702" pitchFamily="82" charset="0"/>
                <a:cs typeface="Arial" panose="020B0604020202020204" pitchFamily="34" charset="0"/>
              </a:rPr>
              <a:t>Blockchain</a:t>
            </a:r>
            <a:r>
              <a:rPr lang="pt-BR" sz="2400" b="0" dirty="0">
                <a:latin typeface="Algerian" panose="04020705040A02060702" pitchFamily="82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32040" y="2375624"/>
            <a:ext cx="3096344" cy="2664296"/>
          </a:xfrm>
        </p:spPr>
        <p:txBody>
          <a:bodyPr>
            <a:no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“O blockchain é um livro digital incorruptível de transações econômicas que pode ser programado para registrar não apenas as transações financeiras, mas praticamente tudo de valor”.</a:t>
            </a:r>
            <a:endParaRPr lang="pt-BR" sz="1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78289" y="5013176"/>
            <a:ext cx="3093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Don &amp; Alex Tapscott, autores Blockchain Revolution (2016)</a:t>
            </a:r>
          </a:p>
          <a:p>
            <a:pPr algn="ctr"/>
            <a:endParaRPr lang="pt-BR" sz="1600" dirty="0"/>
          </a:p>
        </p:txBody>
      </p:sp>
      <p:pic>
        <p:nvPicPr>
          <p:cNvPr id="8" name="Espaço Reservado para Imagem 7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0" r="168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589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26427-B2F0-46E7-A180-A0722B86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7273" y="1171347"/>
            <a:ext cx="2819400" cy="935072"/>
          </a:xfrm>
        </p:spPr>
        <p:txBody>
          <a:bodyPr/>
          <a:lstStyle/>
          <a:p>
            <a:r>
              <a:rPr lang="pt-BR" sz="2400" b="0" dirty="0">
                <a:latin typeface="Algerian" panose="04020705040A02060702" pitchFamily="82" charset="0"/>
              </a:rPr>
              <a:t>O que é </a:t>
            </a:r>
            <a:br>
              <a:rPr lang="pt-BR" sz="2400" b="0" dirty="0">
                <a:latin typeface="Algerian" panose="04020705040A02060702" pitchFamily="82" charset="0"/>
              </a:rPr>
            </a:br>
            <a:r>
              <a:rPr lang="pt-BR" sz="2400" b="0" dirty="0">
                <a:latin typeface="Algerian" panose="04020705040A02060702" pitchFamily="82" charset="0"/>
              </a:rPr>
              <a:t>o </a:t>
            </a:r>
            <a:r>
              <a:rPr lang="pt-BR" sz="2400" i="1" dirty="0">
                <a:latin typeface="Algerian" panose="04020705040A02060702" pitchFamily="82" charset="0"/>
              </a:rPr>
              <a:t>Bitcoin</a:t>
            </a:r>
            <a:r>
              <a:rPr lang="pt-BR" sz="2400" b="0" i="1" dirty="0">
                <a:latin typeface="Algerian" panose="04020705040A02060702" pitchFamily="82" charset="0"/>
              </a:rPr>
              <a:t>?</a:t>
            </a:r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4276919F-B8E1-4AA7-871D-F9DA692B36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r="22500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1E1FB1-2D06-4359-A7B1-B0E8792B8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87557" y="2132856"/>
            <a:ext cx="2878832" cy="3313400"/>
          </a:xfrm>
        </p:spPr>
        <p:txBody>
          <a:bodyPr>
            <a:no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“o Bitcoin é uma moeda totalmente digital, de alcance global, totalmente descentralizada  e que não é controlada por governos ou instituições.”</a:t>
            </a:r>
          </a:p>
        </p:txBody>
      </p:sp>
    </p:spTree>
    <p:extLst>
      <p:ext uri="{BB962C8B-B14F-4D97-AF65-F5344CB8AC3E}">
        <p14:creationId xmlns:p14="http://schemas.microsoft.com/office/powerpoint/2010/main" val="324134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Tia Bibi\Downloads\b9cc2c3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746" y="0"/>
            <a:ext cx="917774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92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C4281-C10A-4A80-B024-FF6DE52B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1406144"/>
            <a:ext cx="2819400" cy="599440"/>
          </a:xfrm>
        </p:spPr>
        <p:txBody>
          <a:bodyPr/>
          <a:lstStyle/>
          <a:p>
            <a:r>
              <a:rPr lang="pt-BR" sz="2400" b="0" dirty="0">
                <a:latin typeface="Algerian" panose="04020705040A02060702" pitchFamily="82" charset="0"/>
              </a:rPr>
              <a:t>O que são </a:t>
            </a:r>
            <a:br>
              <a:rPr lang="pt-BR" sz="2400" b="0" dirty="0">
                <a:latin typeface="Algerian" panose="04020705040A02060702" pitchFamily="82" charset="0"/>
              </a:rPr>
            </a:br>
            <a:r>
              <a:rPr lang="pt-BR" sz="2400" b="0" dirty="0">
                <a:latin typeface="Algerian" panose="04020705040A02060702" pitchFamily="82" charset="0"/>
              </a:rPr>
              <a:t>os </a:t>
            </a:r>
            <a:r>
              <a:rPr lang="pt-BR" sz="2400" i="1" dirty="0">
                <a:latin typeface="Algerian" panose="04020705040A02060702" pitchFamily="82" charset="0"/>
              </a:rPr>
              <a:t>blocos</a:t>
            </a:r>
            <a:r>
              <a:rPr lang="pt-BR" sz="2400" b="0" i="1" dirty="0">
                <a:latin typeface="Algerian" panose="04020705040A02060702" pitchFamily="82" charset="0"/>
              </a:rPr>
              <a:t>?</a:t>
            </a:r>
          </a:p>
        </p:txBody>
      </p:sp>
      <p:pic>
        <p:nvPicPr>
          <p:cNvPr id="20" name="Espaço Reservado para Imagem 19">
            <a:extLst>
              <a:ext uri="{FF2B5EF4-FFF2-40B4-BE49-F238E27FC236}">
                <a16:creationId xmlns:a16="http://schemas.microsoft.com/office/drawing/2014/main" id="{2236E403-67A3-4F78-982B-3BDBF01A8E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0" r="12480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4720AA-093A-4A40-A605-666416D8C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3000" y="1891004"/>
            <a:ext cx="2819400" cy="3446272"/>
          </a:xfrm>
        </p:spPr>
        <p:txBody>
          <a:bodyPr/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“os 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blocos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 são os registros em si. Todas as transações confirmadas devem ser registradas neles. Novas transações geram novos registros que, devem ser inseridos em novos blocos.”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93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3B54D-7B52-4F12-A979-37346652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1196752"/>
            <a:ext cx="2819400" cy="863064"/>
          </a:xfrm>
        </p:spPr>
        <p:txBody>
          <a:bodyPr/>
          <a:lstStyle/>
          <a:p>
            <a:r>
              <a:rPr lang="pt-BR" sz="2400" b="0" dirty="0">
                <a:latin typeface="Algerian" panose="04020705040A02060702" pitchFamily="82" charset="0"/>
              </a:rPr>
              <a:t>Quem são os </a:t>
            </a:r>
            <a:r>
              <a:rPr lang="pt-BR" sz="2400" dirty="0">
                <a:latin typeface="Algerian" panose="04020705040A02060702" pitchFamily="82" charset="0"/>
              </a:rPr>
              <a:t>mineiros</a:t>
            </a:r>
            <a:r>
              <a:rPr lang="pt-BR" sz="2400" b="0" dirty="0">
                <a:latin typeface="Algerian" panose="04020705040A02060702" pitchFamily="82" charset="0"/>
              </a:rPr>
              <a:t>?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A8A9C5C2-F6D6-41F1-9DCA-8BB1E73686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4750D7-E592-4836-9243-C720B434B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3000" y="2059816"/>
            <a:ext cx="2819400" cy="2738369"/>
          </a:xfrm>
        </p:spPr>
        <p:txBody>
          <a:bodyPr>
            <a:no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“Um mineiro nada mais é do que um computador ou um conjunto de máquinas atuando como uma, que utiliza um software específico para a realização de cálculos para criação de novos blocos e a validação de transações.”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8100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E8E6C-14BD-4180-90D0-9DD152E12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723" y="1325100"/>
            <a:ext cx="2819400" cy="599440"/>
          </a:xfrm>
        </p:spPr>
        <p:txBody>
          <a:bodyPr/>
          <a:lstStyle/>
          <a:p>
            <a:r>
              <a:rPr lang="pt-BR" sz="2400" b="0" dirty="0">
                <a:latin typeface="Algerian" panose="04020705040A02060702" pitchFamily="82" charset="0"/>
              </a:rPr>
              <a:t>O que são os </a:t>
            </a:r>
            <a:r>
              <a:rPr lang="pt-BR" sz="2400" i="1" dirty="0">
                <a:latin typeface="Algerian" panose="04020705040A02060702" pitchFamily="82" charset="0"/>
              </a:rPr>
              <a:t>“nós” </a:t>
            </a:r>
            <a:r>
              <a:rPr lang="pt-BR" sz="2400" b="0" dirty="0">
                <a:latin typeface="Algerian" panose="04020705040A02060702" pitchFamily="82" charset="0"/>
              </a:rPr>
              <a:t>?</a:t>
            </a:r>
            <a:endParaRPr lang="pt-BR" sz="2400" b="0" i="1" dirty="0">
              <a:latin typeface="Algerian" panose="04020705040A02060702" pitchFamily="82" charset="0"/>
            </a:endParaRP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4425A7F9-7428-4D87-9A57-5A646865DC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r="20833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4A913A-DB2D-4195-B0C1-36B9E1C56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2723" y="1924540"/>
            <a:ext cx="2819400" cy="3319000"/>
          </a:xfrm>
        </p:spPr>
        <p:txBody>
          <a:bodyPr>
            <a:normAutofit lnSpcReduction="10000"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“Os nós são cada integrantes de uma certa rede. Assim, se você tem um computador com um software para realizar transações com Bitcoins, essa máquina acaba sendo um nó.”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663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E204F-9374-4983-A550-B9491677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1677416"/>
            <a:ext cx="2819400" cy="599440"/>
          </a:xfrm>
        </p:spPr>
        <p:txBody>
          <a:bodyPr/>
          <a:lstStyle/>
          <a:p>
            <a:r>
              <a:rPr lang="pt-BR" sz="2800" i="1" dirty="0">
                <a:latin typeface="Algerian" panose="04020705040A02060702" pitchFamily="82" charset="0"/>
              </a:rPr>
              <a:t>Vantagens</a:t>
            </a:r>
            <a:br>
              <a:rPr lang="pt-BR" dirty="0">
                <a:latin typeface="Algerian" panose="04020705040A02060702" pitchFamily="82" charset="0"/>
              </a:rPr>
            </a:br>
            <a:r>
              <a:rPr lang="pt-BR" dirty="0">
                <a:latin typeface="Algerian" panose="04020705040A02060702" pitchFamily="82" charset="0"/>
              </a:rPr>
              <a:t>-----------</a:t>
            </a:r>
            <a:br>
              <a:rPr lang="pt-BR" dirty="0">
                <a:latin typeface="Algerian" panose="04020705040A02060702" pitchFamily="82" charset="0"/>
              </a:rPr>
            </a:br>
            <a:r>
              <a:rPr lang="pt-BR" sz="2400" dirty="0">
                <a:latin typeface="Algerian" panose="04020705040A02060702" pitchFamily="82" charset="0"/>
              </a:rPr>
              <a:t>Segurança:</a:t>
            </a:r>
            <a:endParaRPr lang="pt-BR" dirty="0">
              <a:latin typeface="Algerian" panose="04020705040A02060702" pitchFamily="82" charset="0"/>
            </a:endParaRP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6E6332FA-6E04-4B78-A02E-D72C99392FF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2" r="19892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466EC2-8423-4C2C-AE37-B6C99F914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3240376"/>
          </a:xfrm>
        </p:spPr>
        <p:txBody>
          <a:bodyPr/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“A estrutura em forma de cadeias de blocos torna 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praticamente inviolável. Para conseguir adulterar algo, o invasor teria que controlar mais da metade dos nós para realizar  alguma mudança”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881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EE98F-FB97-4B57-B2F5-A90AB49E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81" y="1185064"/>
            <a:ext cx="2819400" cy="599440"/>
          </a:xfrm>
        </p:spPr>
        <p:txBody>
          <a:bodyPr/>
          <a:lstStyle/>
          <a:p>
            <a:r>
              <a:rPr lang="pt-BR" sz="2400" i="1" dirty="0">
                <a:latin typeface="Algerian" panose="04020705040A02060702" pitchFamily="82" charset="0"/>
              </a:rPr>
              <a:t>Disponibilidade:</a:t>
            </a:r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E701E012-BB5A-45EB-BB65-0EFE1EB18FE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925C46-7AAB-4F63-957D-4994992B3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87681" y="1784504"/>
            <a:ext cx="2819400" cy="3445446"/>
          </a:xfrm>
        </p:spPr>
        <p:txBody>
          <a:bodyPr/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“A estrutura distribuída faz o sistema continuar funcionando mesmo que um ou vários nós caiam. Quando os nós faltantes voltam à rede, eles são imediatamente atualizados.”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869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stura">
  <a:themeElements>
    <a:clrScheme name="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Traje Formal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982</TotalTime>
  <Words>347</Words>
  <Application>Microsoft Office PowerPoint</Application>
  <PresentationFormat>Apresentação na tela (4:3)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Garamond</vt:lpstr>
      <vt:lpstr>Wingdings</vt:lpstr>
      <vt:lpstr>Costura</vt:lpstr>
      <vt:lpstr>BlockChain</vt:lpstr>
      <vt:lpstr>O que é a tecnologia Blockchain?</vt:lpstr>
      <vt:lpstr>O que é  o Bitcoin?</vt:lpstr>
      <vt:lpstr>Apresentação do PowerPoint</vt:lpstr>
      <vt:lpstr>O que são  os blocos?</vt:lpstr>
      <vt:lpstr>Quem são os mineiros?</vt:lpstr>
      <vt:lpstr>O que são os “nós” ?</vt:lpstr>
      <vt:lpstr>Vantagens ----------- Segurança:</vt:lpstr>
      <vt:lpstr>Disponibilidade:</vt:lpstr>
      <vt:lpstr>Confiabilidade:</vt:lpstr>
      <vt:lpstr>Transparência:</vt:lpstr>
      <vt:lpstr>Custos:</vt:lpstr>
      <vt:lpstr>Curiosidade: -------------- blockchain.info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Tia Bibi</dc:creator>
  <cp:lastModifiedBy>Fabiane</cp:lastModifiedBy>
  <cp:revision>22</cp:revision>
  <dcterms:created xsi:type="dcterms:W3CDTF">2019-01-21T23:20:14Z</dcterms:created>
  <dcterms:modified xsi:type="dcterms:W3CDTF">2019-01-25T19:00:02Z</dcterms:modified>
</cp:coreProperties>
</file>