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1C0"/>
    <a:srgbClr val="EDAEAC"/>
    <a:srgbClr val="E4E4DE"/>
    <a:srgbClr val="E4E4C3"/>
    <a:srgbClr val="EDC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 snapToObjects="1">
      <p:cViewPr>
        <p:scale>
          <a:sx n="92" d="100"/>
          <a:sy n="92" d="100"/>
        </p:scale>
        <p:origin x="97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A0B3-EE46-7F47-A477-12E783AFE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62D6D-3782-6C48-8DB9-661A7A44C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2ACB4-C2E0-A142-B287-8FBCDCD2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9BA7-EF97-C04E-9D87-72CFC3134EA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2169-8043-9948-8CD1-5CF448D5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CFFCD-1792-854A-87AC-CD73D007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916C-3F98-6645-8692-67EEC2A5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EB17-766E-BB47-85DD-9998038D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BF6FF-6A77-D747-8B54-210D1B720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1290-1B57-E541-A035-D084FD5B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9BA7-EF97-C04E-9D87-72CFC3134EA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6111-607B-5B4A-A8F5-7A9A276D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D3FCF-A467-C44A-BB23-596DF894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916C-3F98-6645-8692-67EEC2A5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4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3AA0F-AAD4-034F-8679-C7DF31539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75D40-6145-2848-900B-E50516ABA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6BB29-19C1-F743-BBD8-1CEC5C94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9BA7-EF97-C04E-9D87-72CFC3134EA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9E77E-0D40-8349-9BEE-D936E54A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37CC-F4D4-2A4E-A4EB-21EBF2F1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916C-3F98-6645-8692-67EEC2A5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8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F16A-306E-214B-BF96-B41A86AC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C5A-FF34-EA47-9ADA-87ADE2653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FF82-C7FE-FB4A-97F6-3EC3EBBC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9BA7-EF97-C04E-9D87-72CFC3134EA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C3266-45D6-EA44-947C-E728FF59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39BAE-C191-9A4D-982E-65F597D3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916C-3F98-6645-8692-67EEC2A5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A457-8DE6-2A40-9D82-69D6B4EF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0F21-2E30-E544-B4FB-5E624666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A669D-39CC-6B44-9209-C7A435DB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9BA7-EF97-C04E-9D87-72CFC3134EA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B158E-DF52-B849-8DBE-99DA0087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227AF-433A-D941-BCEC-C9FD7AC2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916C-3F98-6645-8692-67EEC2A5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7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8491-3EDB-5949-8212-23DAB24E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65D4-0CF9-9C40-9468-7FFD9E043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B45C0-547E-4A44-A5EF-C384EF368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947F5-95BE-B14C-838C-31B25D3E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9BA7-EF97-C04E-9D87-72CFC3134EA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80E07-5ED8-FA4F-9471-3B2316E3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525B4-0088-A840-9278-EB576FBE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916C-3F98-6645-8692-67EEC2A5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0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7E29-7C9E-634D-8E43-5BD0E817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C8E07-4B4E-0C4A-A2E3-8AD1B9C1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154DF-5FC4-DD4E-A01F-A9C9A2EA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7A3E2-E524-3E4A-B4BB-C114CD8CD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31BF5-A512-5344-AB05-438FE4EB0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993E7-205E-B445-AECD-9F47CA19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9BA7-EF97-C04E-9D87-72CFC3134EA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47B3C-D9B2-EE46-A355-D4971E7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C7F6B-6351-C748-BF40-71CA7EF4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916C-3F98-6645-8692-67EEC2A5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9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9819-1810-6341-91BD-600CB59E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F386C-6971-6B44-B4B6-19EDA1F1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9BA7-EF97-C04E-9D87-72CFC3134EA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2C38A-6A85-234C-9893-FB6A4208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A8B2F-2B88-7943-A0EF-491A294C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916C-3F98-6645-8692-67EEC2A5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6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527D9-9092-354A-A699-2EF807BF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9BA7-EF97-C04E-9D87-72CFC3134EA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C7E7B-A1F6-E044-957C-7C45147A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C0E94-40CA-3747-B686-C72A485E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916C-3F98-6645-8692-67EEC2A5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0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5FC1-E1EF-C049-82F1-39A7E9F7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9CECC-DBBB-2849-A286-5253AA1D5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5CFF3-6748-2B4A-9E87-F2E1C5DDA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B4949-38E5-B44C-864E-F66EAA95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9BA7-EF97-C04E-9D87-72CFC3134EA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DC9B1-BD84-8348-8D0E-03D72AE1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4AD8-64AE-5443-AD7B-F672900B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916C-3F98-6645-8692-67EEC2A5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7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BC2E-B821-8444-A75A-03BE3F60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29825-C4EC-894A-8019-D806A0EB2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D4AC4-488A-1C41-A9DD-D58F6B83D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6F76A-629F-3F42-93A4-C68C72F2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9BA7-EF97-C04E-9D87-72CFC3134EA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6B442-9127-424C-A25B-3EFD2AAC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DCDF2-EA9F-4143-941A-5D7DED75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916C-3F98-6645-8692-67EEC2A5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2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F7753-8D32-664A-81B4-4512E755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C125F-B49B-8A4E-B32B-EB285F62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0D25-572F-1F46-9B3B-3013EB9D4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19BA7-EF97-C04E-9D87-72CFC3134EA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B34CD-3FD4-6540-AFE0-4797B233A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90CEF-A745-9F40-B8BC-F8BD8F6C4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F916C-3F98-6645-8692-67EEC2A5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AFFC7B-28EC-9846-8486-F8FB17AEF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80848"/>
            <a:ext cx="12192000" cy="29481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CBF0E6-11B4-B847-B0B3-BC3D5F12AD5D}"/>
              </a:ext>
            </a:extLst>
          </p:cNvPr>
          <p:cNvSpPr txBox="1"/>
          <p:nvPr/>
        </p:nvSpPr>
        <p:spPr>
          <a:xfrm>
            <a:off x="4408678" y="1493259"/>
            <a:ext cx="3374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blipFill>
                  <a:blip r:embed="rId3"/>
                  <a:stretch>
                    <a:fillRect/>
                  </a:stretch>
                </a:blipFill>
                <a:effectLst>
                  <a:outerShdw blurRad="150220" algn="ctr" rotWithShape="0">
                    <a:prstClr val="black">
                      <a:alpha val="32000"/>
                    </a:prstClr>
                  </a:outerShdw>
                </a:effectLst>
                <a:latin typeface="DIN Condensed" pitchFamily="2" charset="0"/>
              </a:rPr>
              <a:t>BRIAN  MASSE</a:t>
            </a:r>
          </a:p>
        </p:txBody>
      </p:sp>
    </p:spTree>
    <p:extLst>
      <p:ext uri="{BB962C8B-B14F-4D97-AF65-F5344CB8AC3E}">
        <p14:creationId xmlns:p14="http://schemas.microsoft.com/office/powerpoint/2010/main" val="280286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DIN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J Masse</dc:creator>
  <cp:lastModifiedBy>Brian J Masse</cp:lastModifiedBy>
  <cp:revision>1</cp:revision>
  <dcterms:created xsi:type="dcterms:W3CDTF">2022-02-01T04:21:59Z</dcterms:created>
  <dcterms:modified xsi:type="dcterms:W3CDTF">2022-02-01T04:29:56Z</dcterms:modified>
</cp:coreProperties>
</file>