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C61"/>
    <a:srgbClr val="55B179"/>
    <a:srgbClr val="B1DEC0"/>
    <a:srgbClr val="C8FBDA"/>
    <a:srgbClr val="2B9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6FA-6C96-CE43-8BDA-1A0BDFF98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61EEF-799E-8E4F-B470-73EA8D8E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B9C3-E05A-914B-BDE6-D21E9060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2580-2E13-7649-B138-C466B88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3DD5-09E3-F447-B9EE-CD37D2A6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3B94-16D7-2A41-9DDD-AEF25450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6F45-8A33-0A45-9FEB-CCA7472A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CBB2-63D8-5F42-BBCB-9062288F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3E31-F7F3-ED49-9BF6-100BA78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F82D-6B9D-0C49-91B0-9694B2EE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2502B-7F10-D345-B732-FCDCE940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31A5-F9FA-7748-A54D-EC9613B3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6D51-09CB-1F4C-B519-CA9E77D0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DB8C-8DBD-0A41-9727-209C1D45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4BE1-3EA0-FC48-BE7B-5A20F71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B48A-E05B-8944-9879-640CC454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1E2E-43F4-1C4E-ADC2-287214A5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6993-C158-DA4B-B443-4796471E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A989-47E1-354C-B7E0-042FE569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F42D-D87B-6D44-B930-E04F1CF2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B24C-B85D-F744-9AD1-54AEB36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BA69-DEB4-4344-8039-A7D4DB78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6911-A9A3-F44F-880F-08D40DF6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6598-3241-504F-89BA-A83163C9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7887-D2AD-6C41-BA83-ABADCC76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709-C64E-5B43-B7B6-B65AA5F2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66E6-9E3C-034B-A5F0-6570592E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3EC1-D472-2C49-A1CB-00D87AAAC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DF554-EED3-654A-BF51-AE6F387E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8DC5B-44DF-E744-8624-55BFF7C5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3738F-8CBB-9E4A-A039-59586F4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585-1E11-9648-861D-28F549D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59A5A-6386-2349-9211-E2C87C26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CFBB-3184-EC49-9C30-E2A11E2C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DD79A-E522-104A-97C1-D63834FE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E845B-168D-8245-9D21-87EBD8BB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507F7-9FFC-9B4A-B476-E4C2A26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4484D-53BC-1E48-9CC1-FA97BD05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84596-8112-1843-A4EB-E1DCA85D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5E47-C86D-1D47-8A00-CA276E57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C1C90-B853-0949-ACA0-1F46975C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562D8-0FCA-6A42-A674-4FB4865E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DB00-8473-CD41-A652-AE05A0DE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E493C-958A-A649-94C1-F67A1E68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0CFB-74F7-904D-820E-0E77E481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6075-4BFF-BF46-9752-A030094D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A53C-D6C8-A945-B7E5-6ED2025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7BE0-A6EB-5B41-8D87-A4FB3428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2844-7BE7-6641-88BA-7D6F91AE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522E9-7031-BC4A-8EC1-15132D3F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ADF8-D79A-5E48-A1BE-6846FD75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74E1-6814-BB4C-8D5E-2FB10913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17FE-121B-A14A-B3D2-4BAFAD13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8ABAE-15C1-4A48-81AA-419753A30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83EE1-6CF3-DF4F-A01D-DAA5B183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E39B-1409-3744-B0E3-C0DB93A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AE53-BE15-574B-A530-593AD45C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FC3D-2532-6840-B369-DB923F64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C36D1-E4D6-A747-A1F0-093569A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C757-4EC2-564C-9C44-93AD2815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BB16B-2BCC-7346-8408-3FDB9F144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853A-9E12-D640-B9B5-DBA9AFE4B91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D3AF-58A1-5444-891A-246761FF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A498-ED0A-5B48-95C5-A8DED6751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098B-8847-624A-9594-ABFA07D5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62CC93-0D21-774C-985F-723373C3902A}"/>
              </a:ext>
            </a:extLst>
          </p:cNvPr>
          <p:cNvSpPr/>
          <p:nvPr/>
        </p:nvSpPr>
        <p:spPr>
          <a:xfrm>
            <a:off x="0" y="1701504"/>
            <a:ext cx="12192000" cy="3965518"/>
          </a:xfrm>
          <a:prstGeom prst="rect">
            <a:avLst/>
          </a:prstGeom>
          <a:solidFill>
            <a:srgbClr val="B1D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BFC4F-235A-7449-B4E6-4ED745BBCA73}"/>
              </a:ext>
            </a:extLst>
          </p:cNvPr>
          <p:cNvSpPr txBox="1"/>
          <p:nvPr/>
        </p:nvSpPr>
        <p:spPr>
          <a:xfrm>
            <a:off x="282223" y="1715616"/>
            <a:ext cx="7981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2B9458"/>
                </a:solidFill>
                <a:effectLst>
                  <a:outerShdw dist="154843" dir="8756233" algn="ctr" rotWithShape="0">
                    <a:prstClr val="black"/>
                  </a:outerShdw>
                </a:effectLst>
                <a:latin typeface="☞LULO CLEAN ONE" panose="02010304020200000003" pitchFamily="2" charset="77"/>
              </a:rPr>
              <a:t>THOUGHTS ON </a:t>
            </a:r>
            <a:r>
              <a:rPr lang="en-US" sz="6000" b="1" dirty="0" err="1">
                <a:solidFill>
                  <a:srgbClr val="2B9458"/>
                </a:solidFill>
                <a:effectLst>
                  <a:outerShdw dist="154843" dir="8756233" algn="ctr" rotWithShape="0">
                    <a:prstClr val="black"/>
                  </a:outerShdw>
                </a:effectLst>
                <a:latin typeface="☞LULO CLEAN ONE" panose="02010304020200000003" pitchFamily="2" charset="77"/>
              </a:rPr>
              <a:t>Paresky</a:t>
            </a:r>
            <a:r>
              <a:rPr lang="en-US" sz="6000" b="1" dirty="0">
                <a:solidFill>
                  <a:srgbClr val="2B9458"/>
                </a:solidFill>
                <a:effectLst>
                  <a:outerShdw dist="154843" dir="8756233" algn="ctr" rotWithShape="0">
                    <a:prstClr val="black"/>
                  </a:outerShdw>
                </a:effectLst>
                <a:latin typeface="☞LULO CLEAN ONE" panose="02010304020200000003" pitchFamily="2" charset="77"/>
              </a:rPr>
              <a:t> COMMONS?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577E-4BBF-6A45-BA46-3D27900517F5}"/>
              </a:ext>
            </a:extLst>
          </p:cNvPr>
          <p:cNvSpPr txBox="1"/>
          <p:nvPr/>
        </p:nvSpPr>
        <p:spPr>
          <a:xfrm>
            <a:off x="282223" y="4836270"/>
            <a:ext cx="743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3C9C61"/>
                </a:solidFill>
                <a:latin typeface="☞LULO CLEAN ONE" panose="02010304020200000003" pitchFamily="2" charset="77"/>
              </a:rPr>
              <a:t>Fill out this quick, 5-minute survey to share your opinions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33100-4C07-324B-A8AE-B4C6BF76F60F}"/>
              </a:ext>
            </a:extLst>
          </p:cNvPr>
          <p:cNvSpPr/>
          <p:nvPr/>
        </p:nvSpPr>
        <p:spPr>
          <a:xfrm>
            <a:off x="0" y="1603022"/>
            <a:ext cx="12192000" cy="3110382"/>
          </a:xfrm>
          <a:prstGeom prst="rect">
            <a:avLst/>
          </a:prstGeom>
          <a:solidFill>
            <a:srgbClr val="C8FBDA"/>
          </a:solidFill>
          <a:ln>
            <a:noFill/>
          </a:ln>
          <a:effectLst>
            <a:outerShdw blurRad="329970" algn="ctr" rotWithShape="0">
              <a:prstClr val="black">
                <a:alpha val="48423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FF27775-0BB6-4C44-8EBA-974942C7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55" y="1066912"/>
            <a:ext cx="3973689" cy="4927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C77BF-43B7-D94C-A18F-3AAAB6C21C79}"/>
              </a:ext>
            </a:extLst>
          </p:cNvPr>
          <p:cNvSpPr txBox="1"/>
          <p:nvPr/>
        </p:nvSpPr>
        <p:spPr>
          <a:xfrm>
            <a:off x="282223" y="1715616"/>
            <a:ext cx="7981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2B9458"/>
                </a:solidFill>
                <a:effectLst>
                  <a:outerShdw blurRad="160822" algn="ctr" rotWithShape="0">
                    <a:srgbClr val="2B9458">
                      <a:alpha val="56000"/>
                    </a:srgbClr>
                  </a:outerShdw>
                </a:effectLst>
                <a:latin typeface="☞LULO CLEAN ONE" panose="02010304020200000003" pitchFamily="2" charset="77"/>
              </a:rPr>
              <a:t>THOUGHTS ON </a:t>
            </a:r>
            <a:r>
              <a:rPr lang="en-US" sz="6000" b="1" dirty="0" err="1">
                <a:solidFill>
                  <a:srgbClr val="2B9458"/>
                </a:solidFill>
                <a:effectLst>
                  <a:outerShdw blurRad="160822" algn="ctr" rotWithShape="0">
                    <a:srgbClr val="2B9458">
                      <a:alpha val="56000"/>
                    </a:srgbClr>
                  </a:outerShdw>
                </a:effectLst>
                <a:latin typeface="☞LULO CLEAN ONE" panose="02010304020200000003" pitchFamily="2" charset="77"/>
              </a:rPr>
              <a:t>Paresky</a:t>
            </a:r>
            <a:r>
              <a:rPr lang="en-US" sz="6000" b="1" dirty="0">
                <a:solidFill>
                  <a:srgbClr val="2B9458"/>
                </a:solidFill>
                <a:effectLst>
                  <a:outerShdw blurRad="160822" algn="ctr" rotWithShape="0">
                    <a:srgbClr val="2B9458">
                      <a:alpha val="56000"/>
                    </a:srgbClr>
                  </a:outerShdw>
                </a:effectLst>
                <a:latin typeface="☞LULO CLEAN ONE" panose="02010304020200000003" pitchFamily="2" charset="77"/>
              </a:rPr>
              <a:t> COMMONS?</a:t>
            </a:r>
          </a:p>
        </p:txBody>
      </p:sp>
    </p:spTree>
    <p:extLst>
      <p:ext uri="{BB962C8B-B14F-4D97-AF65-F5344CB8AC3E}">
        <p14:creationId xmlns:p14="http://schemas.microsoft.com/office/powerpoint/2010/main" val="798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☞LULO CLEAN ONE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1</cp:revision>
  <dcterms:created xsi:type="dcterms:W3CDTF">2022-02-14T14:50:58Z</dcterms:created>
  <dcterms:modified xsi:type="dcterms:W3CDTF">2022-02-15T05:21:59Z</dcterms:modified>
</cp:coreProperties>
</file>