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0F2"/>
    <a:srgbClr val="5F2084"/>
    <a:srgbClr val="B63A4F"/>
    <a:srgbClr val="FFB3A7"/>
    <a:srgbClr val="B35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/>
    <p:restoredTop sz="94709"/>
  </p:normalViewPr>
  <p:slideViewPr>
    <p:cSldViewPr snapToGrid="0" snapToObjects="1">
      <p:cViewPr>
        <p:scale>
          <a:sx n="116" d="100"/>
          <a:sy n="116" d="100"/>
        </p:scale>
        <p:origin x="328" y="76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F636-6A97-6043-9579-2A6F8EB8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67D0-73B5-FB48-99CE-289D4986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D89E-D8F0-CB40-87BB-7294DD87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70E2-F0A7-1140-83CA-5D34E562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8151-AEBD-0048-B95A-B6594A15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5D7B-F243-9C4F-8A66-47565907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B40BF-D42B-C743-8854-645FF3EB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234E-F7D5-4348-A947-A90E4D65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C217-8C46-3043-B257-6FCA118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E490-F0CE-E346-A061-EF47249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4FBEB-2AC9-5A40-8514-1663F21F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5348D-37C3-5545-A145-AA0A73EE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2156-69B9-AF49-ADE8-B412F50D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1D84-6334-C643-B6EB-B21AF22C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74D3-C279-F74C-8C41-EED08D8B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94C8-766D-FF46-A9CD-ACDA755D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FFDF-8310-3C49-B44D-8CACE6AC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BB14-6F1C-8E47-A90A-087C167F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1F48-A667-F542-94BE-6F2EE30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6D10-3631-0F49-960A-5CD86684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E665-15AD-404E-83D9-23EC315F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87CE-60C3-864F-8E86-CE5DA3B8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5550-9ABC-7046-B8F5-407E1989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81EB-AC49-AD49-9F29-AF239B0F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10CD-7AE6-A743-ADC0-51259835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1790-B7A3-B744-994D-6B442DA4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E25D-9CF7-4544-BE40-A64BD6A86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C2B2F-1D1F-E24B-A98F-26495033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D8806-29FD-A747-9438-9077B7D0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BD7CA-23BD-1B40-9CF8-8B145C6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6AC0-D5A4-334E-8E95-5B59B7D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2A70-EF30-204E-9CE7-C5E55563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CB7EA-76BD-BD4F-824A-5AACEA11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984E-EDB6-4A41-BA64-1710A32A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CBB13-6722-3247-9FD6-9888E3BB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6A682-80DE-174F-A359-D39DB1078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B104-98DB-6643-92BB-AABC762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B00E7-F5C1-2F42-B8D0-CDC255DD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53D15-5357-F442-9306-E0F632BC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FB59-E0BA-F84C-9328-0C0A50B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3FAC3-9AC4-9A4A-A252-2776E8F1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E7C3-ED6B-4948-9B0C-A1EBB911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1FD52-F40B-EA47-B4F2-A8A095F0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3E20C-0ABA-304A-A649-9AF20376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ED31-BEA2-4744-8F29-D4352B0A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BB7F-3383-884A-A64D-EF728820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C4DE-4404-2545-9A86-963BA145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0169-FED8-2F43-9AFD-FB6FE20B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8554-7427-1B4A-97B4-37D81EF5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1863-027E-F54F-AA7F-4F060228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90E0E-E4A9-3947-8A8C-F3F09DBB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7A4C-13AA-9540-BF78-68D566F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F08A-9E84-AF43-A083-9014147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247E-1C90-8644-BBAA-4883AD3DF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590F5-6BFE-954B-9BC0-ACF3B4C9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E24A-096B-6D49-B9E4-AE77F6D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1530-DE6D-DD4F-AC4D-952E9B8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30BB7-703F-5541-9E2A-F455615E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006CD-1DF3-4E4B-9EE5-B85F6A5E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E041-2435-5B4D-9F02-067D7D41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96F9-8AA7-424E-B56C-99684622A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90B-4184-BD4C-AE08-DC7B893E087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9A04-4FEF-BE4A-B14D-608A93F6E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736C-C675-EA40-A057-8C9B798F8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EDE5-32C6-3848-838B-712089C48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C7E8DA48-6BA5-9C4E-B41B-605503C0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37" y="825369"/>
            <a:ext cx="12209217" cy="524422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DFDAD6C-83A6-1545-979E-636217A1289C}"/>
              </a:ext>
            </a:extLst>
          </p:cNvPr>
          <p:cNvGrpSpPr/>
          <p:nvPr/>
        </p:nvGrpSpPr>
        <p:grpSpPr>
          <a:xfrm>
            <a:off x="-2" y="6117834"/>
            <a:ext cx="12192001" cy="740165"/>
            <a:chOff x="-1" y="810583"/>
            <a:chExt cx="9064668" cy="52516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A72ED1-4967-CD40-A9A5-02B753982995}"/>
                </a:ext>
              </a:extLst>
            </p:cNvPr>
            <p:cNvSpPr/>
            <p:nvPr/>
          </p:nvSpPr>
          <p:spPr>
            <a:xfrm>
              <a:off x="-1" y="810583"/>
              <a:ext cx="1807536" cy="5236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893EDE-9C13-8A4D-A1DD-0CEFA52F999B}"/>
                </a:ext>
              </a:extLst>
            </p:cNvPr>
            <p:cNvSpPr/>
            <p:nvPr/>
          </p:nvSpPr>
          <p:spPr>
            <a:xfrm>
              <a:off x="1807535" y="817976"/>
              <a:ext cx="1807536" cy="5236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09DEC4-ED35-004F-A771-DE7D1509B0B0}"/>
                </a:ext>
              </a:extLst>
            </p:cNvPr>
            <p:cNvSpPr/>
            <p:nvPr/>
          </p:nvSpPr>
          <p:spPr>
            <a:xfrm>
              <a:off x="3627133" y="817976"/>
              <a:ext cx="1807536" cy="5236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3BEF88-2966-BD4F-B3F3-265391BCF232}"/>
                </a:ext>
              </a:extLst>
            </p:cNvPr>
            <p:cNvSpPr/>
            <p:nvPr/>
          </p:nvSpPr>
          <p:spPr>
            <a:xfrm>
              <a:off x="5436101" y="825369"/>
              <a:ext cx="1807536" cy="5236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408082-0D61-E442-A3F0-70CF4B75470A}"/>
                </a:ext>
              </a:extLst>
            </p:cNvPr>
            <p:cNvSpPr/>
            <p:nvPr/>
          </p:nvSpPr>
          <p:spPr>
            <a:xfrm>
              <a:off x="7257131" y="825369"/>
              <a:ext cx="1807536" cy="5236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A3700CD-7AF1-3E40-A9A6-2C3320FDF6F4}"/>
              </a:ext>
            </a:extLst>
          </p:cNvPr>
          <p:cNvSpPr txBox="1"/>
          <p:nvPr/>
        </p:nvSpPr>
        <p:spPr>
          <a:xfrm>
            <a:off x="41479" y="934724"/>
            <a:ext cx="2293728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EXPLORE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The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9ABEE8-E4DE-5846-B91B-9C810525E36E}"/>
              </a:ext>
            </a:extLst>
          </p:cNvPr>
          <p:cNvSpPr txBox="1"/>
          <p:nvPr/>
        </p:nvSpPr>
        <p:spPr>
          <a:xfrm>
            <a:off x="7337081" y="963547"/>
            <a:ext cx="2380116" cy="8125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56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In an </a:t>
            </a:r>
            <a:r>
              <a:rPr lang="en-US" sz="1560" b="1" dirty="0">
                <a:gradFill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2700000" scaled="1"/>
                </a:gradFill>
                <a:latin typeface="☞LULO CLEAN ONE" panose="02010304020200000003" pitchFamily="2" charset="77"/>
              </a:rPr>
              <a:t>intuitive</a:t>
            </a:r>
            <a:r>
              <a:rPr lang="en-US" sz="156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and </a:t>
            </a:r>
            <a:r>
              <a:rPr lang="en-US" sz="1560" b="1" dirty="0">
                <a:gradFill flip="none" rotWithShape="1"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0" scaled="1"/>
                  <a:tileRect/>
                </a:gradFill>
                <a:latin typeface="☞LULO CLEAN ONE" panose="02010304020200000003" pitchFamily="2" charset="77"/>
              </a:rPr>
              <a:t>friendly app</a:t>
            </a:r>
            <a:endParaRPr lang="en-US" sz="2800" b="1" dirty="0">
              <a:gradFill flip="none" rotWithShape="1">
                <a:gsLst>
                  <a:gs pos="0">
                    <a:srgbClr val="B35B5F"/>
                  </a:gs>
                  <a:gs pos="100000">
                    <a:srgbClr val="5F2084"/>
                  </a:gs>
                </a:gsLst>
                <a:lin ang="0" scaled="1"/>
                <a:tileRect/>
              </a:gradFill>
              <a:latin typeface="☞LULO CLEAN ONE" panose="02010304020200000003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4F838-B5B5-9443-8F14-858DF5C16603}"/>
              </a:ext>
            </a:extLst>
          </p:cNvPr>
          <p:cNvSpPr/>
          <p:nvPr/>
        </p:nvSpPr>
        <p:spPr>
          <a:xfrm>
            <a:off x="59629" y="1471060"/>
            <a:ext cx="2293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gradFill flip="none" rotWithShape="1"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8100000" scaled="1"/>
                  <a:tileRect/>
                </a:gradFill>
                <a:effectLst>
                  <a:outerShdw blurRad="116927" sx="102000" sy="102000" algn="ctr" rotWithShape="0">
                    <a:srgbClr val="7030A0">
                      <a:alpha val="34000"/>
                    </a:srgbClr>
                  </a:outerShdw>
                </a:effectLst>
                <a:latin typeface="☞LULO CLEAN ONE" panose="02010304020200000003" pitchFamily="2" charset="77"/>
              </a:rPr>
              <a:t>ENDLESs</a:t>
            </a:r>
            <a:endParaRPr lang="en-US" sz="2400" dirty="0">
              <a:gradFill flip="none" rotWithShape="1">
                <a:gsLst>
                  <a:gs pos="0">
                    <a:srgbClr val="B35B5F"/>
                  </a:gs>
                  <a:gs pos="100000">
                    <a:srgbClr val="5F2084"/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7F6436-353F-F54F-BE76-9678A50EBDC2}"/>
              </a:ext>
            </a:extLst>
          </p:cNvPr>
          <p:cNvSpPr/>
          <p:nvPr/>
        </p:nvSpPr>
        <p:spPr>
          <a:xfrm>
            <a:off x="59629" y="1857414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MAP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7DBEB6-409D-5F42-8810-2ABDEF3AB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6" t="6014" r="27982" b="6219"/>
          <a:stretch/>
        </p:blipFill>
        <p:spPr>
          <a:xfrm rot="613819">
            <a:off x="2238770" y="703450"/>
            <a:ext cx="1926484" cy="3796061"/>
          </a:xfrm>
          <a:prstGeom prst="rect">
            <a:avLst/>
          </a:prstGeom>
          <a:effectLst>
            <a:outerShdw blurRad="244288" sx="102000" sy="102000" algn="ctr" rotWithShape="0">
              <a:prstClr val="black">
                <a:alpha val="61064"/>
              </a:prstClr>
            </a:outerShdw>
          </a:effectLst>
        </p:spPr>
      </p:pic>
      <p:pic>
        <p:nvPicPr>
          <p:cNvPr id="33" name="Picture 32" descr="A picture containing text, traffic, light&#10;&#10;Description automatically generated">
            <a:extLst>
              <a:ext uri="{FF2B5EF4-FFF2-40B4-BE49-F238E27FC236}">
                <a16:creationId xmlns:a16="http://schemas.microsoft.com/office/drawing/2014/main" id="{38388504-3789-D94E-9D2F-EFC662851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13" t="6603" r="27905" b="6794"/>
          <a:stretch/>
        </p:blipFill>
        <p:spPr>
          <a:xfrm rot="21273782">
            <a:off x="181550" y="2215742"/>
            <a:ext cx="1876678" cy="3720622"/>
          </a:xfrm>
          <a:prstGeom prst="rect">
            <a:avLst/>
          </a:prstGeom>
          <a:effectLst>
            <a:outerShdw blurRad="244288" sx="102000" sy="102000" algn="ctr" rotWithShape="0">
              <a:prstClr val="black">
                <a:alpha val="61064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E488CB4-B7D4-6A44-9641-66365DF3FB12}"/>
              </a:ext>
            </a:extLst>
          </p:cNvPr>
          <p:cNvSpPr txBox="1"/>
          <p:nvPr/>
        </p:nvSpPr>
        <p:spPr>
          <a:xfrm>
            <a:off x="2527069" y="4629830"/>
            <a:ext cx="2293728" cy="14157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Bonding 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with your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favorite</a:t>
            </a:r>
          </a:p>
          <a:p>
            <a:pPr algn="r"/>
            <a:r>
              <a:rPr lang="en-US" sz="3200" b="1" dirty="0">
                <a:gradFill flip="none" rotWithShape="1"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2700000" scaled="1"/>
                  <a:tileRect/>
                </a:gradFill>
                <a:latin typeface="☞LULO CLEAN ONE" panose="02010304020200000003" pitchFamily="2" charset="77"/>
              </a:rPr>
              <a:t>Dogs</a:t>
            </a:r>
            <a:endParaRPr lang="en-US" b="1" dirty="0">
              <a:gradFill flip="none" rotWithShape="1">
                <a:gsLst>
                  <a:gs pos="0">
                    <a:srgbClr val="B35B5F"/>
                  </a:gs>
                  <a:gs pos="100000">
                    <a:srgbClr val="5F2084"/>
                  </a:gs>
                </a:gsLst>
                <a:lin ang="2700000" scaled="1"/>
                <a:tileRect/>
              </a:gradFill>
              <a:latin typeface="☞LULO CLEAN ONE" panose="02010304020200000003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D43FB-E0EE-344F-91EC-352689BC187C}"/>
              </a:ext>
            </a:extLst>
          </p:cNvPr>
          <p:cNvSpPr txBox="1"/>
          <p:nvPr/>
        </p:nvSpPr>
        <p:spPr>
          <a:xfrm>
            <a:off x="4871821" y="876811"/>
            <a:ext cx="2380116" cy="12865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56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collecting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all the best </a:t>
            </a:r>
            <a:r>
              <a:rPr lang="en-US" sz="2800" b="1" dirty="0">
                <a:gradFill flip="none" rotWithShape="1"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2700000" scaled="1"/>
                  <a:tileRect/>
                </a:gradFill>
                <a:latin typeface="☞LULO CLEAN ONE" panose="02010304020200000003" pitchFamily="2" charset="77"/>
              </a:rPr>
              <a:t>treats </a:t>
            </a:r>
            <a:r>
              <a:rPr lang="en-US" sz="2000" b="1" dirty="0">
                <a:gradFill flip="none" rotWithShape="1"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2700000" scaled="1"/>
                  <a:tileRect/>
                </a:gradFill>
                <a:latin typeface="☞LULO CLEAN ONE" panose="02010304020200000003" pitchFamily="2" charset="77"/>
              </a:rPr>
              <a:t>and toys</a:t>
            </a:r>
            <a:endParaRPr lang="en-US" sz="2800" b="1" dirty="0">
              <a:gradFill flip="none" rotWithShape="1">
                <a:gsLst>
                  <a:gs pos="0">
                    <a:srgbClr val="B35B5F"/>
                  </a:gs>
                  <a:gs pos="100000">
                    <a:srgbClr val="5F2084"/>
                  </a:gs>
                </a:gsLst>
                <a:lin ang="2700000" scaled="1"/>
                <a:tileRect/>
              </a:gradFill>
              <a:latin typeface="☞LULO CLEAN ONE" panose="02010304020200000003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4AA351-A2EC-E84E-B236-A848D8F5DE6B}"/>
              </a:ext>
            </a:extLst>
          </p:cNvPr>
          <p:cNvSpPr txBox="1"/>
          <p:nvPr/>
        </p:nvSpPr>
        <p:spPr>
          <a:xfrm>
            <a:off x="9716977" y="4887962"/>
            <a:ext cx="2380116" cy="112030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560" b="1" dirty="0">
                <a:solidFill>
                  <a:schemeClr val="bg2">
                    <a:lumMod val="25000"/>
                  </a:schemeClr>
                </a:solidFill>
                <a:latin typeface="☞LULO CLEAN ONE" panose="02010304020200000003" pitchFamily="2" charset="77"/>
              </a:rPr>
              <a:t>enjoy the spirit of playing </a:t>
            </a:r>
            <a:r>
              <a:rPr lang="en-US" sz="2000" b="1" dirty="0">
                <a:gradFill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0" scaled="1"/>
                </a:gradFill>
                <a:latin typeface="☞LULO CLEAN ONE" panose="02010304020200000003" pitchFamily="2" charset="77"/>
              </a:rPr>
              <a:t>Fetch </a:t>
            </a:r>
            <a:r>
              <a:rPr lang="en-US" sz="2000" b="1" dirty="0">
                <a:gradFill>
                  <a:gsLst>
                    <a:gs pos="0">
                      <a:srgbClr val="B35B5F"/>
                    </a:gs>
                    <a:gs pos="100000">
                      <a:srgbClr val="5F2084"/>
                    </a:gs>
                  </a:gsLst>
                  <a:lin ang="0" scaled="1"/>
                </a:gradFill>
                <a:latin typeface="☞LULO CLEAN ONE" panose="02010304020200000003" pitchFamily="2" charset="77"/>
                <a:sym typeface="Wingdings" pitchFamily="2" charset="2"/>
              </a:rPr>
              <a:t>:)</a:t>
            </a:r>
            <a:endParaRPr lang="en-US" sz="2800" b="1" dirty="0">
              <a:gradFill>
                <a:gsLst>
                  <a:gs pos="0">
                    <a:srgbClr val="B35B5F"/>
                  </a:gs>
                  <a:gs pos="100000">
                    <a:srgbClr val="5F2084"/>
                  </a:gs>
                </a:gsLst>
                <a:lin ang="0" scaled="1"/>
              </a:gradFill>
              <a:latin typeface="☞LULO CLEAN ONE" panose="02010304020200000003" pitchFamily="2" charset="77"/>
            </a:endParaRPr>
          </a:p>
        </p:txBody>
      </p:sp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2ABB7F6E-61D9-9A40-BC96-F23EAC745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75020">
            <a:off x="4211265" y="1919759"/>
            <a:ext cx="1067827" cy="1067827"/>
          </a:xfrm>
          <a:prstGeom prst="rect">
            <a:avLst/>
          </a:prstGeom>
        </p:spPr>
      </p:pic>
      <p:pic>
        <p:nvPicPr>
          <p:cNvPr id="47" name="Picture 46" descr="A picture containing logo&#10;&#10;Description automatically generated">
            <a:extLst>
              <a:ext uri="{FF2B5EF4-FFF2-40B4-BE49-F238E27FC236}">
                <a16:creationId xmlns:a16="http://schemas.microsoft.com/office/drawing/2014/main" id="{6FB236B7-0A2B-1449-A279-EB59DF37E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49461">
            <a:off x="4974841" y="4931470"/>
            <a:ext cx="803184" cy="862678"/>
          </a:xfrm>
          <a:prstGeom prst="rect">
            <a:avLst/>
          </a:prstGeom>
        </p:spPr>
      </p:pic>
      <p:pic>
        <p:nvPicPr>
          <p:cNvPr id="49" name="Picture 4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0D0E80-533A-1F48-A7CC-4CE29F7E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34829">
            <a:off x="4907300" y="3749610"/>
            <a:ext cx="1116511" cy="1355763"/>
          </a:xfrm>
          <a:prstGeom prst="rect">
            <a:avLst/>
          </a:prstGeom>
        </p:spPr>
      </p:pic>
      <p:pic>
        <p:nvPicPr>
          <p:cNvPr id="51" name="Picture 50" descr="Chart&#10;&#10;Description automatically generated">
            <a:extLst>
              <a:ext uri="{FF2B5EF4-FFF2-40B4-BE49-F238E27FC236}">
                <a16:creationId xmlns:a16="http://schemas.microsoft.com/office/drawing/2014/main" id="{B9EA09E1-B858-1A45-B2CB-A65915411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63059">
            <a:off x="5437730" y="2129109"/>
            <a:ext cx="834485" cy="9299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01230BF-3EBC-184F-B99A-E3D57A3F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96914">
            <a:off x="4420161" y="2922281"/>
            <a:ext cx="1724569" cy="919770"/>
          </a:xfrm>
          <a:prstGeom prst="rect">
            <a:avLst/>
          </a:prstGeom>
        </p:spPr>
      </p:pic>
      <p:pic>
        <p:nvPicPr>
          <p:cNvPr id="40" name="Picture 39" descr="Qr code&#10;&#10;Description automatically generated">
            <a:extLst>
              <a:ext uri="{FF2B5EF4-FFF2-40B4-BE49-F238E27FC236}">
                <a16:creationId xmlns:a16="http://schemas.microsoft.com/office/drawing/2014/main" id="{E9070AEC-41AD-3C43-B429-DCC009808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931011" y="3593478"/>
            <a:ext cx="815209" cy="996367"/>
          </a:xfrm>
          <a:prstGeom prst="rect">
            <a:avLst/>
          </a:prstGeom>
          <a:effectLst>
            <a:outerShdw blurRad="87967" sx="102000" sy="102000" algn="ctr" rotWithShape="0">
              <a:prstClr val="black">
                <a:alpha val="45000"/>
              </a:prstClr>
            </a:outerShdw>
          </a:effectLst>
        </p:spPr>
      </p:pic>
      <p:pic>
        <p:nvPicPr>
          <p:cNvPr id="58" name="Picture 57" descr="Calendar, whiteboard&#10;&#10;Description automatically generated">
            <a:extLst>
              <a:ext uri="{FF2B5EF4-FFF2-40B4-BE49-F238E27FC236}">
                <a16:creationId xmlns:a16="http://schemas.microsoft.com/office/drawing/2014/main" id="{C0F72C2A-5B2D-CF4A-AB58-447C3F7462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66147">
            <a:off x="6196297" y="2160685"/>
            <a:ext cx="2129429" cy="4403480"/>
          </a:xfrm>
          <a:prstGeom prst="rect">
            <a:avLst/>
          </a:prstGeom>
          <a:effectLst>
            <a:outerShdw blurRad="159652" sx="102000" sy="102000" algn="ctr" rotWithShape="0">
              <a:prstClr val="black">
                <a:alpha val="50699"/>
              </a:prstClr>
            </a:outerShdw>
          </a:effectLst>
        </p:spPr>
      </p:pic>
      <p:pic>
        <p:nvPicPr>
          <p:cNvPr id="60" name="Picture 59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342B0BF3-F7E3-3746-9C56-05BAB7022F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95629">
            <a:off x="8027803" y="1832224"/>
            <a:ext cx="2017255" cy="4171515"/>
          </a:xfrm>
          <a:prstGeom prst="rect">
            <a:avLst/>
          </a:prstGeom>
          <a:effectLst>
            <a:outerShdw blurRad="159652" sx="102000" sy="102000" algn="ctr" rotWithShape="0">
              <a:prstClr val="black">
                <a:alpha val="50699"/>
              </a:prstClr>
            </a:outerShdw>
          </a:effectLst>
        </p:spPr>
      </p:pic>
      <p:pic>
        <p:nvPicPr>
          <p:cNvPr id="56" name="Picture 5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22D609-6457-F248-9787-F8916B64E2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10324">
            <a:off x="9856264" y="366853"/>
            <a:ext cx="2119358" cy="4382653"/>
          </a:xfrm>
          <a:prstGeom prst="rect">
            <a:avLst/>
          </a:prstGeom>
          <a:effectLst>
            <a:outerShdw blurRad="159652" sx="102000" sy="102000" algn="ctr" rotWithShape="0">
              <a:prstClr val="black">
                <a:alpha val="5069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98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☞LULO CLEAN ONE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1</cp:revision>
  <dcterms:created xsi:type="dcterms:W3CDTF">2021-11-25T14:13:46Z</dcterms:created>
  <dcterms:modified xsi:type="dcterms:W3CDTF">2021-11-26T22:46:13Z</dcterms:modified>
</cp:coreProperties>
</file>