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D3"/>
    <a:srgbClr val="FCAAA7"/>
    <a:srgbClr val="FF8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>
        <p:scale>
          <a:sx n="95" d="100"/>
          <a:sy n="95" d="100"/>
        </p:scale>
        <p:origin x="87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E8B5-B478-7140-A0FC-0D6BB8736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8DAF3-DF8B-C743-A5BB-1A03A3C0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BB6F-3979-EF43-A8BA-05AD91D9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AD30-C913-E04D-B062-448AD1DA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DF69-6D95-434F-9A32-50A4B17A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39BA-EFFA-8C4D-9D73-813F0D9A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84745-9117-AF41-9E7C-ADE54CAD2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5EAE-6920-C54B-9A45-74DD80DA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E1D2-0A07-B64F-8E45-F704D16B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700A-04F8-9A4E-97E3-D06FAD50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C9D88-16B5-B943-9C4D-278F298B3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F538F-D007-9D4F-B1D5-4A36DD8DF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64A75-ED87-CA43-A946-1B3BE71A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98EFB-27AC-974A-B0E3-B34F41DA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5F84-0DE0-F149-B1E9-9867B664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09EE-1AB3-894C-8E60-D9E3FA2A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7677-985A-F048-9F33-FA67F9F1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9A47-FCB7-2E45-AD33-944DCF0A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837F-C905-354A-AD6D-4E678909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9979-32C6-5340-9F51-9A049CCB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BC56-2D1B-9443-B283-6982280A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1E00-CAB6-2448-B624-A0F84763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4C42-8C16-8B48-947B-07AD142C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93EF-DF70-0F48-AE0E-23D7F6EA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CFAD-5258-7A4F-A569-747E7473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9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E4B9-C61E-5043-9431-3D58FA12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6365-09EC-AE46-8419-772028AAF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A5E12-C6FC-614A-9D66-D8A085832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49BEA-99BE-884A-A128-07D22BBA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9B51-F0E2-044D-A11F-DA6B9B38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EBB7-AD88-1344-A7F3-D4186FCD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12B0-CF64-874A-9C2F-12F93687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2946A-70F1-9741-ADF9-471EC1332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E62C3-6487-F843-8F4D-168E5BE2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63491-3034-A042-87EF-2C91064D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B748B-C7E0-234D-B26B-42C0C79A7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62B4A-21EB-A740-9CD8-1DCE2607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94944-DE7B-5F4F-89BC-7BC780C1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23575-B342-604D-9C77-13F2A750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9E72-51DA-2D47-856D-C41BAD3E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E5BD8-32C0-0740-A119-7B0BD648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BD8A4-2843-4243-A775-4CDB33D8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C3B11-6F5A-194D-B9F9-AA1C82E1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43506-FDE7-854F-8DB9-D3CC4F1A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40484-AE64-1646-A467-CB2E90CD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1FC4E-0D91-D24D-ADB8-9246AFE8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3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3A2E-2137-C34A-B9B1-4A2989CD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3A81-FF69-BD4B-B739-935F806B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C5008-CAA2-7C44-B781-4CEBD6461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55A28-0B21-BC4B-9904-028326A5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9D839-A2FF-5343-A00E-87E5E8AC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35A13-B7BF-7A44-96DA-2FF08249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280E-C49C-9640-B8BB-9BF0014F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2034E-5D5A-1142-BA7E-52BAE6F22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A7BA-0130-DF46-B267-CE018A709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F83C-0D09-554E-96E9-AFC049F8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EA6C-E7E5-5643-BE80-FE0A2406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9254-D0C0-A74C-944F-1EA440A0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E9D7A-3F7B-BF45-AC15-DC09B358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7DB49-86F7-9849-A60A-0D2E3772D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28D70-4C66-EB45-946F-C79EDA81C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68C4-C806-3D40-B92D-EB82C5C6F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96D5-7E20-2A44-918C-568D40054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5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01C253-A93C-834A-A047-915EF16B711B}"/>
              </a:ext>
            </a:extLst>
          </p:cNvPr>
          <p:cNvSpPr/>
          <p:nvPr/>
        </p:nvSpPr>
        <p:spPr>
          <a:xfrm>
            <a:off x="0" y="0"/>
            <a:ext cx="12194319" cy="6858000"/>
          </a:xfrm>
          <a:prstGeom prst="rect">
            <a:avLst/>
          </a:prstGeom>
          <a:solidFill>
            <a:srgbClr val="FFF2D3">
              <a:alpha val="49000"/>
            </a:srgbClr>
          </a:solidFill>
          <a:ln>
            <a:noFill/>
          </a:ln>
          <a:effectLst>
            <a:outerShdw blurRad="228542" algn="ctr" rotWithShape="0">
              <a:srgbClr val="FFF2D3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7E750-6F1A-514D-8880-064ABBA77455}"/>
              </a:ext>
            </a:extLst>
          </p:cNvPr>
          <p:cNvSpPr/>
          <p:nvPr/>
        </p:nvSpPr>
        <p:spPr>
          <a:xfrm>
            <a:off x="0" y="2061046"/>
            <a:ext cx="12194319" cy="2471748"/>
          </a:xfrm>
          <a:prstGeom prst="rect">
            <a:avLst/>
          </a:prstGeom>
          <a:solidFill>
            <a:srgbClr val="FC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6923B-B265-C543-B982-0E6108DB67A0}"/>
              </a:ext>
            </a:extLst>
          </p:cNvPr>
          <p:cNvSpPr/>
          <p:nvPr/>
        </p:nvSpPr>
        <p:spPr>
          <a:xfrm>
            <a:off x="-2319" y="1928398"/>
            <a:ext cx="12194319" cy="1702307"/>
          </a:xfrm>
          <a:prstGeom prst="rect">
            <a:avLst/>
          </a:prstGeom>
          <a:solidFill>
            <a:srgbClr val="FF8B89"/>
          </a:solidFill>
          <a:ln>
            <a:noFill/>
          </a:ln>
          <a:effectLst>
            <a:outerShdw blurRad="228542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E7AB3-A8E1-EE43-9BA2-8D24FF80EC42}"/>
              </a:ext>
            </a:extLst>
          </p:cNvPr>
          <p:cNvSpPr txBox="1"/>
          <p:nvPr/>
        </p:nvSpPr>
        <p:spPr>
          <a:xfrm>
            <a:off x="0" y="2061046"/>
            <a:ext cx="3460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FFF2D3"/>
                </a:solidFill>
                <a:effectLst>
                  <a:outerShdw blurRad="276348" algn="ctr" rotWithShape="0">
                    <a:srgbClr val="FFF2D3">
                      <a:alpha val="96000"/>
                    </a:srgbClr>
                  </a:outerShdw>
                </a:effectLst>
                <a:latin typeface="☞LULO CLEAN ONE" panose="02010304020200000003" pitchFamily="2" charset="77"/>
              </a:rPr>
              <a:t>Reddit Comment Contents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CF59B8D-15DF-9445-B1CB-5A6C9D3D3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80" y="482515"/>
            <a:ext cx="9132511" cy="6081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5A66E-CFA1-7D48-8E44-E4B434AC4983}"/>
              </a:ext>
            </a:extLst>
          </p:cNvPr>
          <p:cNvSpPr txBox="1"/>
          <p:nvPr/>
        </p:nvSpPr>
        <p:spPr>
          <a:xfrm>
            <a:off x="318607" y="3697028"/>
            <a:ext cx="3013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>
                <a:solidFill>
                  <a:srgbClr val="FFF2D3"/>
                </a:solidFill>
                <a:latin typeface="☞LULO CLEAN ONE" panose="02010304020200000003" pitchFamily="2" charset="77"/>
              </a:rPr>
              <a:t>Comparing the number of removed comments vs literally </a:t>
            </a:r>
            <a:r>
              <a:rPr lang="en-US" sz="1100" b="1" i="1" dirty="0">
                <a:solidFill>
                  <a:srgbClr val="FFF2D3"/>
                </a:solidFill>
                <a:latin typeface="☞LULO CLEAN ONE" panose="02010304020200000003" pitchFamily="2" charset="77"/>
              </a:rPr>
              <a:t>ANY</a:t>
            </a:r>
            <a:r>
              <a:rPr lang="en-US" sz="1100" i="1" dirty="0">
                <a:solidFill>
                  <a:srgbClr val="FFF2D3"/>
                </a:solidFill>
                <a:latin typeface="☞LULO CLEAN ONE" panose="02010304020200000003" pitchFamily="2" charset="77"/>
              </a:rPr>
              <a:t> other comment</a:t>
            </a:r>
          </a:p>
        </p:txBody>
      </p:sp>
    </p:spTree>
    <p:extLst>
      <p:ext uri="{BB962C8B-B14F-4D97-AF65-F5344CB8AC3E}">
        <p14:creationId xmlns:p14="http://schemas.microsoft.com/office/powerpoint/2010/main" val="112884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☞LULO CLEAN ONE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 Masse</dc:creator>
  <cp:lastModifiedBy>Brian J Masse</cp:lastModifiedBy>
  <cp:revision>2</cp:revision>
  <dcterms:created xsi:type="dcterms:W3CDTF">2022-02-15T05:07:42Z</dcterms:created>
  <dcterms:modified xsi:type="dcterms:W3CDTF">2022-02-15T05:21:40Z</dcterms:modified>
</cp:coreProperties>
</file>