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0"/>
    <p:restoredTop sz="96327"/>
  </p:normalViewPr>
  <p:slideViewPr>
    <p:cSldViewPr snapToGrid="0" snapToObjects="1">
      <p:cViewPr>
        <p:scale>
          <a:sx n="132" d="100"/>
          <a:sy n="132" d="100"/>
        </p:scale>
        <p:origin x="-5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E38A-258B-294D-5033-4AA150493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6B18F-CBCD-4C34-8646-DA52A525A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B33B-577D-5532-CEF1-63163EC3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8AA2-022B-86EB-CEC8-EB276145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292E5-E232-5066-8078-3EAA66C2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5D7D-38E8-97B4-AD49-7B8CE7B4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88AC8-D1E5-8DF3-0415-9D12EEDB0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B183-1EE6-EB4A-9B62-0A559580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3CEA9-118B-21C3-10AC-6C4CEAB1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6969-E088-21B2-1A1A-43AE6B49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D56FA-4338-7CE9-F8E5-4D4237190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C9340-F7B6-872F-B562-61863EB5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68C67-7523-F30F-EAD2-61992C30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5A68-C093-BF91-50D1-9790F79D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9FB8-4013-DF10-088F-BFF243BA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1E3B-F993-B7AF-100D-970BBC33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7972-9383-37EE-35D8-44DD8D7E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7826-55F6-A008-34A2-88E0E267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ABA7-B1DD-0676-1BB2-896A3331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F1FE-1726-26AE-CEE1-1D664F0F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9191-369A-1BED-7679-6CD6941C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8050-5D9E-15E0-7BF4-7EC82E68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A466-E1B2-815F-FA6E-F0CF958F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5C5B-EE8A-3263-8CCA-A03E9818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2DAF-2EB1-19F8-C992-97C71ED6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7C86-4E81-6458-726A-0FD71239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404F-6C84-75D1-B382-3AD931AEF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EBB4F-361B-3D4C-C555-98684C0A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06915-43E9-BBE9-7133-77176B6A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9713D-4363-3E18-27BB-4782B322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D9306-8E75-D415-8DE2-C34729E1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F3B-15DC-79A7-FD9B-BE2259BA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C39C-C0B6-B5B8-C5C7-3EDFA503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ED5A6-0749-7479-8C59-A05568F9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7888-1D2C-E179-E5E0-9C19884C1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B0658-CAE1-5C06-37D9-BA0FB47AC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C51DD-E956-B655-66CF-0A1C80BA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F983B-EF5E-9760-A5D5-BD1DBB43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CBC29-C523-161C-0063-909256BD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3C6F-2B81-E629-FE6A-CB898ED8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2CA6D-8E12-AE34-E196-06ACEBFC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656B3-B35A-F9EB-407A-18F23386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532E9-424C-E25B-2345-40848F1F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873CD-EC0B-DEA7-62F3-8D1C7EA8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68411-B1C2-7406-D4DD-25322235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AF469-A015-4299-A1B5-6FF6BD2A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B70E-1368-D3A8-40E9-67697870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89DC-BADB-9CF4-EC6E-CC6556B9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A796-9AD2-E323-342A-066871AA2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49877-DDB7-47CC-4526-8A978ADE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14B30-AE8C-62C3-D890-FA641E3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6511-3F34-277D-9528-DE37AE37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31E1-F00D-65B2-14B1-7131892B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D2C97-48DD-BC1C-A6E3-B7300913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E9AC2-97FF-77C3-E166-14D2168B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F4B52-3C70-274F-2ECA-E599580D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0075-F1AB-5DD3-8D53-B706A26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FC52-3EBD-A425-8680-F8649A1B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D3E2F-3D7C-0DA8-BBF5-E4EE23F1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D9EC9-98A7-4142-32D2-1153BFFB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D404-6EF5-877A-EFDD-D94406ABB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FC091-D84C-2C4C-906E-CEE50F6D73E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915C-3B27-33C0-06C0-599A3BCB6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A93C-07DE-C877-C7A3-ECB58525C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692E-1C6D-BB45-9ED9-27F11D3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CC011E69-4021-447B-068B-DAFFD19D132B}"/>
              </a:ext>
            </a:extLst>
          </p:cNvPr>
          <p:cNvSpPr/>
          <p:nvPr/>
        </p:nvSpPr>
        <p:spPr>
          <a:xfrm>
            <a:off x="-8584" y="-17812"/>
            <a:ext cx="12200584" cy="6875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7246D-D4A5-16E9-7341-B923995C3EFC}"/>
              </a:ext>
            </a:extLst>
          </p:cNvPr>
          <p:cNvSpPr/>
          <p:nvPr/>
        </p:nvSpPr>
        <p:spPr>
          <a:xfrm>
            <a:off x="3547576" y="24805"/>
            <a:ext cx="3160451" cy="684764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A black and white image of a starry night sky&#10;&#10;Description automatically generated with low confidence">
            <a:extLst>
              <a:ext uri="{FF2B5EF4-FFF2-40B4-BE49-F238E27FC236}">
                <a16:creationId xmlns:a16="http://schemas.microsoft.com/office/drawing/2014/main" id="{B750DA40-E28E-94F6-F107-DD65C20C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r="66223"/>
          <a:stretch/>
        </p:blipFill>
        <p:spPr>
          <a:xfrm>
            <a:off x="3547573" y="-139533"/>
            <a:ext cx="3160451" cy="7017679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89387592-A838-5F30-6204-B442BD771151}"/>
              </a:ext>
            </a:extLst>
          </p:cNvPr>
          <p:cNvGrpSpPr/>
          <p:nvPr/>
        </p:nvGrpSpPr>
        <p:grpSpPr>
          <a:xfrm>
            <a:off x="3655784" y="2131129"/>
            <a:ext cx="3111066" cy="4281055"/>
            <a:chOff x="3655784" y="2131129"/>
            <a:chExt cx="3111066" cy="42810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0DB9797-FFDE-1236-EC98-48B891E6FBE5}"/>
                </a:ext>
              </a:extLst>
            </p:cNvPr>
            <p:cNvSpPr/>
            <p:nvPr/>
          </p:nvSpPr>
          <p:spPr>
            <a:xfrm>
              <a:off x="3655784" y="2131129"/>
              <a:ext cx="2951018" cy="4281055"/>
            </a:xfrm>
            <a:prstGeom prst="roundRect">
              <a:avLst>
                <a:gd name="adj" fmla="val 6104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4D67AC-3E05-633C-9414-93B43FD01ED6}"/>
                </a:ext>
              </a:extLst>
            </p:cNvPr>
            <p:cNvGrpSpPr/>
            <p:nvPr/>
          </p:nvGrpSpPr>
          <p:grpSpPr>
            <a:xfrm>
              <a:off x="3769839" y="5952372"/>
              <a:ext cx="1643375" cy="325998"/>
              <a:chOff x="3769839" y="5952372"/>
              <a:chExt cx="2756007" cy="32599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5004EB5-2E6A-B5E9-A505-1AEBBBC11A3E}"/>
                  </a:ext>
                </a:extLst>
              </p:cNvPr>
              <p:cNvSpPr/>
              <p:nvPr/>
            </p:nvSpPr>
            <p:spPr>
              <a:xfrm>
                <a:off x="3769839" y="5952372"/>
                <a:ext cx="2756007" cy="325998"/>
              </a:xfrm>
              <a:prstGeom prst="roundRect">
                <a:avLst>
                  <a:gd name="adj" fmla="val 1961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69204EC-665D-9F4A-3418-13BFF00C2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7247" y="6041513"/>
                <a:ext cx="205052" cy="15564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8D13DF-1BB2-058E-2AFE-AE22B4CEFDC1}"/>
                  </a:ext>
                </a:extLst>
              </p:cNvPr>
              <p:cNvSpPr txBox="1"/>
              <p:nvPr/>
            </p:nvSpPr>
            <p:spPr>
              <a:xfrm>
                <a:off x="4302668" y="5962181"/>
                <a:ext cx="1227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2">
                        <a:lumMod val="90000"/>
                      </a:schemeClr>
                    </a:solidFill>
                    <a:latin typeface="THINOO THIN" panose="02000203000000000000" pitchFamily="2" charset="0"/>
                    <a:cs typeface="Mishafi Gold" pitchFamily="2" charset="-78"/>
                  </a:rPr>
                  <a:t>SAVE</a:t>
                </a: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2EF7AD7-4667-0D35-6A17-01C7A96F894A}"/>
                </a:ext>
              </a:extLst>
            </p:cNvPr>
            <p:cNvSpPr/>
            <p:nvPr/>
          </p:nvSpPr>
          <p:spPr>
            <a:xfrm>
              <a:off x="3731852" y="3637155"/>
              <a:ext cx="303499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u="sng" dirty="0">
                  <a:solidFill>
                    <a:schemeClr val="bg2">
                      <a:lumMod val="90000"/>
                    </a:schemeClr>
                  </a:solidFill>
                  <a:latin typeface="Goku" pitchFamily="2" charset="77"/>
                </a:rPr>
                <a:t>Card</a:t>
              </a:r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  <a:latin typeface="Goku" pitchFamily="2" charset="77"/>
                </a:rPr>
                <a:t> </a:t>
              </a:r>
              <a:r>
                <a:rPr lang="en-US" sz="3200" i="1" dirty="0">
                  <a:solidFill>
                    <a:schemeClr val="bg2">
                      <a:lumMod val="90000"/>
                    </a:schemeClr>
                  </a:solidFill>
                  <a:latin typeface="Goku" pitchFamily="2" charset="77"/>
                </a:rPr>
                <a:t>Text</a:t>
              </a:r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  <a:latin typeface="Goku" pitchFamily="2" charset="77"/>
                </a:rPr>
                <a:t> </a:t>
              </a:r>
            </a:p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  <a:latin typeface="Goku" pitchFamily="2" charset="77"/>
                </a:rPr>
                <a:t>	</a:t>
              </a:r>
              <a:r>
                <a:rPr lang="en-US" sz="3200" b="1" strike="sngStrike" dirty="0">
                  <a:solidFill>
                    <a:schemeClr val="bg2">
                      <a:lumMod val="90000"/>
                    </a:schemeClr>
                  </a:solidFill>
                  <a:latin typeface="Goku" pitchFamily="2" charset="77"/>
                </a:rPr>
                <a:t>Goes</a:t>
              </a:r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  <a:latin typeface="Goku" pitchFamily="2" charset="77"/>
                </a:rPr>
                <a:t> here</a:t>
              </a:r>
              <a:endParaRPr lang="en-US" sz="3200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B421813-DAB7-3D3F-DD7F-3B35E838FE4A}"/>
                </a:ext>
              </a:extLst>
            </p:cNvPr>
            <p:cNvGrpSpPr/>
            <p:nvPr/>
          </p:nvGrpSpPr>
          <p:grpSpPr>
            <a:xfrm>
              <a:off x="5472038" y="5950154"/>
              <a:ext cx="1042240" cy="325998"/>
              <a:chOff x="5472038" y="5950154"/>
              <a:chExt cx="1042240" cy="32599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1ECAB20-4EDC-4208-9ABD-460EED56E9D4}"/>
                  </a:ext>
                </a:extLst>
              </p:cNvPr>
              <p:cNvGrpSpPr/>
              <p:nvPr/>
            </p:nvGrpSpPr>
            <p:grpSpPr>
              <a:xfrm>
                <a:off x="5472038" y="5950154"/>
                <a:ext cx="1042240" cy="325998"/>
                <a:chOff x="3769839" y="5952372"/>
                <a:chExt cx="2756007" cy="325998"/>
              </a:xfrm>
            </p:grpSpPr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2FEC9E75-71C7-3E11-CDE4-B97D1D232FD6}"/>
                    </a:ext>
                  </a:extLst>
                </p:cNvPr>
                <p:cNvSpPr/>
                <p:nvPr/>
              </p:nvSpPr>
              <p:spPr>
                <a:xfrm>
                  <a:off x="3769839" y="5952372"/>
                  <a:ext cx="2756007" cy="325998"/>
                </a:xfrm>
                <a:prstGeom prst="roundRect">
                  <a:avLst>
                    <a:gd name="adj" fmla="val 1961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7BBD9DA-90E9-B01E-0071-2D3894B512FC}"/>
                    </a:ext>
                  </a:extLst>
                </p:cNvPr>
                <p:cNvSpPr txBox="1"/>
                <p:nvPr/>
              </p:nvSpPr>
              <p:spPr>
                <a:xfrm>
                  <a:off x="4364420" y="5961482"/>
                  <a:ext cx="13289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2">
                          <a:lumMod val="90000"/>
                        </a:schemeClr>
                      </a:solidFill>
                      <a:latin typeface="THINOO THIN" panose="02000203000000000000" pitchFamily="2" charset="0"/>
                      <a:cs typeface="Mishafi Gold" pitchFamily="2" charset="-78"/>
                    </a:rPr>
                    <a:t>FLIP</a:t>
                  </a:r>
                </a:p>
              </p:txBody>
            </p:sp>
          </p:grp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83677FB9-83C2-08F3-D8DC-8173AD6E3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3146" y="6050902"/>
                <a:ext cx="188316" cy="141237"/>
              </a:xfrm>
              <a:prstGeom prst="rect">
                <a:avLst/>
              </a:prstGeom>
            </p:spPr>
          </p:pic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020094-0EE5-0B15-1E9C-8FA86E8CA283}"/>
              </a:ext>
            </a:extLst>
          </p:cNvPr>
          <p:cNvGrpSpPr/>
          <p:nvPr/>
        </p:nvGrpSpPr>
        <p:grpSpPr>
          <a:xfrm>
            <a:off x="3547572" y="-2813814"/>
            <a:ext cx="3160451" cy="4317808"/>
            <a:chOff x="3547572" y="-2813814"/>
            <a:chExt cx="3160451" cy="431780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570F3F27-97E7-4BE3-112D-3970AA139DF1}"/>
                </a:ext>
              </a:extLst>
            </p:cNvPr>
            <p:cNvSpPr/>
            <p:nvPr/>
          </p:nvSpPr>
          <p:spPr>
            <a:xfrm>
              <a:off x="3672332" y="-2813814"/>
              <a:ext cx="2951018" cy="4281055"/>
            </a:xfrm>
            <a:prstGeom prst="roundRect">
              <a:avLst>
                <a:gd name="adj" fmla="val 6104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47EE2F-E1E6-C62C-27AE-493D32447D17}"/>
                </a:ext>
              </a:extLst>
            </p:cNvPr>
            <p:cNvSpPr/>
            <p:nvPr/>
          </p:nvSpPr>
          <p:spPr>
            <a:xfrm rot="10800000">
              <a:off x="3547572" y="-26235"/>
              <a:ext cx="3160451" cy="1530229"/>
            </a:xfrm>
            <a:prstGeom prst="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3000">
                  <a:schemeClr val="bg2">
                    <a:lumMod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FAC801-0E6E-547E-8D06-A3D73FF30EDA}"/>
              </a:ext>
            </a:extLst>
          </p:cNvPr>
          <p:cNvGrpSpPr/>
          <p:nvPr/>
        </p:nvGrpSpPr>
        <p:grpSpPr>
          <a:xfrm>
            <a:off x="3655784" y="86018"/>
            <a:ext cx="1862893" cy="1045158"/>
            <a:chOff x="3655784" y="86018"/>
            <a:chExt cx="1862893" cy="104515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1648A3-6069-F3CD-63A2-2E9E409B7961}"/>
                </a:ext>
              </a:extLst>
            </p:cNvPr>
            <p:cNvSpPr txBox="1"/>
            <p:nvPr/>
          </p:nvSpPr>
          <p:spPr>
            <a:xfrm>
              <a:off x="3655784" y="86018"/>
              <a:ext cx="18628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90000"/>
                    </a:schemeClr>
                  </a:solidFill>
                  <a:latin typeface="Goku" pitchFamily="2" charset="77"/>
                </a:rPr>
                <a:t>CREATE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023687-41A0-BDF8-ADB7-B4804BDC6266}"/>
                </a:ext>
              </a:extLst>
            </p:cNvPr>
            <p:cNvSpPr/>
            <p:nvPr/>
          </p:nvSpPr>
          <p:spPr>
            <a:xfrm>
              <a:off x="3698853" y="484845"/>
              <a:ext cx="13449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90000"/>
                    </a:schemeClr>
                  </a:solidFill>
                  <a:latin typeface="Goku" pitchFamily="2" charset="77"/>
                </a:rPr>
                <a:t>CARD</a:t>
              </a:r>
              <a:endParaRPr lang="en-US" sz="36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C3FAAF-2F96-301E-C382-5424C409CF2E}"/>
              </a:ext>
            </a:extLst>
          </p:cNvPr>
          <p:cNvGrpSpPr/>
          <p:nvPr/>
        </p:nvGrpSpPr>
        <p:grpSpPr>
          <a:xfrm>
            <a:off x="3731852" y="1700771"/>
            <a:ext cx="2831979" cy="829185"/>
            <a:chOff x="3731852" y="1700771"/>
            <a:chExt cx="2831979" cy="82918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9F4EA2F-37B0-187C-0A09-F2ED243B9426}"/>
                </a:ext>
              </a:extLst>
            </p:cNvPr>
            <p:cNvSpPr/>
            <p:nvPr/>
          </p:nvSpPr>
          <p:spPr>
            <a:xfrm>
              <a:off x="3731852" y="1700771"/>
              <a:ext cx="2831979" cy="829185"/>
            </a:xfrm>
            <a:prstGeom prst="roundRect">
              <a:avLst>
                <a:gd name="adj" fmla="val 12258"/>
              </a:avLst>
            </a:prstGeom>
            <a:solidFill>
              <a:srgbClr val="1D1D1D"/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82122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52C3FD-07C0-EAD3-5E7D-73515673EFE0}"/>
                </a:ext>
              </a:extLst>
            </p:cNvPr>
            <p:cNvGrpSpPr/>
            <p:nvPr/>
          </p:nvGrpSpPr>
          <p:grpSpPr>
            <a:xfrm>
              <a:off x="4087817" y="1736544"/>
              <a:ext cx="247184" cy="369332"/>
              <a:chOff x="2320768" y="2527642"/>
              <a:chExt cx="247184" cy="369332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60149CF-C7F8-6E2A-E668-03655E66AC86}"/>
                  </a:ext>
                </a:extLst>
              </p:cNvPr>
              <p:cNvSpPr/>
              <p:nvPr/>
            </p:nvSpPr>
            <p:spPr>
              <a:xfrm>
                <a:off x="2324246" y="2574796"/>
                <a:ext cx="240229" cy="258354"/>
              </a:xfrm>
              <a:prstGeom prst="roundRect">
                <a:avLst>
                  <a:gd name="adj" fmla="val 1961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F867BE-E383-F05E-2F6C-AE1DF1AF4881}"/>
                  </a:ext>
                </a:extLst>
              </p:cNvPr>
              <p:cNvSpPr/>
              <p:nvPr/>
            </p:nvSpPr>
            <p:spPr>
              <a:xfrm>
                <a:off x="2320768" y="2527642"/>
                <a:ext cx="247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90000"/>
                      </a:schemeClr>
                    </a:solidFill>
                    <a:latin typeface="Goku" pitchFamily="2" charset="77"/>
                  </a:rPr>
                  <a:t>I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D912BA-E6EE-8C78-A1DC-B267607A88E7}"/>
                </a:ext>
              </a:extLst>
            </p:cNvPr>
            <p:cNvGrpSpPr/>
            <p:nvPr/>
          </p:nvGrpSpPr>
          <p:grpSpPr>
            <a:xfrm>
              <a:off x="4333555" y="1737525"/>
              <a:ext cx="338554" cy="369332"/>
              <a:chOff x="2531191" y="2900471"/>
              <a:chExt cx="338554" cy="369332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F5F79E57-1A6A-21F5-275F-1653D47CBC7A}"/>
                  </a:ext>
                </a:extLst>
              </p:cNvPr>
              <p:cNvSpPr/>
              <p:nvPr/>
            </p:nvSpPr>
            <p:spPr>
              <a:xfrm>
                <a:off x="2567953" y="2947625"/>
                <a:ext cx="240229" cy="258354"/>
              </a:xfrm>
              <a:prstGeom prst="roundRect">
                <a:avLst>
                  <a:gd name="adj" fmla="val 1961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6F9CBE-81D5-A51F-7B2F-62ECCDC35EA2}"/>
                  </a:ext>
                </a:extLst>
              </p:cNvPr>
              <p:cNvSpPr/>
              <p:nvPr/>
            </p:nvSpPr>
            <p:spPr>
              <a:xfrm>
                <a:off x="2531191" y="2900471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90000"/>
                      </a:schemeClr>
                    </a:solidFill>
                    <a:latin typeface="Goku" pitchFamily="2" charset="77"/>
                  </a:rPr>
                  <a:t>U</a:t>
                </a:r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F021860-3A4D-F6F4-0598-059ABCEA4D4C}"/>
                </a:ext>
              </a:extLst>
            </p:cNvPr>
            <p:cNvGrpSpPr/>
            <p:nvPr/>
          </p:nvGrpSpPr>
          <p:grpSpPr>
            <a:xfrm>
              <a:off x="4645134" y="1743803"/>
              <a:ext cx="340158" cy="369332"/>
              <a:chOff x="2526353" y="2900471"/>
              <a:chExt cx="340158" cy="369332"/>
            </a:xfrm>
            <a:effectLst>
              <a:glow>
                <a:schemeClr val="accent1"/>
              </a:glow>
            </a:effectLst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55F4ADA2-A797-3EDF-A6DC-8BEF06019E7F}"/>
                  </a:ext>
                </a:extLst>
              </p:cNvPr>
              <p:cNvSpPr/>
              <p:nvPr/>
            </p:nvSpPr>
            <p:spPr>
              <a:xfrm>
                <a:off x="2567953" y="2947625"/>
                <a:ext cx="240229" cy="258354"/>
              </a:xfrm>
              <a:prstGeom prst="roundRect">
                <a:avLst>
                  <a:gd name="adj" fmla="val 19610"/>
                </a:avLst>
              </a:prstGeom>
              <a:solidFill>
                <a:schemeClr val="bg2">
                  <a:lumMod val="90000"/>
                </a:schemeClr>
              </a:solidFill>
              <a:ln w="9525">
                <a:noFill/>
              </a:ln>
              <a:effectLst>
                <a:outerShdw blurRad="63139" sx="105000" sy="105000" algn="ctr" rotWithShape="0">
                  <a:schemeClr val="bg2">
                    <a:lumMod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1CEAE7-1B71-F680-D313-5DC4D94B4306}"/>
                  </a:ext>
                </a:extLst>
              </p:cNvPr>
              <p:cNvSpPr/>
              <p:nvPr/>
            </p:nvSpPr>
            <p:spPr>
              <a:xfrm>
                <a:off x="2526353" y="2900471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Goku" pitchFamily="2" charset="77"/>
                  </a:rPr>
                  <a:t>X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A4C302B-E5A4-53F7-2C32-7BB58F2028BB}"/>
                </a:ext>
              </a:extLst>
            </p:cNvPr>
            <p:cNvGrpSpPr/>
            <p:nvPr/>
          </p:nvGrpSpPr>
          <p:grpSpPr>
            <a:xfrm>
              <a:off x="4983688" y="1732302"/>
              <a:ext cx="878694" cy="369332"/>
              <a:chOff x="4983688" y="1732302"/>
              <a:chExt cx="878694" cy="369332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8D7A7974-E81B-B7E8-63E0-F86108AD65F3}"/>
                  </a:ext>
                </a:extLst>
              </p:cNvPr>
              <p:cNvSpPr/>
              <p:nvPr/>
            </p:nvSpPr>
            <p:spPr>
              <a:xfrm>
                <a:off x="4999916" y="1780917"/>
                <a:ext cx="862466" cy="258354"/>
              </a:xfrm>
              <a:prstGeom prst="roundRect">
                <a:avLst>
                  <a:gd name="adj" fmla="val 1961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DE2ADAC-1EC4-72DB-E3DC-D666794F15C6}"/>
                  </a:ext>
                </a:extLst>
              </p:cNvPr>
              <p:cNvSpPr/>
              <p:nvPr/>
            </p:nvSpPr>
            <p:spPr>
              <a:xfrm>
                <a:off x="4983688" y="1732302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90000"/>
                      </a:schemeClr>
                    </a:solidFill>
                    <a:latin typeface="Goku" pitchFamily="2" charset="77"/>
                  </a:rPr>
                  <a:t>FONT</a:t>
                </a:r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FC5B58-51E3-D8FC-5641-FA20F8328F35}"/>
                </a:ext>
              </a:extLst>
            </p:cNvPr>
            <p:cNvGrpSpPr/>
            <p:nvPr/>
          </p:nvGrpSpPr>
          <p:grpSpPr>
            <a:xfrm>
              <a:off x="3754586" y="1738669"/>
              <a:ext cx="317716" cy="369332"/>
              <a:chOff x="2526353" y="2900471"/>
              <a:chExt cx="317716" cy="369332"/>
            </a:xfrm>
            <a:effectLst>
              <a:glow>
                <a:schemeClr val="accent1"/>
              </a:glow>
            </a:effectLst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64DB5B2-C5F0-79FA-9F8E-4D1CF5D63F6A}"/>
                  </a:ext>
                </a:extLst>
              </p:cNvPr>
              <p:cNvSpPr/>
              <p:nvPr/>
            </p:nvSpPr>
            <p:spPr>
              <a:xfrm>
                <a:off x="2567953" y="2947625"/>
                <a:ext cx="240229" cy="258354"/>
              </a:xfrm>
              <a:prstGeom prst="roundRect">
                <a:avLst>
                  <a:gd name="adj" fmla="val 19610"/>
                </a:avLst>
              </a:prstGeom>
              <a:solidFill>
                <a:schemeClr val="bg2">
                  <a:lumMod val="90000"/>
                </a:schemeClr>
              </a:solidFill>
              <a:ln w="9525">
                <a:noFill/>
              </a:ln>
              <a:effectLst>
                <a:outerShdw blurRad="63139" sx="105000" sy="105000" algn="ctr" rotWithShape="0">
                  <a:schemeClr val="bg2">
                    <a:lumMod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43D5CF-D659-78F6-931F-E5F17FF6577B}"/>
                  </a:ext>
                </a:extLst>
              </p:cNvPr>
              <p:cNvSpPr/>
              <p:nvPr/>
            </p:nvSpPr>
            <p:spPr>
              <a:xfrm>
                <a:off x="2526353" y="2900471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Goku" pitchFamily="2" charset="77"/>
                  </a:rPr>
                  <a:t>B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66B9DD7-FCCE-D2AB-7B1D-931FB646AD6C}"/>
                </a:ext>
              </a:extLst>
            </p:cNvPr>
            <p:cNvGrpSpPr/>
            <p:nvPr/>
          </p:nvGrpSpPr>
          <p:grpSpPr>
            <a:xfrm>
              <a:off x="5896678" y="1745664"/>
              <a:ext cx="378630" cy="369332"/>
              <a:chOff x="2550863" y="2903025"/>
              <a:chExt cx="378630" cy="369332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65D20C66-73AB-E13F-B1FB-073ACD1CDE95}"/>
                  </a:ext>
                </a:extLst>
              </p:cNvPr>
              <p:cNvSpPr/>
              <p:nvPr/>
            </p:nvSpPr>
            <p:spPr>
              <a:xfrm>
                <a:off x="2567953" y="2947625"/>
                <a:ext cx="338554" cy="258354"/>
              </a:xfrm>
              <a:prstGeom prst="roundRect">
                <a:avLst>
                  <a:gd name="adj" fmla="val 1961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6880F0-AE62-3B41-522E-AE16BC494074}"/>
                  </a:ext>
                </a:extLst>
              </p:cNvPr>
              <p:cNvSpPr/>
              <p:nvPr/>
            </p:nvSpPr>
            <p:spPr>
              <a:xfrm>
                <a:off x="2550863" y="2903025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90000"/>
                      </a:schemeClr>
                    </a:solidFill>
                    <a:latin typeface="Goku" pitchFamily="2" charset="77"/>
                  </a:rPr>
                  <a:t>18</a:t>
                </a:r>
                <a:endParaRPr lang="en-US" dirty="0"/>
              </a:p>
            </p:txBody>
          </p:sp>
        </p:grp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EADF490-7233-E17B-318A-888499EA2276}"/>
                </a:ext>
              </a:extLst>
            </p:cNvPr>
            <p:cNvSpPr/>
            <p:nvPr/>
          </p:nvSpPr>
          <p:spPr>
            <a:xfrm>
              <a:off x="6292398" y="1777459"/>
              <a:ext cx="221880" cy="133999"/>
            </a:xfrm>
            <a:prstGeom prst="roundRect">
              <a:avLst>
                <a:gd name="adj" fmla="val 19610"/>
              </a:avLst>
            </a:prstGeom>
            <a:solidFill>
              <a:schemeClr val="tx1">
                <a:lumMod val="85000"/>
                <a:lumOff val="15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16DDD72-B4BF-5BCC-ADBE-097DD4704027}"/>
                </a:ext>
              </a:extLst>
            </p:cNvPr>
            <p:cNvSpPr/>
            <p:nvPr/>
          </p:nvSpPr>
          <p:spPr>
            <a:xfrm>
              <a:off x="6292398" y="1957303"/>
              <a:ext cx="221880" cy="133999"/>
            </a:xfrm>
            <a:prstGeom prst="roundRect">
              <a:avLst>
                <a:gd name="adj" fmla="val 19610"/>
              </a:avLst>
            </a:prstGeom>
            <a:solidFill>
              <a:schemeClr val="tx1">
                <a:lumMod val="85000"/>
                <a:lumOff val="15000"/>
              </a:schemeClr>
            </a:soli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627ACE4-6DF3-392F-5370-55C7FF9BD032}"/>
                </a:ext>
              </a:extLst>
            </p:cNvPr>
            <p:cNvGrpSpPr/>
            <p:nvPr/>
          </p:nvGrpSpPr>
          <p:grpSpPr>
            <a:xfrm>
              <a:off x="6337634" y="1823489"/>
              <a:ext cx="134199" cy="226050"/>
              <a:chOff x="6337634" y="1823489"/>
              <a:chExt cx="134199" cy="22605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38E995D-F663-F5ED-AF7C-B89791B0764A}"/>
                  </a:ext>
                </a:extLst>
              </p:cNvPr>
              <p:cNvGrpSpPr/>
              <p:nvPr/>
            </p:nvGrpSpPr>
            <p:grpSpPr>
              <a:xfrm flipH="1">
                <a:off x="6337634" y="1823489"/>
                <a:ext cx="128222" cy="45719"/>
                <a:chOff x="7712015" y="2108001"/>
                <a:chExt cx="224073" cy="11761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A441B86-15B6-12DA-3D97-0AA838ECC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12015" y="2108001"/>
                  <a:ext cx="112143" cy="117614"/>
                </a:xfrm>
                <a:prstGeom prst="line">
                  <a:avLst/>
                </a:prstGeom>
                <a:ln w="19050" cap="rnd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22105FB-8331-ACC8-C23B-065E7A2A4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4158" y="2108001"/>
                  <a:ext cx="111930" cy="117614"/>
                </a:xfrm>
                <a:prstGeom prst="line">
                  <a:avLst/>
                </a:prstGeom>
                <a:ln w="19050" cap="rnd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F39E7C0-F2B3-190C-6849-BC817B876381}"/>
                  </a:ext>
                </a:extLst>
              </p:cNvPr>
              <p:cNvGrpSpPr/>
              <p:nvPr/>
            </p:nvGrpSpPr>
            <p:grpSpPr>
              <a:xfrm flipH="1" flipV="1">
                <a:off x="6343611" y="2003820"/>
                <a:ext cx="128222" cy="45719"/>
                <a:chOff x="7712015" y="2108001"/>
                <a:chExt cx="224073" cy="11761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0E0A2D9-35C3-DF5D-B010-CE48FA625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12015" y="2108001"/>
                  <a:ext cx="112143" cy="117614"/>
                </a:xfrm>
                <a:prstGeom prst="line">
                  <a:avLst/>
                </a:prstGeom>
                <a:ln w="19050" cap="rnd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9E8D4BC-62EF-9F20-0877-74D5AE137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4158" y="2108001"/>
                  <a:ext cx="111930" cy="117614"/>
                </a:xfrm>
                <a:prstGeom prst="line">
                  <a:avLst/>
                </a:prstGeom>
                <a:ln w="19050" cap="rnd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8519EF9-48D0-7B7E-4B11-1C6ED25E807E}"/>
                </a:ext>
              </a:extLst>
            </p:cNvPr>
            <p:cNvSpPr/>
            <p:nvPr/>
          </p:nvSpPr>
          <p:spPr>
            <a:xfrm>
              <a:off x="4447908" y="2092483"/>
              <a:ext cx="84450" cy="83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5B40D74-98AE-B9C9-ABA9-E6714F00DACF}"/>
                </a:ext>
              </a:extLst>
            </p:cNvPr>
            <p:cNvSpPr/>
            <p:nvPr/>
          </p:nvSpPr>
          <p:spPr>
            <a:xfrm>
              <a:off x="5043352" y="2097878"/>
              <a:ext cx="84450" cy="83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BEDDDF9-39F4-59E2-7FC4-58404CD6F321}"/>
                </a:ext>
              </a:extLst>
            </p:cNvPr>
            <p:cNvGrpSpPr/>
            <p:nvPr/>
          </p:nvGrpSpPr>
          <p:grpSpPr>
            <a:xfrm>
              <a:off x="3764502" y="2220254"/>
              <a:ext cx="962929" cy="261610"/>
              <a:chOff x="3764502" y="2220254"/>
              <a:chExt cx="962929" cy="261610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CC0A28F1-6855-AFE3-938B-48C03D004300}"/>
                  </a:ext>
                </a:extLst>
              </p:cNvPr>
              <p:cNvSpPr/>
              <p:nvPr/>
            </p:nvSpPr>
            <p:spPr>
              <a:xfrm>
                <a:off x="3807473" y="2249410"/>
                <a:ext cx="919958" cy="186163"/>
              </a:xfrm>
              <a:prstGeom prst="roundRect">
                <a:avLst>
                  <a:gd name="adj" fmla="val 1961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635FB3B-99C0-CBB5-30DA-580C4355AAC1}"/>
                  </a:ext>
                </a:extLst>
              </p:cNvPr>
              <p:cNvSpPr/>
              <p:nvPr/>
            </p:nvSpPr>
            <p:spPr>
              <a:xfrm>
                <a:off x="3764502" y="2220254"/>
                <a:ext cx="7328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90000"/>
                      </a:schemeClr>
                    </a:solidFill>
                    <a:latin typeface="Goku" pitchFamily="2" charset="77"/>
                  </a:rPr>
                  <a:t>Select All</a:t>
                </a:r>
                <a:endParaRPr lang="en-US" sz="1100" dirty="0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40DAD9E0-679B-FC09-25B1-2FDE04558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6114" y="2299068"/>
                <a:ext cx="98088" cy="98088"/>
              </a:xfrm>
              <a:prstGeom prst="rect">
                <a:avLst/>
              </a:prstGeom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F065963-2CBB-3F44-B0D6-DEA5139C26D4}"/>
                </a:ext>
              </a:extLst>
            </p:cNvPr>
            <p:cNvGrpSpPr/>
            <p:nvPr/>
          </p:nvGrpSpPr>
          <p:grpSpPr>
            <a:xfrm>
              <a:off x="4742610" y="2208966"/>
              <a:ext cx="1763370" cy="261610"/>
              <a:chOff x="4742610" y="2208966"/>
              <a:chExt cx="1763370" cy="26161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4B4C762-A151-5F25-12E5-9016972843B8}"/>
                  </a:ext>
                </a:extLst>
              </p:cNvPr>
              <p:cNvGrpSpPr/>
              <p:nvPr/>
            </p:nvGrpSpPr>
            <p:grpSpPr>
              <a:xfrm>
                <a:off x="4742610" y="2208966"/>
                <a:ext cx="1763370" cy="261610"/>
                <a:chOff x="3364431" y="2203345"/>
                <a:chExt cx="1763370" cy="261610"/>
              </a:xfrm>
            </p:grpSpPr>
            <p:sp>
              <p:nvSpPr>
                <p:cNvPr id="61" name="Rounded Rectangle 60">
                  <a:extLst>
                    <a:ext uri="{FF2B5EF4-FFF2-40B4-BE49-F238E27FC236}">
                      <a16:creationId xmlns:a16="http://schemas.microsoft.com/office/drawing/2014/main" id="{E51C7CB3-A31B-6261-20A5-9A86D8BD844D}"/>
                    </a:ext>
                  </a:extLst>
                </p:cNvPr>
                <p:cNvSpPr/>
                <p:nvPr/>
              </p:nvSpPr>
              <p:spPr>
                <a:xfrm>
                  <a:off x="3392223" y="2249410"/>
                  <a:ext cx="1735578" cy="186163"/>
                </a:xfrm>
                <a:prstGeom prst="roundRect">
                  <a:avLst>
                    <a:gd name="adj" fmla="val 1961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657B7D0-E75E-8CA4-82DE-DDCC1E6D5ADC}"/>
                    </a:ext>
                  </a:extLst>
                </p:cNvPr>
                <p:cNvSpPr/>
                <p:nvPr/>
              </p:nvSpPr>
              <p:spPr>
                <a:xfrm>
                  <a:off x="3364431" y="2203345"/>
                  <a:ext cx="139493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2">
                          <a:lumMod val="90000"/>
                        </a:schemeClr>
                      </a:solidFill>
                      <a:latin typeface="Goku" pitchFamily="2" charset="77"/>
                    </a:rPr>
                    <a:t>Insert Math Equation</a:t>
                  </a:r>
                  <a:endParaRPr lang="en-US" sz="1100" dirty="0"/>
                </a:p>
              </p:txBody>
            </p:sp>
          </p:grp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90D0E8F-C146-A167-E76E-C5B07F384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095" y="2294160"/>
                <a:ext cx="133350" cy="107950"/>
              </a:xfrm>
              <a:prstGeom prst="rect">
                <a:avLst/>
              </a:prstGeom>
            </p:spPr>
          </p:pic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4801DD3-9545-FEC8-FC6E-01816E58138C}"/>
                </a:ext>
              </a:extLst>
            </p:cNvPr>
            <p:cNvSpPr/>
            <p:nvPr/>
          </p:nvSpPr>
          <p:spPr>
            <a:xfrm>
              <a:off x="4754829" y="2103885"/>
              <a:ext cx="84450" cy="83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E486025-5FBF-72A9-7541-1466C533D56F}"/>
              </a:ext>
            </a:extLst>
          </p:cNvPr>
          <p:cNvGrpSpPr/>
          <p:nvPr/>
        </p:nvGrpSpPr>
        <p:grpSpPr>
          <a:xfrm>
            <a:off x="3750054" y="6519446"/>
            <a:ext cx="2756007" cy="325998"/>
            <a:chOff x="3750054" y="6519446"/>
            <a:chExt cx="2756007" cy="32599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9FA241D-7DDD-4BCD-EC46-03B6603AC1CB}"/>
                </a:ext>
              </a:extLst>
            </p:cNvPr>
            <p:cNvGrpSpPr/>
            <p:nvPr/>
          </p:nvGrpSpPr>
          <p:grpSpPr>
            <a:xfrm>
              <a:off x="3750054" y="6519446"/>
              <a:ext cx="2756007" cy="325998"/>
              <a:chOff x="3769839" y="5952372"/>
              <a:chExt cx="2756007" cy="325998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93C951F0-BB5F-7815-C99F-CC4A4D3B0631}"/>
                  </a:ext>
                </a:extLst>
              </p:cNvPr>
              <p:cNvSpPr/>
              <p:nvPr/>
            </p:nvSpPr>
            <p:spPr>
              <a:xfrm>
                <a:off x="3769839" y="5952372"/>
                <a:ext cx="2756007" cy="325998"/>
              </a:xfrm>
              <a:prstGeom prst="roundRect">
                <a:avLst>
                  <a:gd name="adj" fmla="val 1961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EC92EF-C9D1-A9E8-A054-EC5CD2520FD9}"/>
                  </a:ext>
                </a:extLst>
              </p:cNvPr>
              <p:cNvSpPr txBox="1"/>
              <p:nvPr/>
            </p:nvSpPr>
            <p:spPr>
              <a:xfrm>
                <a:off x="4499443" y="5958344"/>
                <a:ext cx="1255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2">
                        <a:lumMod val="90000"/>
                      </a:schemeClr>
                    </a:solidFill>
                    <a:latin typeface="THINOO THIN" panose="02000203000000000000" pitchFamily="2" charset="0"/>
                    <a:cs typeface="Mishafi Gold" pitchFamily="2" charset="-78"/>
                  </a:rPr>
                  <a:t>NEW CARD</a:t>
                </a:r>
              </a:p>
            </p:txBody>
          </p:sp>
        </p:grp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1AC848-E9D1-FE30-3277-3C25EDB73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8677" y="6593327"/>
              <a:ext cx="153030" cy="155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36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Goku</vt:lpstr>
      <vt:lpstr>THINOO THIN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 Masse</dc:creator>
  <cp:lastModifiedBy>Brian J Masse</cp:lastModifiedBy>
  <cp:revision>5</cp:revision>
  <dcterms:created xsi:type="dcterms:W3CDTF">2022-07-06T03:10:41Z</dcterms:created>
  <dcterms:modified xsi:type="dcterms:W3CDTF">2022-07-06T14:37:39Z</dcterms:modified>
</cp:coreProperties>
</file>