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/>
    <p:restoredTop sz="94647"/>
  </p:normalViewPr>
  <p:slideViewPr>
    <p:cSldViewPr snapToGrid="0" snapToObjects="1" showGuides="1">
      <p:cViewPr varScale="1">
        <p:scale>
          <a:sx n="125" d="100"/>
          <a:sy n="125" d="100"/>
        </p:scale>
        <p:origin x="160" y="528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BD6-B0BD-B94F-9DA7-56F8E322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3F3-625E-CA46-8A0A-6A0AF37C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Bentham</dc:creator>
  <cp:lastModifiedBy>Brooke Bentham</cp:lastModifiedBy>
  <cp:revision>58</cp:revision>
  <dcterms:created xsi:type="dcterms:W3CDTF">2018-02-28T16:41:54Z</dcterms:created>
  <dcterms:modified xsi:type="dcterms:W3CDTF">2018-06-13T20:05:27Z</dcterms:modified>
</cp:coreProperties>
</file>