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FB5CA-F45F-4DE5-0E98-0642084D7A77}" v="185" dt="2024-03-11T03:23:05.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rano, Brian (Student)" userId="S::serrano.236907@laoag.sti.edu.ph::d460fdad-ec7c-4a32-abae-d44de25db80e" providerId="AD" clId="Web-{953FB5CA-F45F-4DE5-0E98-0642084D7A77}"/>
    <pc:docChg chg="addSld modSld">
      <pc:chgData name="Serrano, Brian (Student)" userId="S::serrano.236907@laoag.sti.edu.ph::d460fdad-ec7c-4a32-abae-d44de25db80e" providerId="AD" clId="Web-{953FB5CA-F45F-4DE5-0E98-0642084D7A77}" dt="2024-03-11T03:24:20.209" v="184"/>
      <pc:docMkLst>
        <pc:docMk/>
      </pc:docMkLst>
      <pc:sldChg chg="addSp modSp mod setBg setClrOvrMap">
        <pc:chgData name="Serrano, Brian (Student)" userId="S::serrano.236907@laoag.sti.edu.ph::d460fdad-ec7c-4a32-abae-d44de25db80e" providerId="AD" clId="Web-{953FB5CA-F45F-4DE5-0E98-0642084D7A77}" dt="2024-03-11T03:23:40.020" v="179"/>
        <pc:sldMkLst>
          <pc:docMk/>
          <pc:sldMk cId="109857222" sldId="256"/>
        </pc:sldMkLst>
        <pc:spChg chg="mod">
          <ac:chgData name="Serrano, Brian (Student)" userId="S::serrano.236907@laoag.sti.edu.ph::d460fdad-ec7c-4a32-abae-d44de25db80e" providerId="AD" clId="Web-{953FB5CA-F45F-4DE5-0E98-0642084D7A77}" dt="2024-03-11T03:23:40.020" v="179"/>
          <ac:spMkLst>
            <pc:docMk/>
            <pc:sldMk cId="109857222" sldId="256"/>
            <ac:spMk id="2" creationId="{00000000-0000-0000-0000-000000000000}"/>
          </ac:spMkLst>
        </pc:spChg>
        <pc:spChg chg="mod">
          <ac:chgData name="Serrano, Brian (Student)" userId="S::serrano.236907@laoag.sti.edu.ph::d460fdad-ec7c-4a32-abae-d44de25db80e" providerId="AD" clId="Web-{953FB5CA-F45F-4DE5-0E98-0642084D7A77}" dt="2024-03-11T03:23:40.020" v="179"/>
          <ac:spMkLst>
            <pc:docMk/>
            <pc:sldMk cId="109857222" sldId="256"/>
            <ac:spMk id="3" creationId="{00000000-0000-0000-0000-000000000000}"/>
          </ac:spMkLst>
        </pc:spChg>
        <pc:spChg chg="add">
          <ac:chgData name="Serrano, Brian (Student)" userId="S::serrano.236907@laoag.sti.edu.ph::d460fdad-ec7c-4a32-abae-d44de25db80e" providerId="AD" clId="Web-{953FB5CA-F45F-4DE5-0E98-0642084D7A77}" dt="2024-03-11T03:23:40.020" v="179"/>
          <ac:spMkLst>
            <pc:docMk/>
            <pc:sldMk cId="109857222" sldId="256"/>
            <ac:spMk id="9" creationId="{71B2258F-86CA-4D4D-8270-BC05FCDEBFB3}"/>
          </ac:spMkLst>
        </pc:spChg>
        <pc:picChg chg="add">
          <ac:chgData name="Serrano, Brian (Student)" userId="S::serrano.236907@laoag.sti.edu.ph::d460fdad-ec7c-4a32-abae-d44de25db80e" providerId="AD" clId="Web-{953FB5CA-F45F-4DE5-0E98-0642084D7A77}" dt="2024-03-11T03:23:40.020" v="179"/>
          <ac:picMkLst>
            <pc:docMk/>
            <pc:sldMk cId="109857222" sldId="256"/>
            <ac:picMk id="5" creationId="{28F13A97-53D8-56BA-F3A3-88E3750FE9D2}"/>
          </ac:picMkLst>
        </pc:picChg>
      </pc:sldChg>
      <pc:sldChg chg="addSp modSp new mod setBg setClrOvrMap">
        <pc:chgData name="Serrano, Brian (Student)" userId="S::serrano.236907@laoag.sti.edu.ph::d460fdad-ec7c-4a32-abae-d44de25db80e" providerId="AD" clId="Web-{953FB5CA-F45F-4DE5-0E98-0642084D7A77}" dt="2024-03-11T03:23:43.879" v="180"/>
        <pc:sldMkLst>
          <pc:docMk/>
          <pc:sldMk cId="1418858739" sldId="257"/>
        </pc:sldMkLst>
        <pc:spChg chg="mod">
          <ac:chgData name="Serrano, Brian (Student)" userId="S::serrano.236907@laoag.sti.edu.ph::d460fdad-ec7c-4a32-abae-d44de25db80e" providerId="AD" clId="Web-{953FB5CA-F45F-4DE5-0E98-0642084D7A77}" dt="2024-03-11T03:23:43.879" v="180"/>
          <ac:spMkLst>
            <pc:docMk/>
            <pc:sldMk cId="1418858739" sldId="257"/>
            <ac:spMk id="2" creationId="{14139498-10CE-8176-6F02-47B671324CEC}"/>
          </ac:spMkLst>
        </pc:spChg>
        <pc:spChg chg="mod">
          <ac:chgData name="Serrano, Brian (Student)" userId="S::serrano.236907@laoag.sti.edu.ph::d460fdad-ec7c-4a32-abae-d44de25db80e" providerId="AD" clId="Web-{953FB5CA-F45F-4DE5-0E98-0642084D7A77}" dt="2024-03-11T03:23:43.879" v="180"/>
          <ac:spMkLst>
            <pc:docMk/>
            <pc:sldMk cId="1418858739" sldId="257"/>
            <ac:spMk id="3" creationId="{8835387D-DD09-4A94-C2E9-2DC0E70C41F2}"/>
          </ac:spMkLst>
        </pc:spChg>
        <pc:spChg chg="add">
          <ac:chgData name="Serrano, Brian (Student)" userId="S::serrano.236907@laoag.sti.edu.ph::d460fdad-ec7c-4a32-abae-d44de25db80e" providerId="AD" clId="Web-{953FB5CA-F45F-4DE5-0E98-0642084D7A77}" dt="2024-03-11T03:23:43.879" v="180"/>
          <ac:spMkLst>
            <pc:docMk/>
            <pc:sldMk cId="1418858739" sldId="257"/>
            <ac:spMk id="9" creationId="{9228552E-C8B1-4A80-8448-0787CE0FC704}"/>
          </ac:spMkLst>
        </pc:spChg>
        <pc:picChg chg="add">
          <ac:chgData name="Serrano, Brian (Student)" userId="S::serrano.236907@laoag.sti.edu.ph::d460fdad-ec7c-4a32-abae-d44de25db80e" providerId="AD" clId="Web-{953FB5CA-F45F-4DE5-0E98-0642084D7A77}" dt="2024-03-11T03:23:43.879" v="180"/>
          <ac:picMkLst>
            <pc:docMk/>
            <pc:sldMk cId="1418858739" sldId="257"/>
            <ac:picMk id="5" creationId="{DE4494C5-CE08-390E-146F-F77D8A65B3B5}"/>
          </ac:picMkLst>
        </pc:picChg>
      </pc:sldChg>
      <pc:sldChg chg="addSp modSp new mod setBg setClrOvrMap">
        <pc:chgData name="Serrano, Brian (Student)" userId="S::serrano.236907@laoag.sti.edu.ph::d460fdad-ec7c-4a32-abae-d44de25db80e" providerId="AD" clId="Web-{953FB5CA-F45F-4DE5-0E98-0642084D7A77}" dt="2024-03-11T03:23:52.020" v="181"/>
        <pc:sldMkLst>
          <pc:docMk/>
          <pc:sldMk cId="73455178" sldId="258"/>
        </pc:sldMkLst>
        <pc:spChg chg="mod">
          <ac:chgData name="Serrano, Brian (Student)" userId="S::serrano.236907@laoag.sti.edu.ph::d460fdad-ec7c-4a32-abae-d44de25db80e" providerId="AD" clId="Web-{953FB5CA-F45F-4DE5-0E98-0642084D7A77}" dt="2024-03-11T03:23:52.020" v="181"/>
          <ac:spMkLst>
            <pc:docMk/>
            <pc:sldMk cId="73455178" sldId="258"/>
            <ac:spMk id="2" creationId="{BE3B3AD9-EDA1-6C8E-8C82-8377F0C80041}"/>
          </ac:spMkLst>
        </pc:spChg>
        <pc:spChg chg="mod">
          <ac:chgData name="Serrano, Brian (Student)" userId="S::serrano.236907@laoag.sti.edu.ph::d460fdad-ec7c-4a32-abae-d44de25db80e" providerId="AD" clId="Web-{953FB5CA-F45F-4DE5-0E98-0642084D7A77}" dt="2024-03-11T03:23:52.020" v="181"/>
          <ac:spMkLst>
            <pc:docMk/>
            <pc:sldMk cId="73455178" sldId="258"/>
            <ac:spMk id="3" creationId="{EFFB0BC7-2252-3B41-D0E2-6B559B55E78A}"/>
          </ac:spMkLst>
        </pc:spChg>
        <pc:spChg chg="add">
          <ac:chgData name="Serrano, Brian (Student)" userId="S::serrano.236907@laoag.sti.edu.ph::d460fdad-ec7c-4a32-abae-d44de25db80e" providerId="AD" clId="Web-{953FB5CA-F45F-4DE5-0E98-0642084D7A77}" dt="2024-03-11T03:23:52.020" v="181"/>
          <ac:spMkLst>
            <pc:docMk/>
            <pc:sldMk cId="73455178" sldId="258"/>
            <ac:spMk id="9" creationId="{9228552E-C8B1-4A80-8448-0787CE0FC704}"/>
          </ac:spMkLst>
        </pc:spChg>
        <pc:picChg chg="add">
          <ac:chgData name="Serrano, Brian (Student)" userId="S::serrano.236907@laoag.sti.edu.ph::d460fdad-ec7c-4a32-abae-d44de25db80e" providerId="AD" clId="Web-{953FB5CA-F45F-4DE5-0E98-0642084D7A77}" dt="2024-03-11T03:23:52.020" v="181"/>
          <ac:picMkLst>
            <pc:docMk/>
            <pc:sldMk cId="73455178" sldId="258"/>
            <ac:picMk id="5" creationId="{B708FFA7-4352-7B26-18A5-08B03A57FF68}"/>
          </ac:picMkLst>
        </pc:picChg>
      </pc:sldChg>
      <pc:sldChg chg="addSp modSp new mod setBg setClrOvrMap">
        <pc:chgData name="Serrano, Brian (Student)" userId="S::serrano.236907@laoag.sti.edu.ph::d460fdad-ec7c-4a32-abae-d44de25db80e" providerId="AD" clId="Web-{953FB5CA-F45F-4DE5-0E98-0642084D7A77}" dt="2024-03-11T03:23:59.286" v="182"/>
        <pc:sldMkLst>
          <pc:docMk/>
          <pc:sldMk cId="1389964313" sldId="259"/>
        </pc:sldMkLst>
        <pc:spChg chg="mod">
          <ac:chgData name="Serrano, Brian (Student)" userId="S::serrano.236907@laoag.sti.edu.ph::d460fdad-ec7c-4a32-abae-d44de25db80e" providerId="AD" clId="Web-{953FB5CA-F45F-4DE5-0E98-0642084D7A77}" dt="2024-03-11T03:23:59.286" v="182"/>
          <ac:spMkLst>
            <pc:docMk/>
            <pc:sldMk cId="1389964313" sldId="259"/>
            <ac:spMk id="2" creationId="{7F30D886-E3C5-6658-C34B-0F733058234F}"/>
          </ac:spMkLst>
        </pc:spChg>
        <pc:spChg chg="mod">
          <ac:chgData name="Serrano, Brian (Student)" userId="S::serrano.236907@laoag.sti.edu.ph::d460fdad-ec7c-4a32-abae-d44de25db80e" providerId="AD" clId="Web-{953FB5CA-F45F-4DE5-0E98-0642084D7A77}" dt="2024-03-11T03:23:59.286" v="182"/>
          <ac:spMkLst>
            <pc:docMk/>
            <pc:sldMk cId="1389964313" sldId="259"/>
            <ac:spMk id="3" creationId="{6563653D-FA46-0443-5F4D-C95D483263F9}"/>
          </ac:spMkLst>
        </pc:spChg>
        <pc:spChg chg="add">
          <ac:chgData name="Serrano, Brian (Student)" userId="S::serrano.236907@laoag.sti.edu.ph::d460fdad-ec7c-4a32-abae-d44de25db80e" providerId="AD" clId="Web-{953FB5CA-F45F-4DE5-0E98-0642084D7A77}" dt="2024-03-11T03:23:59.286" v="182"/>
          <ac:spMkLst>
            <pc:docMk/>
            <pc:sldMk cId="1389964313" sldId="259"/>
            <ac:spMk id="9" creationId="{9228552E-C8B1-4A80-8448-0787CE0FC704}"/>
          </ac:spMkLst>
        </pc:spChg>
        <pc:picChg chg="add">
          <ac:chgData name="Serrano, Brian (Student)" userId="S::serrano.236907@laoag.sti.edu.ph::d460fdad-ec7c-4a32-abae-d44de25db80e" providerId="AD" clId="Web-{953FB5CA-F45F-4DE5-0E98-0642084D7A77}" dt="2024-03-11T03:23:59.286" v="182"/>
          <ac:picMkLst>
            <pc:docMk/>
            <pc:sldMk cId="1389964313" sldId="259"/>
            <ac:picMk id="5" creationId="{31326BF3-624E-7191-7414-272571626FB1}"/>
          </ac:picMkLst>
        </pc:picChg>
      </pc:sldChg>
      <pc:sldChg chg="addSp delSp modSp new mod setBg setClrOvrMap">
        <pc:chgData name="Serrano, Brian (Student)" userId="S::serrano.236907@laoag.sti.edu.ph::d460fdad-ec7c-4a32-abae-d44de25db80e" providerId="AD" clId="Web-{953FB5CA-F45F-4DE5-0E98-0642084D7A77}" dt="2024-03-11T03:24:09.365" v="183"/>
        <pc:sldMkLst>
          <pc:docMk/>
          <pc:sldMk cId="3469069534" sldId="260"/>
        </pc:sldMkLst>
        <pc:spChg chg="mod">
          <ac:chgData name="Serrano, Brian (Student)" userId="S::serrano.236907@laoag.sti.edu.ph::d460fdad-ec7c-4a32-abae-d44de25db80e" providerId="AD" clId="Web-{953FB5CA-F45F-4DE5-0E98-0642084D7A77}" dt="2024-03-11T03:24:09.365" v="183"/>
          <ac:spMkLst>
            <pc:docMk/>
            <pc:sldMk cId="3469069534" sldId="260"/>
            <ac:spMk id="2" creationId="{D9FE2B5F-CF6F-E8D3-4179-41F2D9E2C362}"/>
          </ac:spMkLst>
        </pc:spChg>
        <pc:spChg chg="del mod">
          <ac:chgData name="Serrano, Brian (Student)" userId="S::serrano.236907@laoag.sti.edu.ph::d460fdad-ec7c-4a32-abae-d44de25db80e" providerId="AD" clId="Web-{953FB5CA-F45F-4DE5-0E98-0642084D7A77}" dt="2024-03-11T03:24:09.365" v="183"/>
          <ac:spMkLst>
            <pc:docMk/>
            <pc:sldMk cId="3469069534" sldId="260"/>
            <ac:spMk id="3" creationId="{1E3BE430-282F-B12B-70C0-BD5CAB0AC9DE}"/>
          </ac:spMkLst>
        </pc:spChg>
        <pc:spChg chg="add">
          <ac:chgData name="Serrano, Brian (Student)" userId="S::serrano.236907@laoag.sti.edu.ph::d460fdad-ec7c-4a32-abae-d44de25db80e" providerId="AD" clId="Web-{953FB5CA-F45F-4DE5-0E98-0642084D7A77}" dt="2024-03-11T03:24:09.365" v="183"/>
          <ac:spMkLst>
            <pc:docMk/>
            <pc:sldMk cId="3469069534" sldId="260"/>
            <ac:spMk id="10" creationId="{9228552E-C8B1-4A80-8448-0787CE0FC704}"/>
          </ac:spMkLst>
        </pc:spChg>
        <pc:graphicFrameChg chg="add">
          <ac:chgData name="Serrano, Brian (Student)" userId="S::serrano.236907@laoag.sti.edu.ph::d460fdad-ec7c-4a32-abae-d44de25db80e" providerId="AD" clId="Web-{953FB5CA-F45F-4DE5-0E98-0642084D7A77}" dt="2024-03-11T03:24:09.365" v="183"/>
          <ac:graphicFrameMkLst>
            <pc:docMk/>
            <pc:sldMk cId="3469069534" sldId="260"/>
            <ac:graphicFrameMk id="5" creationId="{148DA316-103D-C0BC-4006-E78D13DBE63A}"/>
          </ac:graphicFrameMkLst>
        </pc:graphicFrameChg>
        <pc:picChg chg="add">
          <ac:chgData name="Serrano, Brian (Student)" userId="S::serrano.236907@laoag.sti.edu.ph::d460fdad-ec7c-4a32-abae-d44de25db80e" providerId="AD" clId="Web-{953FB5CA-F45F-4DE5-0E98-0642084D7A77}" dt="2024-03-11T03:24:09.365" v="183"/>
          <ac:picMkLst>
            <pc:docMk/>
            <pc:sldMk cId="3469069534" sldId="260"/>
            <ac:picMk id="6" creationId="{2325806F-E363-2118-9333-2BC0BB5CC47E}"/>
          </ac:picMkLst>
        </pc:picChg>
      </pc:sldChg>
      <pc:sldChg chg="addSp modSp new mod setBg setClrOvrMap">
        <pc:chgData name="Serrano, Brian (Student)" userId="S::serrano.236907@laoag.sti.edu.ph::d460fdad-ec7c-4a32-abae-d44de25db80e" providerId="AD" clId="Web-{953FB5CA-F45F-4DE5-0E98-0642084D7A77}" dt="2024-03-11T03:24:20.209" v="184"/>
        <pc:sldMkLst>
          <pc:docMk/>
          <pc:sldMk cId="298482339" sldId="261"/>
        </pc:sldMkLst>
        <pc:spChg chg="mod">
          <ac:chgData name="Serrano, Brian (Student)" userId="S::serrano.236907@laoag.sti.edu.ph::d460fdad-ec7c-4a32-abae-d44de25db80e" providerId="AD" clId="Web-{953FB5CA-F45F-4DE5-0E98-0642084D7A77}" dt="2024-03-11T03:24:20.209" v="184"/>
          <ac:spMkLst>
            <pc:docMk/>
            <pc:sldMk cId="298482339" sldId="261"/>
            <ac:spMk id="2" creationId="{649ADA41-4366-60FF-B512-615B8FAEA885}"/>
          </ac:spMkLst>
        </pc:spChg>
        <pc:spChg chg="mod">
          <ac:chgData name="Serrano, Brian (Student)" userId="S::serrano.236907@laoag.sti.edu.ph::d460fdad-ec7c-4a32-abae-d44de25db80e" providerId="AD" clId="Web-{953FB5CA-F45F-4DE5-0E98-0642084D7A77}" dt="2024-03-11T03:24:20.209" v="184"/>
          <ac:spMkLst>
            <pc:docMk/>
            <pc:sldMk cId="298482339" sldId="261"/>
            <ac:spMk id="3" creationId="{71B6BE03-27E4-95E2-B5AA-B2B9C2ACFC09}"/>
          </ac:spMkLst>
        </pc:spChg>
        <pc:spChg chg="add">
          <ac:chgData name="Serrano, Brian (Student)" userId="S::serrano.236907@laoag.sti.edu.ph::d460fdad-ec7c-4a32-abae-d44de25db80e" providerId="AD" clId="Web-{953FB5CA-F45F-4DE5-0E98-0642084D7A77}" dt="2024-03-11T03:24:20.209" v="184"/>
          <ac:spMkLst>
            <pc:docMk/>
            <pc:sldMk cId="298482339" sldId="261"/>
            <ac:spMk id="9" creationId="{9228552E-C8B1-4A80-8448-0787CE0FC704}"/>
          </ac:spMkLst>
        </pc:spChg>
        <pc:picChg chg="add">
          <ac:chgData name="Serrano, Brian (Student)" userId="S::serrano.236907@laoag.sti.edu.ph::d460fdad-ec7c-4a32-abae-d44de25db80e" providerId="AD" clId="Web-{953FB5CA-F45F-4DE5-0E98-0642084D7A77}" dt="2024-03-11T03:24:20.209" v="184"/>
          <ac:picMkLst>
            <pc:docMk/>
            <pc:sldMk cId="298482339" sldId="261"/>
            <ac:picMk id="5" creationId="{B1AD31B4-C5B8-3F33-563D-E900FC42A8B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DBEC5-6CB6-44E0-9ED2-CF65EEA48F9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1037AA8-DFF8-46C4-95E5-89E7B79FFF69}">
      <dgm:prSet/>
      <dgm:spPr/>
      <dgm:t>
        <a:bodyPr/>
        <a:lstStyle/>
        <a:p>
          <a:r>
            <a:rPr lang="en-US"/>
            <a:t>Code Generation</a:t>
          </a:r>
        </a:p>
      </dgm:t>
    </dgm:pt>
    <dgm:pt modelId="{A3F00857-BFC2-4870-B8C4-CB98A0A3488E}" type="parTrans" cxnId="{2FFF80BD-1CB3-4FFF-8CCF-9942930C7F50}">
      <dgm:prSet/>
      <dgm:spPr/>
      <dgm:t>
        <a:bodyPr/>
        <a:lstStyle/>
        <a:p>
          <a:endParaRPr lang="en-US"/>
        </a:p>
      </dgm:t>
    </dgm:pt>
    <dgm:pt modelId="{848C2065-1FE0-4092-9512-528FD8070044}" type="sibTrans" cxnId="{2FFF80BD-1CB3-4FFF-8CCF-9942930C7F50}">
      <dgm:prSet/>
      <dgm:spPr/>
      <dgm:t>
        <a:bodyPr/>
        <a:lstStyle/>
        <a:p>
          <a:endParaRPr lang="en-US"/>
        </a:p>
      </dgm:t>
    </dgm:pt>
    <dgm:pt modelId="{D6FCCFFD-4CFD-4108-8758-1BAC5485C79A}">
      <dgm:prSet/>
      <dgm:spPr/>
      <dgm:t>
        <a:bodyPr/>
        <a:lstStyle/>
        <a:p>
          <a:r>
            <a:rPr lang="en-US"/>
            <a:t>Example: Unix Shell</a:t>
          </a:r>
        </a:p>
      </dgm:t>
    </dgm:pt>
    <dgm:pt modelId="{0A9E42E1-E26F-4465-AC5D-49ECEDDCF2BA}" type="parTrans" cxnId="{5311AC89-531C-4598-98B8-20D39AEBB01E}">
      <dgm:prSet/>
      <dgm:spPr/>
      <dgm:t>
        <a:bodyPr/>
        <a:lstStyle/>
        <a:p>
          <a:endParaRPr lang="en-US"/>
        </a:p>
      </dgm:t>
    </dgm:pt>
    <dgm:pt modelId="{0E9A4290-051F-4511-90CE-7C3C508A2DC4}" type="sibTrans" cxnId="{5311AC89-531C-4598-98B8-20D39AEBB01E}">
      <dgm:prSet/>
      <dgm:spPr/>
      <dgm:t>
        <a:bodyPr/>
        <a:lstStyle/>
        <a:p>
          <a:endParaRPr lang="en-US"/>
        </a:p>
      </dgm:t>
    </dgm:pt>
    <dgm:pt modelId="{DD9C31C9-F5DE-4358-B698-E406752C736F}">
      <dgm:prSet/>
      <dgm:spPr/>
      <dgm:t>
        <a:bodyPr/>
        <a:lstStyle/>
        <a:p>
          <a:r>
            <a:rPr lang="en-US"/>
            <a:t>Code Instrumentation</a:t>
          </a:r>
        </a:p>
      </dgm:t>
    </dgm:pt>
    <dgm:pt modelId="{FD7585B3-6349-4F71-BD31-07CD9E143A23}" type="parTrans" cxnId="{1C7A0E62-28F1-415A-9E68-913F2A9D04A0}">
      <dgm:prSet/>
      <dgm:spPr/>
      <dgm:t>
        <a:bodyPr/>
        <a:lstStyle/>
        <a:p>
          <a:endParaRPr lang="en-US"/>
        </a:p>
      </dgm:t>
    </dgm:pt>
    <dgm:pt modelId="{ED01A22D-C29C-426A-A5AD-828DA1C08CE2}" type="sibTrans" cxnId="{1C7A0E62-28F1-415A-9E68-913F2A9D04A0}">
      <dgm:prSet/>
      <dgm:spPr/>
      <dgm:t>
        <a:bodyPr/>
        <a:lstStyle/>
        <a:p>
          <a:endParaRPr lang="en-US"/>
        </a:p>
      </dgm:t>
    </dgm:pt>
    <dgm:pt modelId="{947933C2-B270-43CD-BAE5-DE951F9F1C12}">
      <dgm:prSet/>
      <dgm:spPr/>
      <dgm:t>
        <a:bodyPr/>
        <a:lstStyle/>
        <a:p>
          <a:r>
            <a:rPr lang="en-US"/>
            <a:t>Example: Unit Testing and Debugging</a:t>
          </a:r>
        </a:p>
      </dgm:t>
    </dgm:pt>
    <dgm:pt modelId="{50E2ED70-286D-49F2-9BA4-3CC0293E92F8}" type="parTrans" cxnId="{DCD8C6B8-E096-4E2B-BFB4-A439DAAF774C}">
      <dgm:prSet/>
      <dgm:spPr/>
      <dgm:t>
        <a:bodyPr/>
        <a:lstStyle/>
        <a:p>
          <a:endParaRPr lang="en-US"/>
        </a:p>
      </dgm:t>
    </dgm:pt>
    <dgm:pt modelId="{CC45C0F2-64F4-435A-9C88-33767FD351BC}" type="sibTrans" cxnId="{DCD8C6B8-E096-4E2B-BFB4-A439DAAF774C}">
      <dgm:prSet/>
      <dgm:spPr/>
      <dgm:t>
        <a:bodyPr/>
        <a:lstStyle/>
        <a:p>
          <a:endParaRPr lang="en-US"/>
        </a:p>
      </dgm:t>
    </dgm:pt>
    <dgm:pt modelId="{E445C246-937C-4ABD-AFAB-98955A338EDC}" type="pres">
      <dgm:prSet presAssocID="{87EDBEC5-6CB6-44E0-9ED2-CF65EEA48F95}" presName="linear" presStyleCnt="0">
        <dgm:presLayoutVars>
          <dgm:dir/>
          <dgm:animLvl val="lvl"/>
          <dgm:resizeHandles val="exact"/>
        </dgm:presLayoutVars>
      </dgm:prSet>
      <dgm:spPr/>
    </dgm:pt>
    <dgm:pt modelId="{E19556FB-9AAE-4840-8B74-40606D3AF610}" type="pres">
      <dgm:prSet presAssocID="{51037AA8-DFF8-46C4-95E5-89E7B79FFF69}" presName="parentLin" presStyleCnt="0"/>
      <dgm:spPr/>
    </dgm:pt>
    <dgm:pt modelId="{8DDEAB40-9628-493D-927C-A21C625BF592}" type="pres">
      <dgm:prSet presAssocID="{51037AA8-DFF8-46C4-95E5-89E7B79FFF69}" presName="parentLeftMargin" presStyleLbl="node1" presStyleIdx="0" presStyleCnt="2"/>
      <dgm:spPr/>
    </dgm:pt>
    <dgm:pt modelId="{6D5FDEAE-D925-4D7E-A05F-BD3E4687CD8F}" type="pres">
      <dgm:prSet presAssocID="{51037AA8-DFF8-46C4-95E5-89E7B79FFF69}" presName="parentText" presStyleLbl="node1" presStyleIdx="0" presStyleCnt="2">
        <dgm:presLayoutVars>
          <dgm:chMax val="0"/>
          <dgm:bulletEnabled val="1"/>
        </dgm:presLayoutVars>
      </dgm:prSet>
      <dgm:spPr/>
    </dgm:pt>
    <dgm:pt modelId="{2AB35010-FBD6-4F66-ABF3-191F9957637E}" type="pres">
      <dgm:prSet presAssocID="{51037AA8-DFF8-46C4-95E5-89E7B79FFF69}" presName="negativeSpace" presStyleCnt="0"/>
      <dgm:spPr/>
    </dgm:pt>
    <dgm:pt modelId="{8F5149B6-D616-4345-96F7-A36CFA3D0E7B}" type="pres">
      <dgm:prSet presAssocID="{51037AA8-DFF8-46C4-95E5-89E7B79FFF69}" presName="childText" presStyleLbl="conFgAcc1" presStyleIdx="0" presStyleCnt="2">
        <dgm:presLayoutVars>
          <dgm:bulletEnabled val="1"/>
        </dgm:presLayoutVars>
      </dgm:prSet>
      <dgm:spPr/>
    </dgm:pt>
    <dgm:pt modelId="{E1BF2219-C6E7-4A09-86EE-8CF20FADECB3}" type="pres">
      <dgm:prSet presAssocID="{848C2065-1FE0-4092-9512-528FD8070044}" presName="spaceBetweenRectangles" presStyleCnt="0"/>
      <dgm:spPr/>
    </dgm:pt>
    <dgm:pt modelId="{D833EF13-0972-48E9-A8CC-E757E3A1EC0E}" type="pres">
      <dgm:prSet presAssocID="{DD9C31C9-F5DE-4358-B698-E406752C736F}" presName="parentLin" presStyleCnt="0"/>
      <dgm:spPr/>
    </dgm:pt>
    <dgm:pt modelId="{FCD0C2BF-97B9-475F-AEEB-BB1A4159E3DC}" type="pres">
      <dgm:prSet presAssocID="{DD9C31C9-F5DE-4358-B698-E406752C736F}" presName="parentLeftMargin" presStyleLbl="node1" presStyleIdx="0" presStyleCnt="2"/>
      <dgm:spPr/>
    </dgm:pt>
    <dgm:pt modelId="{31E7EF0B-3B73-4BB7-AE4D-E13F10E689A9}" type="pres">
      <dgm:prSet presAssocID="{DD9C31C9-F5DE-4358-B698-E406752C736F}" presName="parentText" presStyleLbl="node1" presStyleIdx="1" presStyleCnt="2">
        <dgm:presLayoutVars>
          <dgm:chMax val="0"/>
          <dgm:bulletEnabled val="1"/>
        </dgm:presLayoutVars>
      </dgm:prSet>
      <dgm:spPr/>
    </dgm:pt>
    <dgm:pt modelId="{665AA884-352C-4AF2-BE33-1A31EAAD3870}" type="pres">
      <dgm:prSet presAssocID="{DD9C31C9-F5DE-4358-B698-E406752C736F}" presName="negativeSpace" presStyleCnt="0"/>
      <dgm:spPr/>
    </dgm:pt>
    <dgm:pt modelId="{1A7135C8-36DE-408A-A50C-2A8E63A505A2}" type="pres">
      <dgm:prSet presAssocID="{DD9C31C9-F5DE-4358-B698-E406752C736F}" presName="childText" presStyleLbl="conFgAcc1" presStyleIdx="1" presStyleCnt="2">
        <dgm:presLayoutVars>
          <dgm:bulletEnabled val="1"/>
        </dgm:presLayoutVars>
      </dgm:prSet>
      <dgm:spPr/>
    </dgm:pt>
  </dgm:ptLst>
  <dgm:cxnLst>
    <dgm:cxn modelId="{0457590D-31CD-4FAE-B683-97EA0F8D3917}" type="presOf" srcId="{DD9C31C9-F5DE-4358-B698-E406752C736F}" destId="{31E7EF0B-3B73-4BB7-AE4D-E13F10E689A9}" srcOrd="1" destOrd="0" presId="urn:microsoft.com/office/officeart/2005/8/layout/list1"/>
    <dgm:cxn modelId="{C8C27210-64A1-43E8-AEB3-65B470BB9716}" type="presOf" srcId="{51037AA8-DFF8-46C4-95E5-89E7B79FFF69}" destId="{8DDEAB40-9628-493D-927C-A21C625BF592}" srcOrd="0" destOrd="0" presId="urn:microsoft.com/office/officeart/2005/8/layout/list1"/>
    <dgm:cxn modelId="{6914AB5F-3AF5-4793-9964-279651F3F533}" type="presOf" srcId="{DD9C31C9-F5DE-4358-B698-E406752C736F}" destId="{FCD0C2BF-97B9-475F-AEEB-BB1A4159E3DC}" srcOrd="0" destOrd="0" presId="urn:microsoft.com/office/officeart/2005/8/layout/list1"/>
    <dgm:cxn modelId="{1C7A0E62-28F1-415A-9E68-913F2A9D04A0}" srcId="{87EDBEC5-6CB6-44E0-9ED2-CF65EEA48F95}" destId="{DD9C31C9-F5DE-4358-B698-E406752C736F}" srcOrd="1" destOrd="0" parTransId="{FD7585B3-6349-4F71-BD31-07CD9E143A23}" sibTransId="{ED01A22D-C29C-426A-A5AD-828DA1C08CE2}"/>
    <dgm:cxn modelId="{BE02FF62-79AF-42F5-8535-00EDC72CE29C}" type="presOf" srcId="{51037AA8-DFF8-46C4-95E5-89E7B79FFF69}" destId="{6D5FDEAE-D925-4D7E-A05F-BD3E4687CD8F}" srcOrd="1" destOrd="0" presId="urn:microsoft.com/office/officeart/2005/8/layout/list1"/>
    <dgm:cxn modelId="{86A90B44-A2A6-4469-91CE-2B916B3C80EC}" type="presOf" srcId="{87EDBEC5-6CB6-44E0-9ED2-CF65EEA48F95}" destId="{E445C246-937C-4ABD-AFAB-98955A338EDC}" srcOrd="0" destOrd="0" presId="urn:microsoft.com/office/officeart/2005/8/layout/list1"/>
    <dgm:cxn modelId="{5311AC89-531C-4598-98B8-20D39AEBB01E}" srcId="{51037AA8-DFF8-46C4-95E5-89E7B79FFF69}" destId="{D6FCCFFD-4CFD-4108-8758-1BAC5485C79A}" srcOrd="0" destOrd="0" parTransId="{0A9E42E1-E26F-4465-AC5D-49ECEDDCF2BA}" sibTransId="{0E9A4290-051F-4511-90CE-7C3C508A2DC4}"/>
    <dgm:cxn modelId="{DCD8C6B8-E096-4E2B-BFB4-A439DAAF774C}" srcId="{DD9C31C9-F5DE-4358-B698-E406752C736F}" destId="{947933C2-B270-43CD-BAE5-DE951F9F1C12}" srcOrd="0" destOrd="0" parTransId="{50E2ED70-286D-49F2-9BA4-3CC0293E92F8}" sibTransId="{CC45C0F2-64F4-435A-9C88-33767FD351BC}"/>
    <dgm:cxn modelId="{2FFF80BD-1CB3-4FFF-8CCF-9942930C7F50}" srcId="{87EDBEC5-6CB6-44E0-9ED2-CF65EEA48F95}" destId="{51037AA8-DFF8-46C4-95E5-89E7B79FFF69}" srcOrd="0" destOrd="0" parTransId="{A3F00857-BFC2-4870-B8C4-CB98A0A3488E}" sibTransId="{848C2065-1FE0-4092-9512-528FD8070044}"/>
    <dgm:cxn modelId="{FB5EFFD2-1FB7-433D-85D1-B4F3E36AF381}" type="presOf" srcId="{D6FCCFFD-4CFD-4108-8758-1BAC5485C79A}" destId="{8F5149B6-D616-4345-96F7-A36CFA3D0E7B}" srcOrd="0" destOrd="0" presId="urn:microsoft.com/office/officeart/2005/8/layout/list1"/>
    <dgm:cxn modelId="{94B5FDF4-E804-4C94-8FD4-538323FC7A5A}" type="presOf" srcId="{947933C2-B270-43CD-BAE5-DE951F9F1C12}" destId="{1A7135C8-36DE-408A-A50C-2A8E63A505A2}" srcOrd="0" destOrd="0" presId="urn:microsoft.com/office/officeart/2005/8/layout/list1"/>
    <dgm:cxn modelId="{EDC525A5-59FC-42BA-9C90-E85D6B9D882A}" type="presParOf" srcId="{E445C246-937C-4ABD-AFAB-98955A338EDC}" destId="{E19556FB-9AAE-4840-8B74-40606D3AF610}" srcOrd="0" destOrd="0" presId="urn:microsoft.com/office/officeart/2005/8/layout/list1"/>
    <dgm:cxn modelId="{9BC44C95-3D35-43D2-9A2A-39060FCC2836}" type="presParOf" srcId="{E19556FB-9AAE-4840-8B74-40606D3AF610}" destId="{8DDEAB40-9628-493D-927C-A21C625BF592}" srcOrd="0" destOrd="0" presId="urn:microsoft.com/office/officeart/2005/8/layout/list1"/>
    <dgm:cxn modelId="{34639837-0067-4915-96B9-9DBEE048A851}" type="presParOf" srcId="{E19556FB-9AAE-4840-8B74-40606D3AF610}" destId="{6D5FDEAE-D925-4D7E-A05F-BD3E4687CD8F}" srcOrd="1" destOrd="0" presId="urn:microsoft.com/office/officeart/2005/8/layout/list1"/>
    <dgm:cxn modelId="{CEA3D784-CEF0-437F-8B14-944D7F8938F0}" type="presParOf" srcId="{E445C246-937C-4ABD-AFAB-98955A338EDC}" destId="{2AB35010-FBD6-4F66-ABF3-191F9957637E}" srcOrd="1" destOrd="0" presId="urn:microsoft.com/office/officeart/2005/8/layout/list1"/>
    <dgm:cxn modelId="{D80B49DC-6767-4FC0-8ED1-235A76A99F00}" type="presParOf" srcId="{E445C246-937C-4ABD-AFAB-98955A338EDC}" destId="{8F5149B6-D616-4345-96F7-A36CFA3D0E7B}" srcOrd="2" destOrd="0" presId="urn:microsoft.com/office/officeart/2005/8/layout/list1"/>
    <dgm:cxn modelId="{63355C5B-E0CA-4E8C-AC8E-51C54842FDF6}" type="presParOf" srcId="{E445C246-937C-4ABD-AFAB-98955A338EDC}" destId="{E1BF2219-C6E7-4A09-86EE-8CF20FADECB3}" srcOrd="3" destOrd="0" presId="urn:microsoft.com/office/officeart/2005/8/layout/list1"/>
    <dgm:cxn modelId="{2C915D78-9871-4A85-BDCE-F4C284D438AA}" type="presParOf" srcId="{E445C246-937C-4ABD-AFAB-98955A338EDC}" destId="{D833EF13-0972-48E9-A8CC-E757E3A1EC0E}" srcOrd="4" destOrd="0" presId="urn:microsoft.com/office/officeart/2005/8/layout/list1"/>
    <dgm:cxn modelId="{69E3F5F3-5723-48EA-9D04-23846C1F8A6C}" type="presParOf" srcId="{D833EF13-0972-48E9-A8CC-E757E3A1EC0E}" destId="{FCD0C2BF-97B9-475F-AEEB-BB1A4159E3DC}" srcOrd="0" destOrd="0" presId="urn:microsoft.com/office/officeart/2005/8/layout/list1"/>
    <dgm:cxn modelId="{CBE736C2-CF28-4752-BEB6-DCE19A3B81C3}" type="presParOf" srcId="{D833EF13-0972-48E9-A8CC-E757E3A1EC0E}" destId="{31E7EF0B-3B73-4BB7-AE4D-E13F10E689A9}" srcOrd="1" destOrd="0" presId="urn:microsoft.com/office/officeart/2005/8/layout/list1"/>
    <dgm:cxn modelId="{FE6D544E-5D84-45D0-B165-B3C03466E32C}" type="presParOf" srcId="{E445C246-937C-4ABD-AFAB-98955A338EDC}" destId="{665AA884-352C-4AF2-BE33-1A31EAAD3870}" srcOrd="5" destOrd="0" presId="urn:microsoft.com/office/officeart/2005/8/layout/list1"/>
    <dgm:cxn modelId="{EEC3AE28-AB29-4884-8A38-9BDEDA972C1C}" type="presParOf" srcId="{E445C246-937C-4ABD-AFAB-98955A338EDC}" destId="{1A7135C8-36DE-408A-A50C-2A8E63A505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149B6-D616-4345-96F7-A36CFA3D0E7B}">
      <dsp:nvSpPr>
        <dsp:cNvPr id="0" name=""/>
        <dsp:cNvSpPr/>
      </dsp:nvSpPr>
      <dsp:spPr>
        <a:xfrm>
          <a:off x="0" y="547568"/>
          <a:ext cx="10515600" cy="1530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49808" rIns="816127"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a:t>Example: Unix Shell</a:t>
          </a:r>
        </a:p>
      </dsp:txBody>
      <dsp:txXfrm>
        <a:off x="0" y="547568"/>
        <a:ext cx="10515600" cy="1530900"/>
      </dsp:txXfrm>
    </dsp:sp>
    <dsp:sp modelId="{6D5FDEAE-D925-4D7E-A05F-BD3E4687CD8F}">
      <dsp:nvSpPr>
        <dsp:cNvPr id="0" name=""/>
        <dsp:cNvSpPr/>
      </dsp:nvSpPr>
      <dsp:spPr>
        <a:xfrm>
          <a:off x="525780" y="16208"/>
          <a:ext cx="7360920" cy="1062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600200">
            <a:lnSpc>
              <a:spcPct val="90000"/>
            </a:lnSpc>
            <a:spcBef>
              <a:spcPct val="0"/>
            </a:spcBef>
            <a:spcAft>
              <a:spcPct val="35000"/>
            </a:spcAft>
            <a:buNone/>
          </a:pPr>
          <a:r>
            <a:rPr lang="en-US" sz="3600" kern="1200"/>
            <a:t>Code Generation</a:t>
          </a:r>
        </a:p>
      </dsp:txBody>
      <dsp:txXfrm>
        <a:off x="577658" y="68086"/>
        <a:ext cx="7257164" cy="958964"/>
      </dsp:txXfrm>
    </dsp:sp>
    <dsp:sp modelId="{1A7135C8-36DE-408A-A50C-2A8E63A505A2}">
      <dsp:nvSpPr>
        <dsp:cNvPr id="0" name=""/>
        <dsp:cNvSpPr/>
      </dsp:nvSpPr>
      <dsp:spPr>
        <a:xfrm>
          <a:off x="0" y="2804229"/>
          <a:ext cx="10515600" cy="15309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49808" rIns="816127"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a:t>Example: Unit Testing and Debugging</a:t>
          </a:r>
        </a:p>
      </dsp:txBody>
      <dsp:txXfrm>
        <a:off x="0" y="2804229"/>
        <a:ext cx="10515600" cy="1530900"/>
      </dsp:txXfrm>
    </dsp:sp>
    <dsp:sp modelId="{31E7EF0B-3B73-4BB7-AE4D-E13F10E689A9}">
      <dsp:nvSpPr>
        <dsp:cNvPr id="0" name=""/>
        <dsp:cNvSpPr/>
      </dsp:nvSpPr>
      <dsp:spPr>
        <a:xfrm>
          <a:off x="525780" y="2272869"/>
          <a:ext cx="7360920" cy="10627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600200">
            <a:lnSpc>
              <a:spcPct val="90000"/>
            </a:lnSpc>
            <a:spcBef>
              <a:spcPct val="0"/>
            </a:spcBef>
            <a:spcAft>
              <a:spcPct val="35000"/>
            </a:spcAft>
            <a:buNone/>
          </a:pPr>
          <a:r>
            <a:rPr lang="en-US" sz="3600" kern="1200"/>
            <a:t>Code Instrumentation</a:t>
          </a:r>
        </a:p>
      </dsp:txBody>
      <dsp:txXfrm>
        <a:off x="577658" y="2324747"/>
        <a:ext cx="7257164" cy="9589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F13A97-53D8-56BA-F3A3-88E3750FE9D2}"/>
              </a:ext>
            </a:extLst>
          </p:cNvPr>
          <p:cNvPicPr>
            <a:picLocks noChangeAspect="1"/>
          </p:cNvPicPr>
          <p:nvPr/>
        </p:nvPicPr>
        <p:blipFill rotWithShape="1">
          <a:blip r:embed="rId2">
            <a:alphaModFix amt="50000"/>
          </a:blip>
          <a:srcRect r="-2" b="24998"/>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Metaprogramming</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Code process code</a:t>
            </a:r>
            <a:endParaRPr lang="en-US">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E4494C5-CE08-390E-146F-F77D8A65B3B5}"/>
              </a:ext>
            </a:extLst>
          </p:cNvPr>
          <p:cNvPicPr>
            <a:picLocks noChangeAspect="1"/>
          </p:cNvPicPr>
          <p:nvPr/>
        </p:nvPicPr>
        <p:blipFill rotWithShape="1">
          <a:blip r:embed="rId2">
            <a:alphaModFix amt="35000"/>
          </a:blip>
          <a:srcRect t="6573" r="-2" b="90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4139498-10CE-8176-6F02-47B671324CEC}"/>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What is metaprogramming?</a:t>
            </a:r>
            <a:endParaRPr lang="en-US">
              <a:solidFill>
                <a:srgbClr val="FFFFFF"/>
              </a:solidFill>
            </a:endParaRPr>
          </a:p>
        </p:txBody>
      </p:sp>
      <p:sp>
        <p:nvSpPr>
          <p:cNvPr id="3" name="Content Placeholder 2">
            <a:extLst>
              <a:ext uri="{FF2B5EF4-FFF2-40B4-BE49-F238E27FC236}">
                <a16:creationId xmlns:a16="http://schemas.microsoft.com/office/drawing/2014/main" id="{8835387D-DD09-4A94-C2E9-2DC0E70C41F2}"/>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ea typeface="+mn-lt"/>
                <a:cs typeface="+mn-lt"/>
              </a:rPr>
              <a:t>Metaprogramming is a programming technique in which computer programs have the ability to treat other programs as their data. It means that a program can be designed to read, generate, analyse or transform other programs, and even modify itself while running.</a:t>
            </a:r>
            <a:endParaRPr lang="en-US">
              <a:solidFill>
                <a:srgbClr val="FFFFFF"/>
              </a:solidFill>
            </a:endParaRPr>
          </a:p>
        </p:txBody>
      </p:sp>
    </p:spTree>
    <p:extLst>
      <p:ext uri="{BB962C8B-B14F-4D97-AF65-F5344CB8AC3E}">
        <p14:creationId xmlns:p14="http://schemas.microsoft.com/office/powerpoint/2010/main" val="14188587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08FFA7-4352-7B26-18A5-08B03A57FF68}"/>
              </a:ext>
            </a:extLst>
          </p:cNvPr>
          <p:cNvPicPr>
            <a:picLocks noChangeAspect="1"/>
          </p:cNvPicPr>
          <p:nvPr/>
        </p:nvPicPr>
        <p:blipFill rotWithShape="1">
          <a:blip r:embed="rId2">
            <a:alphaModFix amt="35000"/>
          </a:blip>
          <a:srcRect t="5507" r="-2" b="10158"/>
          <a:stretch/>
        </p:blipFill>
        <p:spPr>
          <a:xfrm>
            <a:off x="20" y="10"/>
            <a:ext cx="12191980" cy="6857990"/>
          </a:xfrm>
          <a:prstGeom prst="rect">
            <a:avLst/>
          </a:prstGeom>
        </p:spPr>
      </p:pic>
      <p:sp>
        <p:nvSpPr>
          <p:cNvPr id="2" name="Title 1">
            <a:extLst>
              <a:ext uri="{FF2B5EF4-FFF2-40B4-BE49-F238E27FC236}">
                <a16:creationId xmlns:a16="http://schemas.microsoft.com/office/drawing/2014/main" id="{BE3B3AD9-EDA1-6C8E-8C82-8377F0C80041}"/>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Reflection</a:t>
            </a:r>
            <a:endParaRPr lang="en-US">
              <a:solidFill>
                <a:srgbClr val="FFFFFF"/>
              </a:solidFill>
            </a:endParaRPr>
          </a:p>
        </p:txBody>
      </p:sp>
      <p:sp>
        <p:nvSpPr>
          <p:cNvPr id="3" name="Content Placeholder 2">
            <a:extLst>
              <a:ext uri="{FF2B5EF4-FFF2-40B4-BE49-F238E27FC236}">
                <a16:creationId xmlns:a16="http://schemas.microsoft.com/office/drawing/2014/main" id="{EFFB0BC7-2252-3B41-D0E2-6B559B55E78A}"/>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ea typeface="+mn-lt"/>
                <a:cs typeface="+mn-lt"/>
              </a:rPr>
              <a:t>Metaprogramming can be used to move computations from run-time to compile-time, to generate code using compile time computations, and to enable self-modifying code. The ability of a programming language to be its own metalanguage is called reflection.</a:t>
            </a:r>
            <a:endParaRPr lang="en-US">
              <a:solidFill>
                <a:srgbClr val="FFFFFF"/>
              </a:solidFill>
            </a:endParaRPr>
          </a:p>
        </p:txBody>
      </p:sp>
    </p:spTree>
    <p:extLst>
      <p:ext uri="{BB962C8B-B14F-4D97-AF65-F5344CB8AC3E}">
        <p14:creationId xmlns:p14="http://schemas.microsoft.com/office/powerpoint/2010/main" val="73455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31326BF3-624E-7191-7414-272571626FB1}"/>
              </a:ext>
            </a:extLst>
          </p:cNvPr>
          <p:cNvPicPr>
            <a:picLocks noChangeAspect="1"/>
          </p:cNvPicPr>
          <p:nvPr/>
        </p:nvPicPr>
        <p:blipFill rotWithShape="1">
          <a:blip r:embed="rId2">
            <a:alphaModFix amt="35000"/>
          </a:blip>
          <a:srcRect t="6573" r="-2" b="90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F30D886-E3C5-6658-C34B-0F733058234F}"/>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Metaprogramming Approaches</a:t>
            </a:r>
            <a:endParaRPr lang="en-US">
              <a:solidFill>
                <a:srgbClr val="FFFFFF"/>
              </a:solidFill>
            </a:endParaRPr>
          </a:p>
        </p:txBody>
      </p:sp>
      <p:sp>
        <p:nvSpPr>
          <p:cNvPr id="3" name="Content Placeholder 2">
            <a:extLst>
              <a:ext uri="{FF2B5EF4-FFF2-40B4-BE49-F238E27FC236}">
                <a16:creationId xmlns:a16="http://schemas.microsoft.com/office/drawing/2014/main" id="{6563653D-FA46-0443-5F4D-C95D483263F9}"/>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ea typeface="+mn-lt"/>
                <a:cs typeface="+mn-lt"/>
              </a:rPr>
              <a:t>Exposing the internals of the run-time engine to the programming code through application programming interfaces (APIs).</a:t>
            </a:r>
          </a:p>
          <a:p>
            <a:r>
              <a:rPr lang="en-US">
                <a:solidFill>
                  <a:srgbClr val="FFFFFF"/>
                </a:solidFill>
                <a:ea typeface="+mn-lt"/>
                <a:cs typeface="+mn-lt"/>
              </a:rPr>
              <a:t>Dynamic execution of expressions that contain programming commands, often composed from strings, but can also be from other methods using arguments or context.</a:t>
            </a:r>
          </a:p>
          <a:p>
            <a:r>
              <a:rPr lang="en-US">
                <a:solidFill>
                  <a:srgbClr val="FFFFFF"/>
                </a:solidFill>
                <a:ea typeface="+mn-lt"/>
                <a:cs typeface="+mn-lt"/>
              </a:rPr>
              <a:t>General purpose program transformation systems such as compilers, can accept language descriptions and carry out arbitrary transformations on those languages.</a:t>
            </a:r>
            <a:endParaRPr lang="en-US">
              <a:solidFill>
                <a:srgbClr val="FFFFFF"/>
              </a:solidFill>
              <a:cs typeface="Calibri"/>
            </a:endParaRPr>
          </a:p>
        </p:txBody>
      </p:sp>
    </p:spTree>
    <p:extLst>
      <p:ext uri="{BB962C8B-B14F-4D97-AF65-F5344CB8AC3E}">
        <p14:creationId xmlns:p14="http://schemas.microsoft.com/office/powerpoint/2010/main" val="13899643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325806F-E363-2118-9333-2BC0BB5CC47E}"/>
              </a:ext>
            </a:extLst>
          </p:cNvPr>
          <p:cNvPicPr>
            <a:picLocks noChangeAspect="1"/>
          </p:cNvPicPr>
          <p:nvPr/>
        </p:nvPicPr>
        <p:blipFill rotWithShape="1">
          <a:blip r:embed="rId2">
            <a:alphaModFix amt="35000"/>
          </a:blip>
          <a:srcRect t="5500" r="-2" b="13314"/>
          <a:stretch/>
        </p:blipFill>
        <p:spPr>
          <a:xfrm>
            <a:off x="20" y="10"/>
            <a:ext cx="12191980" cy="6857990"/>
          </a:xfrm>
          <a:prstGeom prst="rect">
            <a:avLst/>
          </a:prstGeom>
        </p:spPr>
      </p:pic>
      <p:sp>
        <p:nvSpPr>
          <p:cNvPr id="2" name="Title 1">
            <a:extLst>
              <a:ext uri="{FF2B5EF4-FFF2-40B4-BE49-F238E27FC236}">
                <a16:creationId xmlns:a16="http://schemas.microsoft.com/office/drawing/2014/main" id="{D9FE2B5F-CF6F-E8D3-4179-41F2D9E2C362}"/>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Usages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148DA316-103D-C0BC-4006-E78D13DBE63A}"/>
              </a:ext>
            </a:extLst>
          </p:cNvPr>
          <p:cNvGraphicFramePr>
            <a:graphicFrameLocks noGrp="1"/>
          </p:cNvGraphicFramePr>
          <p:nvPr>
            <p:ph idx="1"/>
            <p:extLst>
              <p:ext uri="{D42A27DB-BD31-4B8C-83A1-F6EECF244321}">
                <p14:modId xmlns:p14="http://schemas.microsoft.com/office/powerpoint/2010/main" val="285079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0695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B1AD31B4-C5B8-3F33-563D-E900FC42A8B5}"/>
              </a:ext>
            </a:extLst>
          </p:cNvPr>
          <p:cNvPicPr>
            <a:picLocks noChangeAspect="1"/>
          </p:cNvPicPr>
          <p:nvPr/>
        </p:nvPicPr>
        <p:blipFill rotWithShape="1">
          <a:blip r:embed="rId2">
            <a:alphaModFix amt="35000"/>
          </a:blip>
          <a:srcRect t="25000"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49ADA41-4366-60FF-B512-615B8FAEA885}"/>
              </a:ext>
            </a:extLst>
          </p:cNvPr>
          <p:cNvSpPr>
            <a:spLocks noGrp="1"/>
          </p:cNvSpPr>
          <p:nvPr>
            <p:ph type="title"/>
          </p:nvPr>
        </p:nvSpPr>
        <p:spPr>
          <a:xfrm>
            <a:off x="838200" y="365125"/>
            <a:ext cx="10515600" cy="1325563"/>
          </a:xfrm>
        </p:spPr>
        <p:txBody>
          <a:bodyPr>
            <a:normAutofit/>
          </a:bodyPr>
          <a:lstStyle/>
          <a:p>
            <a:r>
              <a:rPr lang="en-US">
                <a:solidFill>
                  <a:srgbClr val="FFFFFF"/>
                </a:solidFill>
                <a:ea typeface="Calibri Light"/>
                <a:cs typeface="Calibri Light"/>
              </a:rPr>
              <a:t>Challenges</a:t>
            </a:r>
            <a:endParaRPr lang="en-US">
              <a:solidFill>
                <a:srgbClr val="FFFFFF"/>
              </a:solidFill>
            </a:endParaRPr>
          </a:p>
        </p:txBody>
      </p:sp>
      <p:sp>
        <p:nvSpPr>
          <p:cNvPr id="3" name="Content Placeholder 2">
            <a:extLst>
              <a:ext uri="{FF2B5EF4-FFF2-40B4-BE49-F238E27FC236}">
                <a16:creationId xmlns:a16="http://schemas.microsoft.com/office/drawing/2014/main" id="{71B6BE03-27E4-95E2-B5AA-B2B9C2ACFC09}"/>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ea typeface="+mn-lt"/>
                <a:cs typeface="+mn-lt"/>
              </a:rPr>
              <a:t>Since metaprogramming gives more flexibility and configurability at runtime, misuse or incorrect use of the metaprogramming can result in unexpected errors that can be extremely difficult to debug to an average developer. It can introduce risks in the system and make it more vulnerable if not used with care. Some of the common problems which can occur due to wrong use of metaprogramming are inability of the compiler to identify missing configuration parameters, invalid or incorrect data can result in unknown exception or different results. </a:t>
            </a:r>
            <a:endParaRPr lang="en-US">
              <a:solidFill>
                <a:srgbClr val="FFFFFF"/>
              </a:solidFill>
            </a:endParaRPr>
          </a:p>
        </p:txBody>
      </p:sp>
    </p:spTree>
    <p:extLst>
      <p:ext uri="{BB962C8B-B14F-4D97-AF65-F5344CB8AC3E}">
        <p14:creationId xmlns:p14="http://schemas.microsoft.com/office/powerpoint/2010/main" val="2984823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Metaprogramming</vt:lpstr>
      <vt:lpstr>What is metaprogramming?</vt:lpstr>
      <vt:lpstr>Reflection</vt:lpstr>
      <vt:lpstr>Metaprogramming Approaches</vt:lpstr>
      <vt:lpstr>Usages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67</cp:revision>
  <dcterms:created xsi:type="dcterms:W3CDTF">2024-03-11T02:16:38Z</dcterms:created>
  <dcterms:modified xsi:type="dcterms:W3CDTF">2024-03-11T03:24:21Z</dcterms:modified>
</cp:coreProperties>
</file>