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137031</c:v>
                </c:pt>
                <c:pt idx="1">
                  <c:v>93821</c:v>
                </c:pt>
                <c:pt idx="2">
                  <c:v>98979</c:v>
                </c:pt>
                <c:pt idx="3">
                  <c:v>102461</c:v>
                </c:pt>
                <c:pt idx="4">
                  <c:v>108948</c:v>
                </c:pt>
                <c:pt idx="5">
                  <c:v>118149</c:v>
                </c:pt>
                <c:pt idx="6">
                  <c:v>164099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67-4AB7-8C1E-CEEBABA75E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28809424"/>
        <c:axId val="2128811088"/>
      </c:lineChart>
      <c:valAx>
        <c:axId val="212881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809424"/>
        <c:crossBetween val="between"/>
      </c:valAx>
      <c:catAx>
        <c:axId val="212880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81108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Types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Member'</c:v>
                </c:pt>
                <c:pt idx="1">
                  <c:v>Casual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417443</c:v>
                </c:pt>
                <c:pt idx="1">
                  <c:v>406055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C0-453E-835E-FC00DD9FA2E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Bike 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Classic Bike</c:v>
                </c:pt>
                <c:pt idx="1">
                  <c:v>Electric Bike</c:v>
                </c:pt>
                <c:pt idx="2">
                  <c:v>Docked Bike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373173</c:v>
                </c:pt>
                <c:pt idx="1">
                  <c:v>419260</c:v>
                </c:pt>
                <c:pt idx="2">
                  <c:v>31055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2-40A3-8F6A-74DBDC631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8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1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D17DE1B-22AC-49EB-9C67-6A4AAA4C939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4EB2092-32C4-4041-9FC0-8BC2E5F7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bike seat in laneway">
            <a:extLst>
              <a:ext uri="{FF2B5EF4-FFF2-40B4-BE49-F238E27FC236}">
                <a16:creationId xmlns:a16="http://schemas.microsoft.com/office/drawing/2014/main" id="{D22A1F0D-9950-BA29-8FBF-015732914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1BC9-3A73-E5A9-AEC2-A5C302398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Bike Share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3058D-EBA3-E937-8DC9-80D90F556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Brian Walsh</a:t>
            </a:r>
          </a:p>
        </p:txBody>
      </p:sp>
    </p:spTree>
    <p:extLst>
      <p:ext uri="{BB962C8B-B14F-4D97-AF65-F5344CB8AC3E}">
        <p14:creationId xmlns:p14="http://schemas.microsoft.com/office/powerpoint/2010/main" val="122670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C2D9-9B5D-06E9-E841-9CEB4E23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2E03-061A-EC26-95CC-95EA6F04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Determine the usage amounts for the bike share program</a:t>
            </a:r>
          </a:p>
          <a:p>
            <a:pPr algn="ctr"/>
            <a:r>
              <a:rPr lang="en-US" dirty="0"/>
              <a:t>Determine ways to increase riders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A2E7-57A5-7810-C779-48E4E877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By Day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FA1E87-8F5A-A3B9-26C6-0300B56B1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41490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18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E83F-75BE-A584-019E-4B62A3FE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User Types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179364-6403-1558-96F7-93561F382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95309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04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0518-7B2C-2ACE-52B8-B4C6FD0C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3126EE-2990-ABFE-BC72-4A526E5CF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00804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438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98B3-7DBB-9729-F3D5-28CF5685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26CC-491D-8799-C69C-A8024D8C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incentive for membership</a:t>
            </a:r>
          </a:p>
          <a:p>
            <a:r>
              <a:rPr lang="en-US" dirty="0"/>
              <a:t>Increase riders on Mon and Tues by offering incentives</a:t>
            </a:r>
          </a:p>
          <a:p>
            <a:r>
              <a:rPr lang="en-US" dirty="0"/>
              <a:t>Increase satiations at Marina and offer discounts for round trips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2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</TotalTime>
  <Words>54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Bike Share Capstone</vt:lpstr>
      <vt:lpstr>Goal</vt:lpstr>
      <vt:lpstr>Usage By Day</vt:lpstr>
      <vt:lpstr>Breakdown of User Types</vt:lpstr>
      <vt:lpstr>PowerPoint Presentation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Share Capstone</dc:title>
  <dc:creator>Brian Walsh</dc:creator>
  <cp:lastModifiedBy>Brian Walsh</cp:lastModifiedBy>
  <cp:revision>1</cp:revision>
  <dcterms:created xsi:type="dcterms:W3CDTF">2022-08-09T01:17:58Z</dcterms:created>
  <dcterms:modified xsi:type="dcterms:W3CDTF">2022-08-09T01:47:05Z</dcterms:modified>
</cp:coreProperties>
</file>