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22DE-B62A-8C42-A987-2ED166698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A04FB-D18B-9740-8AE8-CE5A6E54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9B50-34EA-EB48-BC77-3B85FD5A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B8F3-1FBA-DD48-8083-21D9832A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47D-E3CF-F64C-9401-D22BA91F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8EAA-1F58-334B-B247-A66B8075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013C3-BAC3-B949-B1CB-82FE99D5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255C-0E9A-F343-923C-9F18BF79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D163-5DAF-8B46-BE8B-1DA84414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62F5-E0A1-8647-B7FF-DD1ED402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059C4-E5D6-3D46-A66E-70B2C7028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B239-22F2-174F-9019-C5F62E1D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C438-ACE4-2648-9611-4218E62F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C60C-0DD3-FA4A-A7D8-0583974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C618-03BF-BE43-9A2D-82362E5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19A8-7FEF-8143-8F31-FBBF5C1A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4897-08F3-0E47-94AB-A69E170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B17F-69BA-8A41-A338-62419AFE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D7E-9506-FF4B-B746-6522BBD5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0FB9-FFB0-244C-9002-D0ACD232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0312-4B77-C74B-B756-802A80C4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6E5BB-71DA-0C48-A37B-1C90E7FB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7467-B269-444C-89D6-052750B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B43F-FE47-2349-993C-9C94EB45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DABE-EC97-1C4E-ACB7-C92666BB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1B93-FAEB-A348-B397-3D4894B2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8469-D076-8A4B-BC1D-E9851DA9B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C4A6-62BB-5445-8DF6-5A80AF78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FE9F-3D7B-AE4D-AFDB-869A4F61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5AF4-00A1-BF4C-868A-3F5EEADE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5A03-3AC8-4645-9B07-EA0D0FC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0667-7089-9F4D-B19D-22CCC009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28427-624F-1B4E-856B-E26EA60F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49530-A3AD-044E-93F3-BD7F48F50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4CBFD-3F40-F843-86B6-649CCF305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D50BA-CFD9-0244-969B-CF2D783A1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5DFD0-20AD-884D-A109-DC612B3A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C96B6-34D6-2A4C-AFEE-4673C7AB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AC688-C212-D04C-BEA3-89C96DA1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2026-FF16-5442-A919-BD365197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15EC-EC28-B94C-9B26-9E990FCA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6CF26-8A40-7F4E-8E6E-D30D2E2D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13315-A320-C94E-BF8E-15398EE1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A7105-02B6-B54E-A51C-49680747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417C5-BD88-5943-AD87-10F001CE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0EE6C-EC8E-E84C-A737-E333EF0A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A616-E452-404D-9234-20F36F73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2F9B-E550-3944-90CB-6030C0D2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1043F-3F4E-2F44-8485-FF4DE140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F880-1FFD-FD40-8A9A-E0D2270C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3001-DBE3-C74A-81D7-0757EB94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34CE-7A5F-1449-9A85-AF865233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67A8-732F-C44D-BC8E-31B5A84F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48C24-5BB4-584A-808A-2E8E688ED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BEDC0-8CA4-B241-BBFE-B82B3D93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8623-F54D-684C-A2DA-FF3F12CA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58E0E-2F8D-3141-89E1-0D2C0920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FA8C8-6AF0-9A4F-8C90-9AABE13D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C7A60-56C3-E641-9937-2B46D62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0EE9-B309-1B45-A6CC-A75495AC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DCB0-716F-A54B-826A-6DCD55D85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75E8-D328-A946-962E-EB5AF16EBC7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E96A-41A1-9744-9BA6-30DE69A4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5552-319A-0546-A36C-274FF76C4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9665-A4EE-194F-84FB-555C2A0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n-Webb/CSC120-2022/tree/main/CSC120-Fin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598F-A32A-B341-89BC-7E6020B0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CSC120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21CE-BB12-C241-92AF-201238406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Webb</a:t>
            </a:r>
          </a:p>
        </p:txBody>
      </p:sp>
    </p:spTree>
    <p:extLst>
      <p:ext uri="{BB962C8B-B14F-4D97-AF65-F5344CB8AC3E}">
        <p14:creationId xmlns:p14="http://schemas.microsoft.com/office/powerpoint/2010/main" val="275988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5C96-6F76-2E47-B6C1-C3218D4A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C299-514B-5247-AC1F-9F333E68B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30730"/>
          </a:xfrm>
        </p:spPr>
      </p:pic>
    </p:spTree>
    <p:extLst>
      <p:ext uri="{BB962C8B-B14F-4D97-AF65-F5344CB8AC3E}">
        <p14:creationId xmlns:p14="http://schemas.microsoft.com/office/powerpoint/2010/main" val="402769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678-D30A-F74E-9727-AC5C95EA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34C2-31E6-1847-851F-134D4999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https://github.com/Brian-Webb/CSC120-2022/tree/main/CSC120-Final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Note:</a:t>
            </a:r>
            <a:br>
              <a:rPr lang="en-US" dirty="0"/>
            </a:br>
            <a:r>
              <a:rPr lang="en-US" sz="2400" dirty="0"/>
              <a:t>In order to run this application locally, you will need to have MySQL running and update </a:t>
            </a:r>
            <a:r>
              <a:rPr lang="en-US" sz="2400" b="1" dirty="0" err="1"/>
              <a:t>src</a:t>
            </a:r>
            <a:r>
              <a:rPr lang="en-US" sz="2400" b="1" dirty="0"/>
              <a:t> &gt; main &gt; resources &gt; </a:t>
            </a:r>
            <a:r>
              <a:rPr lang="en-US" sz="2400" b="1" dirty="0" err="1"/>
              <a:t>application.properties</a:t>
            </a:r>
            <a:br>
              <a:rPr lang="en-US" sz="2400" dirty="0"/>
            </a:br>
            <a:r>
              <a:rPr lang="en-US" sz="2400" dirty="0"/>
              <a:t>with your DB config credentials.</a:t>
            </a:r>
          </a:p>
        </p:txBody>
      </p:sp>
    </p:spTree>
    <p:extLst>
      <p:ext uri="{BB962C8B-B14F-4D97-AF65-F5344CB8AC3E}">
        <p14:creationId xmlns:p14="http://schemas.microsoft.com/office/powerpoint/2010/main" val="140556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4BA1-301C-7A47-8F2B-8ADD0DB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9B0-72B9-CC41-9C94-08B13262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Full User Authentication</a:t>
            </a:r>
          </a:p>
          <a:p>
            <a:endParaRPr lang="en-US" dirty="0"/>
          </a:p>
          <a:p>
            <a:r>
              <a:rPr lang="en-US" dirty="0"/>
              <a:t>Task -&gt; User Relation</a:t>
            </a:r>
          </a:p>
          <a:p>
            <a:endParaRPr lang="en-US" dirty="0"/>
          </a:p>
          <a:p>
            <a:r>
              <a:rPr lang="en-US" dirty="0"/>
              <a:t>Upgraded </a:t>
            </a:r>
            <a:r>
              <a:rPr lang="en-US"/>
              <a:t>User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D169-FCB3-7A48-99B5-B08F1143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541B-CF5B-B541-A1D8-C85FFF99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 Manager Application: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Purpose: Allow users to keep track of their tasks.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 Using: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Maven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Spring + Spring Boot + Lombok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Vaadin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03541-AC19-7340-A824-269BA7CB2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7" y="597444"/>
            <a:ext cx="9395547" cy="67830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37C12-B72E-7145-BC36-5EE4FB6F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</a:t>
            </a:r>
          </a:p>
        </p:txBody>
      </p:sp>
    </p:spTree>
    <p:extLst>
      <p:ext uri="{BB962C8B-B14F-4D97-AF65-F5344CB8AC3E}">
        <p14:creationId xmlns:p14="http://schemas.microsoft.com/office/powerpoint/2010/main" val="388461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F6E-AEF2-4142-B2F7-170807B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7D3808-B10E-0344-922D-1205245E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285" y="0"/>
            <a:ext cx="6640716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84D27E-1E00-6C4F-82D4-AC29C2BD837D}"/>
              </a:ext>
            </a:extLst>
          </p:cNvPr>
          <p:cNvSpPr txBox="1"/>
          <p:nvPr/>
        </p:nvSpPr>
        <p:spPr>
          <a:xfrm>
            <a:off x="838200" y="1690688"/>
            <a:ext cx="4713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Primary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034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776C-1046-EF43-98D8-ABD886D0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3F48F-ECF2-8947-874A-C173C6F1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6"/>
            <a:ext cx="12192000" cy="6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33F3-0B50-7240-A5F3-EA1AE71E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7E7E6-2C82-4A43-A2A3-D8A9C97D8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99664"/>
          </a:xfrm>
        </p:spPr>
      </p:pic>
    </p:spTree>
    <p:extLst>
      <p:ext uri="{BB962C8B-B14F-4D97-AF65-F5344CB8AC3E}">
        <p14:creationId xmlns:p14="http://schemas.microsoft.com/office/powerpoint/2010/main" val="39359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9270-9F0E-C341-83C5-DD03F1A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6E95B03-3E17-D944-88FF-731E2E46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765551"/>
          </a:xfrm>
        </p:spPr>
      </p:pic>
    </p:spTree>
    <p:extLst>
      <p:ext uri="{BB962C8B-B14F-4D97-AF65-F5344CB8AC3E}">
        <p14:creationId xmlns:p14="http://schemas.microsoft.com/office/powerpoint/2010/main" val="240707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38A8-1495-9C4F-8B2E-0D5FA1DE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6B740-8985-4D45-A29F-C77DEF2F9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71096" cy="8142515"/>
          </a:xfrm>
        </p:spPr>
      </p:pic>
    </p:spTree>
    <p:extLst>
      <p:ext uri="{BB962C8B-B14F-4D97-AF65-F5344CB8AC3E}">
        <p14:creationId xmlns:p14="http://schemas.microsoft.com/office/powerpoint/2010/main" val="346575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D3BD-5F2E-F14E-AC08-10C1ECAB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F2EE94-2728-2645-AEAE-617858464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9544775"/>
          </a:xfrm>
        </p:spPr>
      </p:pic>
    </p:spTree>
    <p:extLst>
      <p:ext uri="{BB962C8B-B14F-4D97-AF65-F5344CB8AC3E}">
        <p14:creationId xmlns:p14="http://schemas.microsoft.com/office/powerpoint/2010/main" val="384631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CSC120 Final</vt:lpstr>
      <vt:lpstr>Project Introduction</vt:lpstr>
      <vt:lpstr>User Flow Diagram</vt:lpstr>
      <vt:lpstr>Application Code</vt:lpstr>
      <vt:lpstr>Tour</vt:lpstr>
      <vt:lpstr>PowerPoint Presentation</vt:lpstr>
      <vt:lpstr> </vt:lpstr>
      <vt:lpstr>PowerPoint Presentation</vt:lpstr>
      <vt:lpstr>PowerPoint Presentation</vt:lpstr>
      <vt:lpstr>PowerPoint Presentation</vt:lpstr>
      <vt:lpstr>Running Locally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CSC120 Final</dc:title>
  <dc:creator>Brian Webb</dc:creator>
  <cp:lastModifiedBy>Brian Webb</cp:lastModifiedBy>
  <cp:revision>5</cp:revision>
  <dcterms:created xsi:type="dcterms:W3CDTF">2022-05-09T15:25:36Z</dcterms:created>
  <dcterms:modified xsi:type="dcterms:W3CDTF">2022-05-09T15:54:28Z</dcterms:modified>
</cp:coreProperties>
</file>