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72" r:id="rId1"/>
  </p:sldMasterIdLst>
  <p:notesMasterIdLst>
    <p:notesMasterId r:id="rId29"/>
  </p:notesMasterIdLst>
  <p:handoutMasterIdLst>
    <p:handoutMasterId r:id="rId30"/>
  </p:handoutMasterIdLst>
  <p:sldIdLst>
    <p:sldId id="310" r:id="rId2"/>
    <p:sldId id="309" r:id="rId3"/>
    <p:sldId id="311" r:id="rId4"/>
    <p:sldId id="304" r:id="rId5"/>
    <p:sldId id="322" r:id="rId6"/>
    <p:sldId id="323" r:id="rId7"/>
    <p:sldId id="324" r:id="rId8"/>
    <p:sldId id="325" r:id="rId9"/>
    <p:sldId id="312" r:id="rId10"/>
    <p:sldId id="318" r:id="rId11"/>
    <p:sldId id="313" r:id="rId12"/>
    <p:sldId id="319" r:id="rId13"/>
    <p:sldId id="326" r:id="rId14"/>
    <p:sldId id="327" r:id="rId15"/>
    <p:sldId id="328" r:id="rId16"/>
    <p:sldId id="329" r:id="rId17"/>
    <p:sldId id="335" r:id="rId18"/>
    <p:sldId id="330" r:id="rId19"/>
    <p:sldId id="314" r:id="rId20"/>
    <p:sldId id="320" r:id="rId21"/>
    <p:sldId id="331" r:id="rId22"/>
    <p:sldId id="332" r:id="rId23"/>
    <p:sldId id="333" r:id="rId24"/>
    <p:sldId id="334" r:id="rId25"/>
    <p:sldId id="316" r:id="rId26"/>
    <p:sldId id="321" r:id="rId27"/>
    <p:sldId id="301" r:id="rId28"/>
  </p:sldIdLst>
  <p:sldSz cx="9144000" cy="5715000" type="screen16x1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796">
          <p15:clr>
            <a:srgbClr val="A4A3A4"/>
          </p15:clr>
        </p15:guide>
        <p15:guide id="2" pos="29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75" autoAdjust="0"/>
    <p:restoredTop sz="90937"/>
  </p:normalViewPr>
  <p:slideViewPr>
    <p:cSldViewPr>
      <p:cViewPr varScale="1">
        <p:scale>
          <a:sx n="124" d="100"/>
          <a:sy n="124" d="100"/>
        </p:scale>
        <p:origin x="1020" y="96"/>
      </p:cViewPr>
      <p:guideLst>
        <p:guide orient="horz" pos="1796"/>
        <p:guide pos="2914"/>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ncaster Jane" userId="296c41f98acc8fa4" providerId="LiveId" clId="{2DB84D00-49DA-4279-98C1-219C99997FFA}"/>
    <pc:docChg chg="undo custSel addSld modSld">
      <pc:chgData name="Lancaster Jane" userId="296c41f98acc8fa4" providerId="LiveId" clId="{2DB84D00-49DA-4279-98C1-219C99997FFA}" dt="2019-01-04T04:16:21.586" v="1129" actId="1076"/>
      <pc:docMkLst>
        <pc:docMk/>
      </pc:docMkLst>
      <pc:sldChg chg="delSp">
        <pc:chgData name="Lancaster Jane" userId="296c41f98acc8fa4" providerId="LiveId" clId="{2DB84D00-49DA-4279-98C1-219C99997FFA}" dt="2019-01-03T08:14:45.752" v="689" actId="478"/>
        <pc:sldMkLst>
          <pc:docMk/>
          <pc:sldMk cId="0" sldId="304"/>
        </pc:sldMkLst>
        <pc:spChg chg="del">
          <ac:chgData name="Lancaster Jane" userId="296c41f98acc8fa4" providerId="LiveId" clId="{2DB84D00-49DA-4279-98C1-219C99997FFA}" dt="2019-01-03T08:14:45.752" v="689" actId="478"/>
          <ac:spMkLst>
            <pc:docMk/>
            <pc:sldMk cId="0" sldId="304"/>
            <ac:spMk id="7180" creationId="{10D3ADCD-2244-4568-8E64-2FB0FC327CE1}"/>
          </ac:spMkLst>
        </pc:spChg>
      </pc:sldChg>
      <pc:sldChg chg="delSp">
        <pc:chgData name="Lancaster Jane" userId="296c41f98acc8fa4" providerId="LiveId" clId="{2DB84D00-49DA-4279-98C1-219C99997FFA}" dt="2019-01-03T06:34:15.669" v="0" actId="478"/>
        <pc:sldMkLst>
          <pc:docMk/>
          <pc:sldMk cId="0" sldId="310"/>
        </pc:sldMkLst>
        <pc:spChg chg="del">
          <ac:chgData name="Lancaster Jane" userId="296c41f98acc8fa4" providerId="LiveId" clId="{2DB84D00-49DA-4279-98C1-219C99997FFA}" dt="2019-01-03T06:34:15.669" v="0" actId="478"/>
          <ac:spMkLst>
            <pc:docMk/>
            <pc:sldMk cId="0" sldId="310"/>
            <ac:spMk id="2" creationId="{DA70F665-BF65-4568-8FBB-A8ED47285DE7}"/>
          </ac:spMkLst>
        </pc:spChg>
      </pc:sldChg>
      <pc:sldChg chg="addSp modSp">
        <pc:chgData name="Lancaster Jane" userId="296c41f98acc8fa4" providerId="LiveId" clId="{2DB84D00-49DA-4279-98C1-219C99997FFA}" dt="2019-01-03T07:47:03.391" v="349" actId="1076"/>
        <pc:sldMkLst>
          <pc:docMk/>
          <pc:sldMk cId="0" sldId="320"/>
        </pc:sldMkLst>
        <pc:spChg chg="add mod">
          <ac:chgData name="Lancaster Jane" userId="296c41f98acc8fa4" providerId="LiveId" clId="{2DB84D00-49DA-4279-98C1-219C99997FFA}" dt="2019-01-03T07:46:09.481" v="347" actId="20577"/>
          <ac:spMkLst>
            <pc:docMk/>
            <pc:sldMk cId="0" sldId="320"/>
            <ac:spMk id="2" creationId="{B5FB793B-C509-4D9B-8045-D05FC89E5D86}"/>
          </ac:spMkLst>
        </pc:spChg>
        <pc:picChg chg="add mod">
          <ac:chgData name="Lancaster Jane" userId="296c41f98acc8fa4" providerId="LiveId" clId="{2DB84D00-49DA-4279-98C1-219C99997FFA}" dt="2019-01-03T07:47:03.391" v="349" actId="1076"/>
          <ac:picMkLst>
            <pc:docMk/>
            <pc:sldMk cId="0" sldId="320"/>
            <ac:picMk id="3" creationId="{E64B63B6-8097-47F1-8807-8603CB632A2B}"/>
          </ac:picMkLst>
        </pc:picChg>
      </pc:sldChg>
      <pc:sldChg chg="addSp modSp">
        <pc:chgData name="Lancaster Jane" userId="296c41f98acc8fa4" providerId="LiveId" clId="{2DB84D00-49DA-4279-98C1-219C99997FFA}" dt="2019-01-03T08:12:41.166" v="688" actId="20577"/>
        <pc:sldMkLst>
          <pc:docMk/>
          <pc:sldMk cId="0" sldId="321"/>
        </pc:sldMkLst>
        <pc:spChg chg="add mod">
          <ac:chgData name="Lancaster Jane" userId="296c41f98acc8fa4" providerId="LiveId" clId="{2DB84D00-49DA-4279-98C1-219C99997FFA}" dt="2019-01-03T08:12:41.166" v="688" actId="20577"/>
          <ac:spMkLst>
            <pc:docMk/>
            <pc:sldMk cId="0" sldId="321"/>
            <ac:spMk id="2" creationId="{DEDE9231-4403-4882-9F76-636F1C5A76C3}"/>
          </ac:spMkLst>
        </pc:spChg>
      </pc:sldChg>
      <pc:sldChg chg="addSp modSp">
        <pc:chgData name="Lancaster Jane" userId="296c41f98acc8fa4" providerId="LiveId" clId="{2DB84D00-49DA-4279-98C1-219C99997FFA}" dt="2019-01-03T08:20:59.304" v="697" actId="1076"/>
        <pc:sldMkLst>
          <pc:docMk/>
          <pc:sldMk cId="4198584624" sldId="327"/>
        </pc:sldMkLst>
        <pc:spChg chg="mod">
          <ac:chgData name="Lancaster Jane" userId="296c41f98acc8fa4" providerId="LiveId" clId="{2DB84D00-49DA-4279-98C1-219C99997FFA}" dt="2019-01-03T08:20:57.401" v="696" actId="20577"/>
          <ac:spMkLst>
            <pc:docMk/>
            <pc:sldMk cId="4198584624" sldId="327"/>
            <ac:spMk id="3" creationId="{8425C450-F686-40AF-B091-6A11DC8F0601}"/>
          </ac:spMkLst>
        </pc:spChg>
        <pc:picChg chg="add mod">
          <ac:chgData name="Lancaster Jane" userId="296c41f98acc8fa4" providerId="LiveId" clId="{2DB84D00-49DA-4279-98C1-219C99997FFA}" dt="2019-01-03T07:21:32.717" v="93" actId="1076"/>
          <ac:picMkLst>
            <pc:docMk/>
            <pc:sldMk cId="4198584624" sldId="327"/>
            <ac:picMk id="2" creationId="{937ACC2B-FDFC-4B36-8360-85B601A97D75}"/>
          </ac:picMkLst>
        </pc:picChg>
        <pc:picChg chg="add mod">
          <ac:chgData name="Lancaster Jane" userId="296c41f98acc8fa4" providerId="LiveId" clId="{2DB84D00-49DA-4279-98C1-219C99997FFA}" dt="2019-01-03T08:20:59.304" v="697" actId="1076"/>
          <ac:picMkLst>
            <pc:docMk/>
            <pc:sldMk cId="4198584624" sldId="327"/>
            <ac:picMk id="4" creationId="{D7C1367A-A1F2-43C1-BDBB-62046A66AB2B}"/>
          </ac:picMkLst>
        </pc:picChg>
      </pc:sldChg>
      <pc:sldChg chg="delSp modSp add">
        <pc:chgData name="Lancaster Jane" userId="296c41f98acc8fa4" providerId="LiveId" clId="{2DB84D00-49DA-4279-98C1-219C99997FFA}" dt="2019-01-03T07:29:14.398" v="273" actId="20577"/>
        <pc:sldMkLst>
          <pc:docMk/>
          <pc:sldMk cId="3194486166" sldId="328"/>
        </pc:sldMkLst>
        <pc:spChg chg="del">
          <ac:chgData name="Lancaster Jane" userId="296c41f98acc8fa4" providerId="LiveId" clId="{2DB84D00-49DA-4279-98C1-219C99997FFA}" dt="2019-01-03T07:23:37.333" v="99" actId="478"/>
          <ac:spMkLst>
            <pc:docMk/>
            <pc:sldMk cId="3194486166" sldId="328"/>
            <ac:spMk id="2" creationId="{9B85AFDA-B2BB-4010-8ADE-3A825BE3E593}"/>
          </ac:spMkLst>
        </pc:spChg>
        <pc:spChg chg="mod">
          <ac:chgData name="Lancaster Jane" userId="296c41f98acc8fa4" providerId="LiveId" clId="{2DB84D00-49DA-4279-98C1-219C99997FFA}" dt="2019-01-03T07:29:14.398" v="273" actId="20577"/>
          <ac:spMkLst>
            <pc:docMk/>
            <pc:sldMk cId="3194486166" sldId="328"/>
            <ac:spMk id="3" creationId="{25C4A9A8-B1F2-43DF-9957-78A265AD98D8}"/>
          </ac:spMkLst>
        </pc:spChg>
      </pc:sldChg>
      <pc:sldChg chg="addSp delSp modSp add">
        <pc:chgData name="Lancaster Jane" userId="296c41f98acc8fa4" providerId="LiveId" clId="{2DB84D00-49DA-4279-98C1-219C99997FFA}" dt="2019-01-03T08:44:44.418" v="978" actId="1076"/>
        <pc:sldMkLst>
          <pc:docMk/>
          <pc:sldMk cId="599446435" sldId="329"/>
        </pc:sldMkLst>
        <pc:spChg chg="del">
          <ac:chgData name="Lancaster Jane" userId="296c41f98acc8fa4" providerId="LiveId" clId="{2DB84D00-49DA-4279-98C1-219C99997FFA}" dt="2019-01-03T07:29:23.996" v="275" actId="478"/>
          <ac:spMkLst>
            <pc:docMk/>
            <pc:sldMk cId="599446435" sldId="329"/>
            <ac:spMk id="2" creationId="{0B3FA695-8F3B-4528-9EA2-E62D122B17DA}"/>
          </ac:spMkLst>
        </pc:spChg>
        <pc:spChg chg="del mod">
          <ac:chgData name="Lancaster Jane" userId="296c41f98acc8fa4" providerId="LiveId" clId="{2DB84D00-49DA-4279-98C1-219C99997FFA}" dt="2019-01-03T07:29:41.700" v="277"/>
          <ac:spMkLst>
            <pc:docMk/>
            <pc:sldMk cId="599446435" sldId="329"/>
            <ac:spMk id="3" creationId="{D4E8D219-D9A2-42FE-8423-5E92DE270406}"/>
          </ac:spMkLst>
        </pc:spChg>
        <pc:spChg chg="add mod">
          <ac:chgData name="Lancaster Jane" userId="296c41f98acc8fa4" providerId="LiveId" clId="{2DB84D00-49DA-4279-98C1-219C99997FFA}" dt="2019-01-03T08:44:12.711" v="970" actId="16959"/>
          <ac:spMkLst>
            <pc:docMk/>
            <pc:sldMk cId="599446435" sldId="329"/>
            <ac:spMk id="6" creationId="{18D6166F-1CB6-4618-8283-0FB2F3BCD510}"/>
          </ac:spMkLst>
        </pc:spChg>
        <pc:picChg chg="add del mod">
          <ac:chgData name="Lancaster Jane" userId="296c41f98acc8fa4" providerId="LiveId" clId="{2DB84D00-49DA-4279-98C1-219C99997FFA}" dt="2019-01-03T08:39:47.432" v="742" actId="478"/>
          <ac:picMkLst>
            <pc:docMk/>
            <pc:sldMk cId="599446435" sldId="329"/>
            <ac:picMk id="4" creationId="{762CC364-5A45-469B-A9A2-4924AB79DF54}"/>
          </ac:picMkLst>
        </pc:picChg>
        <pc:picChg chg="add mod">
          <ac:chgData name="Lancaster Jane" userId="296c41f98acc8fa4" providerId="LiveId" clId="{2DB84D00-49DA-4279-98C1-219C99997FFA}" dt="2019-01-03T08:44:40.321" v="976" actId="1076"/>
          <ac:picMkLst>
            <pc:docMk/>
            <pc:sldMk cId="599446435" sldId="329"/>
            <ac:picMk id="7" creationId="{06F2E180-D028-4C8D-BEB5-D72606C8910A}"/>
          </ac:picMkLst>
        </pc:picChg>
        <pc:picChg chg="add mod">
          <ac:chgData name="Lancaster Jane" userId="296c41f98acc8fa4" providerId="LiveId" clId="{2DB84D00-49DA-4279-98C1-219C99997FFA}" dt="2019-01-03T08:44:44.418" v="978" actId="1076"/>
          <ac:picMkLst>
            <pc:docMk/>
            <pc:sldMk cId="599446435" sldId="329"/>
            <ac:picMk id="8" creationId="{584CD69E-1FA7-48D4-903D-59264BE4B9AD}"/>
          </ac:picMkLst>
        </pc:picChg>
      </pc:sldChg>
      <pc:sldChg chg="addSp delSp modSp add">
        <pc:chgData name="Lancaster Jane" userId="296c41f98acc8fa4" providerId="LiveId" clId="{2DB84D00-49DA-4279-98C1-219C99997FFA}" dt="2019-01-03T07:37:14.457" v="282" actId="1076"/>
        <pc:sldMkLst>
          <pc:docMk/>
          <pc:sldMk cId="2991289557" sldId="330"/>
        </pc:sldMkLst>
        <pc:spChg chg="del">
          <ac:chgData name="Lancaster Jane" userId="296c41f98acc8fa4" providerId="LiveId" clId="{2DB84D00-49DA-4279-98C1-219C99997FFA}" dt="2019-01-03T07:37:10.642" v="280" actId="478"/>
          <ac:spMkLst>
            <pc:docMk/>
            <pc:sldMk cId="2991289557" sldId="330"/>
            <ac:spMk id="2" creationId="{152ECF55-B1D0-45EB-B8DA-967C719CF450}"/>
          </ac:spMkLst>
        </pc:spChg>
        <pc:spChg chg="del">
          <ac:chgData name="Lancaster Jane" userId="296c41f98acc8fa4" providerId="LiveId" clId="{2DB84D00-49DA-4279-98C1-219C99997FFA}" dt="2019-01-03T07:37:08.032" v="279"/>
          <ac:spMkLst>
            <pc:docMk/>
            <pc:sldMk cId="2991289557" sldId="330"/>
            <ac:spMk id="3" creationId="{EC80FD81-10E9-42F1-AFB1-51B979C2C45A}"/>
          </ac:spMkLst>
        </pc:spChg>
        <pc:picChg chg="add mod">
          <ac:chgData name="Lancaster Jane" userId="296c41f98acc8fa4" providerId="LiveId" clId="{2DB84D00-49DA-4279-98C1-219C99997FFA}" dt="2019-01-03T07:37:14.457" v="282" actId="1076"/>
          <ac:picMkLst>
            <pc:docMk/>
            <pc:sldMk cId="2991289557" sldId="330"/>
            <ac:picMk id="4" creationId="{1C6FE2A5-9863-43EB-8A8D-AA872439EC66}"/>
          </ac:picMkLst>
        </pc:picChg>
      </pc:sldChg>
      <pc:sldChg chg="addSp delSp modSp add">
        <pc:chgData name="Lancaster Jane" userId="296c41f98acc8fa4" providerId="LiveId" clId="{2DB84D00-49DA-4279-98C1-219C99997FFA}" dt="2019-01-03T08:39:03.027" v="741" actId="20577"/>
        <pc:sldMkLst>
          <pc:docMk/>
          <pc:sldMk cId="1082837533" sldId="331"/>
        </pc:sldMkLst>
        <pc:spChg chg="del">
          <ac:chgData name="Lancaster Jane" userId="296c41f98acc8fa4" providerId="LiveId" clId="{2DB84D00-49DA-4279-98C1-219C99997FFA}" dt="2019-01-03T07:47:12.945" v="351" actId="478"/>
          <ac:spMkLst>
            <pc:docMk/>
            <pc:sldMk cId="1082837533" sldId="331"/>
            <ac:spMk id="2" creationId="{2905C601-7177-4FA1-BFC9-61130C6B137C}"/>
          </ac:spMkLst>
        </pc:spChg>
        <pc:spChg chg="del mod">
          <ac:chgData name="Lancaster Jane" userId="296c41f98acc8fa4" providerId="LiveId" clId="{2DB84D00-49DA-4279-98C1-219C99997FFA}" dt="2019-01-03T07:55:27.969" v="354"/>
          <ac:spMkLst>
            <pc:docMk/>
            <pc:sldMk cId="1082837533" sldId="331"/>
            <ac:spMk id="3" creationId="{3A94F7F3-B3CA-44A2-9D99-90F9B94D0CB0}"/>
          </ac:spMkLst>
        </pc:spChg>
        <pc:spChg chg="add mod">
          <ac:chgData name="Lancaster Jane" userId="296c41f98acc8fa4" providerId="LiveId" clId="{2DB84D00-49DA-4279-98C1-219C99997FFA}" dt="2019-01-03T07:58:01.540" v="399" actId="1076"/>
          <ac:spMkLst>
            <pc:docMk/>
            <pc:sldMk cId="1082837533" sldId="331"/>
            <ac:spMk id="7" creationId="{F3B44C5B-0EBB-4E71-BBFA-31A10096621E}"/>
          </ac:spMkLst>
        </pc:spChg>
        <pc:spChg chg="add mod">
          <ac:chgData name="Lancaster Jane" userId="296c41f98acc8fa4" providerId="LiveId" clId="{2DB84D00-49DA-4279-98C1-219C99997FFA}" dt="2019-01-03T08:38:28.349" v="723" actId="1035"/>
          <ac:spMkLst>
            <pc:docMk/>
            <pc:sldMk cId="1082837533" sldId="331"/>
            <ac:spMk id="8" creationId="{59E73113-12AE-44BC-990E-BBEBC6D7E16C}"/>
          </ac:spMkLst>
        </pc:spChg>
        <pc:spChg chg="add mod">
          <ac:chgData name="Lancaster Jane" userId="296c41f98acc8fa4" providerId="LiveId" clId="{2DB84D00-49DA-4279-98C1-219C99997FFA}" dt="2019-01-03T08:39:03.027" v="741" actId="20577"/>
          <ac:spMkLst>
            <pc:docMk/>
            <pc:sldMk cId="1082837533" sldId="331"/>
            <ac:spMk id="9" creationId="{32CB247C-6271-424C-9C57-28401F6E8123}"/>
          </ac:spMkLst>
        </pc:spChg>
        <pc:spChg chg="add mod">
          <ac:chgData name="Lancaster Jane" userId="296c41f98acc8fa4" providerId="LiveId" clId="{2DB84D00-49DA-4279-98C1-219C99997FFA}" dt="2019-01-03T08:38:46.939" v="735" actId="20577"/>
          <ac:spMkLst>
            <pc:docMk/>
            <pc:sldMk cId="1082837533" sldId="331"/>
            <ac:spMk id="10" creationId="{6DD45DC0-CE4A-4EF4-95E5-0C46552D15D8}"/>
          </ac:spMkLst>
        </pc:spChg>
        <pc:picChg chg="add mod">
          <ac:chgData name="Lancaster Jane" userId="296c41f98acc8fa4" providerId="LiveId" clId="{2DB84D00-49DA-4279-98C1-219C99997FFA}" dt="2019-01-03T07:56:12.445" v="362" actId="1076"/>
          <ac:picMkLst>
            <pc:docMk/>
            <pc:sldMk cId="1082837533" sldId="331"/>
            <ac:picMk id="4" creationId="{3CBF67F6-5A08-4DCF-B6E4-62DEE2A2CD0F}"/>
          </ac:picMkLst>
        </pc:picChg>
        <pc:picChg chg="add mod">
          <ac:chgData name="Lancaster Jane" userId="296c41f98acc8fa4" providerId="LiveId" clId="{2DB84D00-49DA-4279-98C1-219C99997FFA}" dt="2019-01-03T07:56:18.469" v="364" actId="14100"/>
          <ac:picMkLst>
            <pc:docMk/>
            <pc:sldMk cId="1082837533" sldId="331"/>
            <ac:picMk id="5" creationId="{DFF7661E-218A-4412-891A-685D60B528FC}"/>
          </ac:picMkLst>
        </pc:picChg>
        <pc:picChg chg="add mod">
          <ac:chgData name="Lancaster Jane" userId="296c41f98acc8fa4" providerId="LiveId" clId="{2DB84D00-49DA-4279-98C1-219C99997FFA}" dt="2019-01-03T07:56:40.780" v="369" actId="14100"/>
          <ac:picMkLst>
            <pc:docMk/>
            <pc:sldMk cId="1082837533" sldId="331"/>
            <ac:picMk id="6" creationId="{34EB957D-BDDA-40E9-AC06-4712A913353D}"/>
          </ac:picMkLst>
        </pc:picChg>
      </pc:sldChg>
      <pc:sldChg chg="addSp delSp modSp add">
        <pc:chgData name="Lancaster Jane" userId="296c41f98acc8fa4" providerId="LiveId" clId="{2DB84D00-49DA-4279-98C1-219C99997FFA}" dt="2019-01-03T08:47:04.969" v="998" actId="1076"/>
        <pc:sldMkLst>
          <pc:docMk/>
          <pc:sldMk cId="3736257682" sldId="332"/>
        </pc:sldMkLst>
        <pc:spChg chg="del">
          <ac:chgData name="Lancaster Jane" userId="296c41f98acc8fa4" providerId="LiveId" clId="{2DB84D00-49DA-4279-98C1-219C99997FFA}" dt="2019-01-03T07:58:14.789" v="401" actId="478"/>
          <ac:spMkLst>
            <pc:docMk/>
            <pc:sldMk cId="3736257682" sldId="332"/>
            <ac:spMk id="2" creationId="{F00F0623-E8AC-4AE6-BA17-5D6076CDF16C}"/>
          </ac:spMkLst>
        </pc:spChg>
        <pc:spChg chg="mod">
          <ac:chgData name="Lancaster Jane" userId="296c41f98acc8fa4" providerId="LiveId" clId="{2DB84D00-49DA-4279-98C1-219C99997FFA}" dt="2019-01-03T08:46:30.667" v="997" actId="20578"/>
          <ac:spMkLst>
            <pc:docMk/>
            <pc:sldMk cId="3736257682" sldId="332"/>
            <ac:spMk id="3" creationId="{63016A2E-813B-4A1F-9E4F-B1856B062518}"/>
          </ac:spMkLst>
        </pc:spChg>
        <pc:picChg chg="add mod">
          <ac:chgData name="Lancaster Jane" userId="296c41f98acc8fa4" providerId="LiveId" clId="{2DB84D00-49DA-4279-98C1-219C99997FFA}" dt="2019-01-03T08:47:04.969" v="998" actId="1076"/>
          <ac:picMkLst>
            <pc:docMk/>
            <pc:sldMk cId="3736257682" sldId="332"/>
            <ac:picMk id="4" creationId="{DC6ECC8A-C9CB-4E88-817D-EBECE21C89A2}"/>
          </ac:picMkLst>
        </pc:picChg>
      </pc:sldChg>
      <pc:sldChg chg="addSp delSp modSp add">
        <pc:chgData name="Lancaster Jane" userId="296c41f98acc8fa4" providerId="LiveId" clId="{2DB84D00-49DA-4279-98C1-219C99997FFA}" dt="2019-01-03T08:37:44.258" v="703" actId="1076"/>
        <pc:sldMkLst>
          <pc:docMk/>
          <pc:sldMk cId="124941707" sldId="333"/>
        </pc:sldMkLst>
        <pc:spChg chg="del">
          <ac:chgData name="Lancaster Jane" userId="296c41f98acc8fa4" providerId="LiveId" clId="{2DB84D00-49DA-4279-98C1-219C99997FFA}" dt="2019-01-03T08:03:34.724" v="523" actId="478"/>
          <ac:spMkLst>
            <pc:docMk/>
            <pc:sldMk cId="124941707" sldId="333"/>
            <ac:spMk id="2" creationId="{54C41CD5-7C59-4A73-B93A-005F3E655ED5}"/>
          </ac:spMkLst>
        </pc:spChg>
        <pc:spChg chg="mod">
          <ac:chgData name="Lancaster Jane" userId="296c41f98acc8fa4" providerId="LiveId" clId="{2DB84D00-49DA-4279-98C1-219C99997FFA}" dt="2019-01-03T08:04:19.085" v="550" actId="20577"/>
          <ac:spMkLst>
            <pc:docMk/>
            <pc:sldMk cId="124941707" sldId="333"/>
            <ac:spMk id="3" creationId="{2FD27D06-4524-4C63-B764-3F3ECBD176EF}"/>
          </ac:spMkLst>
        </pc:spChg>
        <pc:spChg chg="add mod">
          <ac:chgData name="Lancaster Jane" userId="296c41f98acc8fa4" providerId="LiveId" clId="{2DB84D00-49DA-4279-98C1-219C99997FFA}" dt="2019-01-03T08:37:35.707" v="701" actId="1076"/>
          <ac:spMkLst>
            <pc:docMk/>
            <pc:sldMk cId="124941707" sldId="333"/>
            <ac:spMk id="6" creationId="{F8AB3401-7425-4D32-A3FF-25D03BD061AE}"/>
          </ac:spMkLst>
        </pc:spChg>
        <pc:spChg chg="add mod">
          <ac:chgData name="Lancaster Jane" userId="296c41f98acc8fa4" providerId="LiveId" clId="{2DB84D00-49DA-4279-98C1-219C99997FFA}" dt="2019-01-03T08:37:44.258" v="703" actId="1076"/>
          <ac:spMkLst>
            <pc:docMk/>
            <pc:sldMk cId="124941707" sldId="333"/>
            <ac:spMk id="7" creationId="{1CD93D87-8CAF-4510-87A9-71AA3AD87768}"/>
          </ac:spMkLst>
        </pc:spChg>
        <pc:picChg chg="add mod">
          <ac:chgData name="Lancaster Jane" userId="296c41f98acc8fa4" providerId="LiveId" clId="{2DB84D00-49DA-4279-98C1-219C99997FFA}" dt="2019-01-03T08:05:40.986" v="559" actId="14100"/>
          <ac:picMkLst>
            <pc:docMk/>
            <pc:sldMk cId="124941707" sldId="333"/>
            <ac:picMk id="4" creationId="{5F6DBA7D-CCA2-48DC-8F16-2C880196F338}"/>
          </ac:picMkLst>
        </pc:picChg>
        <pc:picChg chg="add mod">
          <ac:chgData name="Lancaster Jane" userId="296c41f98acc8fa4" providerId="LiveId" clId="{2DB84D00-49DA-4279-98C1-219C99997FFA}" dt="2019-01-03T08:05:50.411" v="562" actId="14100"/>
          <ac:picMkLst>
            <pc:docMk/>
            <pc:sldMk cId="124941707" sldId="333"/>
            <ac:picMk id="5" creationId="{BE99099C-6852-4C5B-9983-BCA3EDCE769B}"/>
          </ac:picMkLst>
        </pc:picChg>
      </pc:sldChg>
      <pc:sldChg chg="addSp delSp modSp add">
        <pc:chgData name="Lancaster Jane" userId="296c41f98acc8fa4" providerId="LiveId" clId="{2DB84D00-49DA-4279-98C1-219C99997FFA}" dt="2019-01-03T08:07:58.396" v="603" actId="20577"/>
        <pc:sldMkLst>
          <pc:docMk/>
          <pc:sldMk cId="2186895567" sldId="334"/>
        </pc:sldMkLst>
        <pc:spChg chg="del">
          <ac:chgData name="Lancaster Jane" userId="296c41f98acc8fa4" providerId="LiveId" clId="{2DB84D00-49DA-4279-98C1-219C99997FFA}" dt="2019-01-03T08:06:25.884" v="564" actId="478"/>
          <ac:spMkLst>
            <pc:docMk/>
            <pc:sldMk cId="2186895567" sldId="334"/>
            <ac:spMk id="2" creationId="{446597F1-3637-48D1-A754-256ACD16D571}"/>
          </ac:spMkLst>
        </pc:spChg>
        <pc:spChg chg="del">
          <ac:chgData name="Lancaster Jane" userId="296c41f98acc8fa4" providerId="LiveId" clId="{2DB84D00-49DA-4279-98C1-219C99997FFA}" dt="2019-01-03T08:06:32.440" v="565"/>
          <ac:spMkLst>
            <pc:docMk/>
            <pc:sldMk cId="2186895567" sldId="334"/>
            <ac:spMk id="3" creationId="{F0C5A492-6AFE-455C-B97C-DF541B8BA53C}"/>
          </ac:spMkLst>
        </pc:spChg>
        <pc:spChg chg="add mod">
          <ac:chgData name="Lancaster Jane" userId="296c41f98acc8fa4" providerId="LiveId" clId="{2DB84D00-49DA-4279-98C1-219C99997FFA}" dt="2019-01-03T08:06:57.011" v="582" actId="1076"/>
          <ac:spMkLst>
            <pc:docMk/>
            <pc:sldMk cId="2186895567" sldId="334"/>
            <ac:spMk id="5" creationId="{CC9CF000-A2B8-4C6F-9C7E-89A8B222D72B}"/>
          </ac:spMkLst>
        </pc:spChg>
        <pc:spChg chg="add mod">
          <ac:chgData name="Lancaster Jane" userId="296c41f98acc8fa4" providerId="LiveId" clId="{2DB84D00-49DA-4279-98C1-219C99997FFA}" dt="2019-01-03T08:07:58.396" v="603" actId="20577"/>
          <ac:spMkLst>
            <pc:docMk/>
            <pc:sldMk cId="2186895567" sldId="334"/>
            <ac:spMk id="7" creationId="{6DF9109E-0C1F-4C64-B4BD-A24D5D70DD1C}"/>
          </ac:spMkLst>
        </pc:spChg>
        <pc:spChg chg="add del">
          <ac:chgData name="Lancaster Jane" userId="296c41f98acc8fa4" providerId="LiveId" clId="{2DB84D00-49DA-4279-98C1-219C99997FFA}" dt="2019-01-03T08:07:47.203" v="593"/>
          <ac:spMkLst>
            <pc:docMk/>
            <pc:sldMk cId="2186895567" sldId="334"/>
            <ac:spMk id="8" creationId="{B5EE7F16-AB19-4DC9-BC07-1E1B6CFC239C}"/>
          </ac:spMkLst>
        </pc:spChg>
        <pc:picChg chg="add mod">
          <ac:chgData name="Lancaster Jane" userId="296c41f98acc8fa4" providerId="LiveId" clId="{2DB84D00-49DA-4279-98C1-219C99997FFA}" dt="2019-01-03T08:06:58.739" v="583" actId="14100"/>
          <ac:picMkLst>
            <pc:docMk/>
            <pc:sldMk cId="2186895567" sldId="334"/>
            <ac:picMk id="4" creationId="{B0BB4740-FFFA-4780-BBE9-08A2E61DD939}"/>
          </ac:picMkLst>
        </pc:picChg>
        <pc:picChg chg="add mod">
          <ac:chgData name="Lancaster Jane" userId="296c41f98acc8fa4" providerId="LiveId" clId="{2DB84D00-49DA-4279-98C1-219C99997FFA}" dt="2019-01-03T08:07:23.049" v="588" actId="14100"/>
          <ac:picMkLst>
            <pc:docMk/>
            <pc:sldMk cId="2186895567" sldId="334"/>
            <ac:picMk id="6" creationId="{FFA87A96-9E8B-4BC3-991A-F690A9CBAD06}"/>
          </ac:picMkLst>
        </pc:picChg>
      </pc:sldChg>
      <pc:sldChg chg="addSp delSp modSp add">
        <pc:chgData name="Lancaster Jane" userId="296c41f98acc8fa4" providerId="LiveId" clId="{2DB84D00-49DA-4279-98C1-219C99997FFA}" dt="2019-01-04T04:16:21.586" v="1129" actId="1076"/>
        <pc:sldMkLst>
          <pc:docMk/>
          <pc:sldMk cId="2540970520" sldId="335"/>
        </pc:sldMkLst>
        <pc:spChg chg="del">
          <ac:chgData name="Lancaster Jane" userId="296c41f98acc8fa4" providerId="LiveId" clId="{2DB84D00-49DA-4279-98C1-219C99997FFA}" dt="2019-01-04T04:11:59.887" v="1000" actId="478"/>
          <ac:spMkLst>
            <pc:docMk/>
            <pc:sldMk cId="2540970520" sldId="335"/>
            <ac:spMk id="2" creationId="{5A5386EA-0B60-45A2-82C9-41C6DEC12AEE}"/>
          </ac:spMkLst>
        </pc:spChg>
        <pc:spChg chg="mod">
          <ac:chgData name="Lancaster Jane" userId="296c41f98acc8fa4" providerId="LiveId" clId="{2DB84D00-49DA-4279-98C1-219C99997FFA}" dt="2019-01-04T04:15:38.838" v="1125" actId="20577"/>
          <ac:spMkLst>
            <pc:docMk/>
            <pc:sldMk cId="2540970520" sldId="335"/>
            <ac:spMk id="3" creationId="{2DA4F078-5919-4907-91F7-DC0BAF6A8A74}"/>
          </ac:spMkLst>
        </pc:spChg>
        <pc:picChg chg="add mod">
          <ac:chgData name="Lancaster Jane" userId="296c41f98acc8fa4" providerId="LiveId" clId="{2DB84D00-49DA-4279-98C1-219C99997FFA}" dt="2019-01-04T04:13:16.777" v="1038" actId="1076"/>
          <ac:picMkLst>
            <pc:docMk/>
            <pc:sldMk cId="2540970520" sldId="335"/>
            <ac:picMk id="4" creationId="{49037868-DA90-4B47-A6E5-20889C218B45}"/>
          </ac:picMkLst>
        </pc:picChg>
        <pc:picChg chg="add mod">
          <ac:chgData name="Lancaster Jane" userId="296c41f98acc8fa4" providerId="LiveId" clId="{2DB84D00-49DA-4279-98C1-219C99997FFA}" dt="2019-01-04T04:14:10.265" v="1058" actId="1076"/>
          <ac:picMkLst>
            <pc:docMk/>
            <pc:sldMk cId="2540970520" sldId="335"/>
            <ac:picMk id="5" creationId="{9B66C6F6-A9EC-4B04-B6A2-6680D1B24DD2}"/>
          </ac:picMkLst>
        </pc:picChg>
        <pc:picChg chg="add mod">
          <ac:chgData name="Lancaster Jane" userId="296c41f98acc8fa4" providerId="LiveId" clId="{2DB84D00-49DA-4279-98C1-219C99997FFA}" dt="2019-01-04T04:14:24.041" v="1062" actId="1076"/>
          <ac:picMkLst>
            <pc:docMk/>
            <pc:sldMk cId="2540970520" sldId="335"/>
            <ac:picMk id="6" creationId="{592563F1-A17B-4914-8924-9E2153C92102}"/>
          </ac:picMkLst>
        </pc:picChg>
        <pc:picChg chg="add mod">
          <ac:chgData name="Lancaster Jane" userId="296c41f98acc8fa4" providerId="LiveId" clId="{2DB84D00-49DA-4279-98C1-219C99997FFA}" dt="2019-01-04T04:16:21.586" v="1129" actId="1076"/>
          <ac:picMkLst>
            <pc:docMk/>
            <pc:sldMk cId="2540970520" sldId="335"/>
            <ac:picMk id="7" creationId="{7FC7CD28-C5A0-4AD5-B120-8DE2AC7AF048}"/>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1A39D95-5B94-4332-BFBF-760B76CFAA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kumimoji="1" sz="1200"/>
            </a:lvl1pPr>
          </a:lstStyle>
          <a:p>
            <a:pPr>
              <a:defRPr/>
            </a:pPr>
            <a:endParaRPr lang="zh-CN" altLang="en-US"/>
          </a:p>
        </p:txBody>
      </p:sp>
      <p:sp>
        <p:nvSpPr>
          <p:cNvPr id="3" name="日期占位符 2">
            <a:extLst>
              <a:ext uri="{FF2B5EF4-FFF2-40B4-BE49-F238E27FC236}">
                <a16:creationId xmlns:a16="http://schemas.microsoft.com/office/drawing/2014/main" id="{8CCE9261-EDEB-4F99-849E-F6AD543499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kumimoji="1" sz="1200"/>
            </a:lvl1pPr>
          </a:lstStyle>
          <a:p>
            <a:pPr>
              <a:defRPr/>
            </a:pPr>
            <a:fld id="{94C965CE-FFCE-4DA4-A83A-6168C4FFE153}" type="datetime1">
              <a:rPr lang="zh-CN" altLang="en-US"/>
              <a:pPr>
                <a:defRPr/>
              </a:pPr>
              <a:t>2019/1/4</a:t>
            </a:fld>
            <a:endParaRPr lang="zh-CN" altLang="en-US"/>
          </a:p>
        </p:txBody>
      </p:sp>
      <p:sp>
        <p:nvSpPr>
          <p:cNvPr id="4" name="页脚占位符 3">
            <a:extLst>
              <a:ext uri="{FF2B5EF4-FFF2-40B4-BE49-F238E27FC236}">
                <a16:creationId xmlns:a16="http://schemas.microsoft.com/office/drawing/2014/main" id="{067901F5-378A-43DF-94C1-F8974A05281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kumimoji="1" sz="1200"/>
            </a:lvl1pPr>
          </a:lstStyle>
          <a:p>
            <a:pPr>
              <a:defRPr/>
            </a:pPr>
            <a:endParaRPr lang="zh-CN" altLang="en-US"/>
          </a:p>
        </p:txBody>
      </p:sp>
      <p:sp>
        <p:nvSpPr>
          <p:cNvPr id="5" name="幻灯片编号占位符 4">
            <a:extLst>
              <a:ext uri="{FF2B5EF4-FFF2-40B4-BE49-F238E27FC236}">
                <a16:creationId xmlns:a16="http://schemas.microsoft.com/office/drawing/2014/main" id="{F1256F7A-BF44-46EB-8344-016E2A8CD96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kumimoji="1" sz="1200"/>
            </a:lvl1pPr>
          </a:lstStyle>
          <a:p>
            <a:pPr>
              <a:defRPr/>
            </a:pPr>
            <a:fld id="{61480E39-B6F3-4DF0-BBD1-8E123786DD0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a:extLst>
              <a:ext uri="{FF2B5EF4-FFF2-40B4-BE49-F238E27FC236}">
                <a16:creationId xmlns:a16="http://schemas.microsoft.com/office/drawing/2014/main" id="{41B3B5D0-DE09-4E6E-9277-3E5C57190901}"/>
              </a:ext>
            </a:extLst>
          </p:cNvPr>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200">
                <a:latin typeface="Arial" pitchFamily="34" charset="0"/>
              </a:defRPr>
            </a:lvl1pPr>
          </a:lstStyle>
          <a:p>
            <a:pPr>
              <a:defRPr/>
            </a:pPr>
            <a:endParaRPr lang="zh-CN" altLang="zh-CN"/>
          </a:p>
        </p:txBody>
      </p:sp>
      <p:sp>
        <p:nvSpPr>
          <p:cNvPr id="3075" name="日期占位符 2">
            <a:extLst>
              <a:ext uri="{FF2B5EF4-FFF2-40B4-BE49-F238E27FC236}">
                <a16:creationId xmlns:a16="http://schemas.microsoft.com/office/drawing/2014/main" id="{C0337F0B-B610-462C-8F7B-A6D40CFB32BC}"/>
              </a:ext>
            </a:extLst>
          </p:cNvPr>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a:latin typeface="Arial" pitchFamily="34" charset="0"/>
              </a:defRPr>
            </a:lvl1pPr>
          </a:lstStyle>
          <a:p>
            <a:pPr>
              <a:defRPr/>
            </a:pPr>
            <a:fld id="{965ED725-C488-4DFE-867F-5EE67CAD18A9}" type="datetime1">
              <a:rPr lang="zh-CN" altLang="en-US"/>
              <a:pPr>
                <a:defRPr/>
              </a:pPr>
              <a:t>2019/1/4</a:t>
            </a:fld>
            <a:endParaRPr lang="zh-CN" altLang="en-US" sz="1200"/>
          </a:p>
        </p:txBody>
      </p:sp>
      <p:sp>
        <p:nvSpPr>
          <p:cNvPr id="2052" name="幻灯片图像占位符 3">
            <a:extLst>
              <a:ext uri="{FF2B5EF4-FFF2-40B4-BE49-F238E27FC236}">
                <a16:creationId xmlns:a16="http://schemas.microsoft.com/office/drawing/2014/main" id="{61BC6473-7181-4FEA-9A6D-104F7C9D55B2}"/>
              </a:ext>
            </a:extLst>
          </p:cNvPr>
          <p:cNvSpPr>
            <a:spLocks noGrp="1" noRot="1" noChangeAspect="1" noChangeArrowheads="1"/>
          </p:cNvSpPr>
          <p:nvPr>
            <p:ph type="sldImg" idx="2"/>
          </p:nvPr>
        </p:nvSpPr>
        <p:spPr bwMode="auto">
          <a:xfrm>
            <a:off x="685800" y="685800"/>
            <a:ext cx="54864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9701" name="备注占位符 4">
            <a:extLst>
              <a:ext uri="{FF2B5EF4-FFF2-40B4-BE49-F238E27FC236}">
                <a16:creationId xmlns:a16="http://schemas.microsoft.com/office/drawing/2014/main" id="{DFF893BD-2169-4650-B53E-4DD920463B04}"/>
              </a:ext>
            </a:extLst>
          </p:cNvPr>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a:defRPr>
                <a:solidFill>
                  <a:schemeClr val="tx1"/>
                </a:solidFill>
                <a:latin typeface="Arial" panose="020B0604020202020204" pitchFamily="34" charset="0"/>
                <a:ea typeface="宋体" panose="02010600030101010101" pitchFamily="2" charset="-122"/>
              </a:defRPr>
            </a:lvl1pPr>
            <a:lvl2pPr marL="742950" indent="-285750" defTabSz="0">
              <a:defRPr>
                <a:solidFill>
                  <a:schemeClr val="tx1"/>
                </a:solidFill>
                <a:latin typeface="Arial" panose="020B0604020202020204" pitchFamily="34" charset="0"/>
                <a:ea typeface="宋体" panose="02010600030101010101" pitchFamily="2" charset="-122"/>
              </a:defRPr>
            </a:lvl2pPr>
            <a:lvl3pPr marL="1143000" indent="-228600" defTabSz="0">
              <a:defRPr>
                <a:solidFill>
                  <a:schemeClr val="tx1"/>
                </a:solidFill>
                <a:latin typeface="Arial" panose="020B0604020202020204" pitchFamily="34" charset="0"/>
                <a:ea typeface="宋体" panose="02010600030101010101" pitchFamily="2" charset="-122"/>
              </a:defRPr>
            </a:lvl3pPr>
            <a:lvl4pPr marL="1600200" indent="-228600" defTabSz="0">
              <a:defRPr>
                <a:solidFill>
                  <a:schemeClr val="tx1"/>
                </a:solidFill>
                <a:latin typeface="Arial" panose="020B0604020202020204" pitchFamily="34" charset="0"/>
                <a:ea typeface="宋体" panose="02010600030101010101" pitchFamily="2" charset="-122"/>
              </a:defRPr>
            </a:lvl4pPr>
            <a:lvl5pPr marL="2057400" indent="-228600" defTabSz="0">
              <a:defRPr>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30000"/>
              </a:spcBef>
              <a:defRPr/>
            </a:pPr>
            <a:r>
              <a:rPr lang="zh-CN" altLang="en-US" sz="1200"/>
              <a:t>单击此处编辑母版文本样式</a:t>
            </a:r>
          </a:p>
          <a:p>
            <a:pPr>
              <a:spcBef>
                <a:spcPct val="30000"/>
              </a:spcBef>
              <a:defRPr/>
            </a:pPr>
            <a:r>
              <a:rPr lang="zh-CN" altLang="en-US" sz="1200"/>
              <a:t>第二级</a:t>
            </a:r>
          </a:p>
          <a:p>
            <a:pPr>
              <a:spcBef>
                <a:spcPct val="30000"/>
              </a:spcBef>
              <a:defRPr/>
            </a:pPr>
            <a:r>
              <a:rPr lang="zh-CN" altLang="en-US" sz="1200"/>
              <a:t>第三级</a:t>
            </a:r>
          </a:p>
          <a:p>
            <a:pPr>
              <a:spcBef>
                <a:spcPct val="30000"/>
              </a:spcBef>
              <a:defRPr/>
            </a:pPr>
            <a:r>
              <a:rPr lang="zh-CN" altLang="en-US" sz="1200"/>
              <a:t>第四级</a:t>
            </a:r>
          </a:p>
          <a:p>
            <a:pPr>
              <a:spcBef>
                <a:spcPct val="30000"/>
              </a:spcBef>
              <a:defRPr/>
            </a:pPr>
            <a:r>
              <a:rPr lang="zh-CN" altLang="en-US" sz="1200"/>
              <a:t>第五级</a:t>
            </a:r>
          </a:p>
        </p:txBody>
      </p:sp>
      <p:sp>
        <p:nvSpPr>
          <p:cNvPr id="3078" name="页脚占位符 5">
            <a:extLst>
              <a:ext uri="{FF2B5EF4-FFF2-40B4-BE49-F238E27FC236}">
                <a16:creationId xmlns:a16="http://schemas.microsoft.com/office/drawing/2014/main" id="{7BB31AA2-8728-4D33-9EF4-5C56B4445BED}"/>
              </a:ext>
            </a:extLst>
          </p:cNvPr>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sz="1200">
                <a:latin typeface="Arial" pitchFamily="34" charset="0"/>
              </a:defRPr>
            </a:lvl1pPr>
          </a:lstStyle>
          <a:p>
            <a:pPr>
              <a:defRPr/>
            </a:pPr>
            <a:endParaRPr lang="zh-CN" altLang="zh-CN"/>
          </a:p>
        </p:txBody>
      </p:sp>
      <p:sp>
        <p:nvSpPr>
          <p:cNvPr id="3079" name="灯片编号占位符 6">
            <a:extLst>
              <a:ext uri="{FF2B5EF4-FFF2-40B4-BE49-F238E27FC236}">
                <a16:creationId xmlns:a16="http://schemas.microsoft.com/office/drawing/2014/main" id="{312A24CC-39F2-4DE5-829F-A3B03BC7EB0F}"/>
              </a:ext>
            </a:extLst>
          </p:cNvPr>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a:lvl1pPr>
          </a:lstStyle>
          <a:p>
            <a:pPr>
              <a:defRPr/>
            </a:pPr>
            <a:fld id="{1F9071FC-EE11-4739-8CBE-B64ACA97631A}" type="slidenum">
              <a:rPr lang="zh-CN" altLang="en-US"/>
              <a:pPr>
                <a:defRPr/>
              </a:pPr>
              <a:t>‹#›</a:t>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a:extLst>
              <a:ext uri="{FF2B5EF4-FFF2-40B4-BE49-F238E27FC236}">
                <a16:creationId xmlns:a16="http://schemas.microsoft.com/office/drawing/2014/main" id="{FBA59A10-1D73-4A20-8AF0-F7766B0CC26E}"/>
              </a:ext>
            </a:extLst>
          </p:cNvPr>
          <p:cNvSpPr>
            <a:spLocks noGrp="1" noRot="1" noChangeAspect="1" noChangeArrowheads="1" noTextEdit="1"/>
          </p:cNvSpPr>
          <p:nvPr>
            <p:ph type="sldImg"/>
          </p:nvPr>
        </p:nvSpPr>
        <p:spPr/>
      </p:sp>
      <p:sp>
        <p:nvSpPr>
          <p:cNvPr id="8195" name="备注占位符 2">
            <a:extLst>
              <a:ext uri="{FF2B5EF4-FFF2-40B4-BE49-F238E27FC236}">
                <a16:creationId xmlns:a16="http://schemas.microsoft.com/office/drawing/2014/main" id="{4C39BE0B-914B-4B07-9588-1D7AFCE20993}"/>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96" name="日期占位符 3">
            <a:extLst>
              <a:ext uri="{FF2B5EF4-FFF2-40B4-BE49-F238E27FC236}">
                <a16:creationId xmlns:a16="http://schemas.microsoft.com/office/drawing/2014/main" id="{DC331BE9-1A32-493D-B578-5B7A6CE0B73D}"/>
              </a:ext>
            </a:extLst>
          </p:cNvPr>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31F89E1-3137-4316-97D1-BAE6FBE401AE}" type="datetime1">
              <a:rPr lang="zh-CN" altLang="en-US" smtClean="0"/>
              <a:pPr/>
              <a:t>2019/1/4</a:t>
            </a:fld>
            <a:endParaRPr lang="zh-CN" altLang="en-US" sz="1200"/>
          </a:p>
        </p:txBody>
      </p:sp>
      <p:sp>
        <p:nvSpPr>
          <p:cNvPr id="8197" name="灯片编号占位符 4">
            <a:extLst>
              <a:ext uri="{FF2B5EF4-FFF2-40B4-BE49-F238E27FC236}">
                <a16:creationId xmlns:a16="http://schemas.microsoft.com/office/drawing/2014/main" id="{CBA84F07-48BF-4BB8-A1A0-4C3043F2E3CC}"/>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654FCFC-E71C-41CF-82A3-578E598FB102}" type="slidenum">
              <a:rPr lang="zh-CN" altLang="en-US" smtClean="0"/>
              <a:pPr/>
              <a:t>3</a:t>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4825"/>
            <a:ext cx="7772400" cy="1225550"/>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238500"/>
            <a:ext cx="6400800" cy="1460500"/>
          </a:xfrm>
          <a:prstGeom prst="rect">
            <a:avLst/>
          </a:prstGeom>
        </p:spPr>
        <p:txBody>
          <a:bodyPr/>
          <a:lstStyle>
            <a:lvl1pPr marL="0" indent="0" algn="ctr">
              <a:buNone/>
              <a:defRPr/>
            </a:lvl1pPr>
            <a:lvl2pPr marL="457182" indent="0" algn="ctr">
              <a:buNone/>
              <a:defRPr/>
            </a:lvl2pPr>
            <a:lvl3pPr marL="914364" indent="0" algn="ctr">
              <a:buNone/>
              <a:defRPr/>
            </a:lvl3pPr>
            <a:lvl4pPr marL="1371545" indent="0" algn="ctr">
              <a:buNone/>
              <a:defRPr/>
            </a:lvl4pPr>
            <a:lvl5pPr marL="1828727" indent="0" algn="ctr">
              <a:buNone/>
              <a:defRPr/>
            </a:lvl5pPr>
            <a:lvl6pPr marL="2285909" indent="0" algn="ctr">
              <a:buNone/>
              <a:defRPr/>
            </a:lvl6pPr>
            <a:lvl7pPr marL="2743091" indent="0" algn="ctr">
              <a:buNone/>
              <a:defRPr/>
            </a:lvl7pPr>
            <a:lvl8pPr marL="3200272" indent="0" algn="ctr">
              <a:buNone/>
              <a:defRPr/>
            </a:lvl8pPr>
            <a:lvl9pPr marL="3657454" indent="0" algn="ctr">
              <a:buNone/>
              <a:defRPr/>
            </a:lvl9pPr>
          </a:lstStyle>
          <a:p>
            <a:r>
              <a:rPr lang="zh-CN" altLang="en-US"/>
              <a:t>单击此处编辑母版副标题样式</a:t>
            </a:r>
          </a:p>
        </p:txBody>
      </p:sp>
    </p:spTree>
    <p:extLst>
      <p:ext uri="{BB962C8B-B14F-4D97-AF65-F5344CB8AC3E}">
        <p14:creationId xmlns:p14="http://schemas.microsoft.com/office/powerpoint/2010/main" val="399897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333500"/>
            <a:ext cx="8229600" cy="377190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05058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600"/>
            <a:ext cx="6019800" cy="487680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39019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333500"/>
            <a:ext cx="8229600" cy="37719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99320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671888"/>
            <a:ext cx="7772400" cy="1135062"/>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4" y="2422529"/>
            <a:ext cx="7772400" cy="1249363"/>
          </a:xfrm>
          <a:prstGeom prst="rect">
            <a:avLst/>
          </a:prstGeom>
        </p:spPr>
        <p:txBody>
          <a:bodyPr anchor="b"/>
          <a:lstStyle>
            <a:lvl1pPr marL="0" indent="0">
              <a:buNone/>
              <a:defRPr sz="2000"/>
            </a:lvl1pPr>
            <a:lvl2pPr marL="457182" indent="0">
              <a:buNone/>
              <a:defRPr sz="1800"/>
            </a:lvl2pPr>
            <a:lvl3pPr marL="914364" indent="0">
              <a:buNone/>
              <a:defRPr sz="1600"/>
            </a:lvl3pPr>
            <a:lvl4pPr marL="1371545" indent="0">
              <a:buNone/>
              <a:defRPr sz="1400"/>
            </a:lvl4pPr>
            <a:lvl5pPr marL="1828727" indent="0">
              <a:buNone/>
              <a:defRPr sz="1400"/>
            </a:lvl5pPr>
            <a:lvl6pPr marL="2285909" indent="0">
              <a:buNone/>
              <a:defRPr sz="1400"/>
            </a:lvl6pPr>
            <a:lvl7pPr marL="2743091" indent="0">
              <a:buNone/>
              <a:defRPr sz="1400"/>
            </a:lvl7pPr>
            <a:lvl8pPr marL="3200272" indent="0">
              <a:buNone/>
              <a:defRPr sz="1400"/>
            </a:lvl8pPr>
            <a:lvl9pPr marL="3657454"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942882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49639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525"/>
            <a:ext cx="4040188" cy="533400"/>
          </a:xfrm>
          <a:prstGeom prst="rect">
            <a:avLst/>
          </a:prstGeom>
        </p:spPr>
        <p:txBody>
          <a:bodyPr anchor="b"/>
          <a:lstStyle>
            <a:lvl1pPr marL="0" indent="0">
              <a:buNone/>
              <a:defRPr sz="2400" b="1"/>
            </a:lvl1pPr>
            <a:lvl2pPr marL="457182" indent="0">
              <a:buNone/>
              <a:defRPr sz="2000" b="1"/>
            </a:lvl2pPr>
            <a:lvl3pPr marL="914364" indent="0">
              <a:buNone/>
              <a:defRPr sz="1800" b="1"/>
            </a:lvl3pPr>
            <a:lvl4pPr marL="1371545" indent="0">
              <a:buNone/>
              <a:defRPr sz="1600" b="1"/>
            </a:lvl4pPr>
            <a:lvl5pPr marL="1828727" indent="0">
              <a:buNone/>
              <a:defRPr sz="1600" b="1"/>
            </a:lvl5pPr>
            <a:lvl6pPr marL="2285909" indent="0">
              <a:buNone/>
              <a:defRPr sz="1600" b="1"/>
            </a:lvl6pPr>
            <a:lvl7pPr marL="2743091" indent="0">
              <a:buNone/>
              <a:defRPr sz="1600" b="1"/>
            </a:lvl7pPr>
            <a:lvl8pPr marL="3200272" indent="0">
              <a:buNone/>
              <a:defRPr sz="1600" b="1"/>
            </a:lvl8pPr>
            <a:lvl9pPr marL="3657454"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929"/>
            <a:ext cx="4040188" cy="32924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279525"/>
            <a:ext cx="4041775" cy="533400"/>
          </a:xfrm>
          <a:prstGeom prst="rect">
            <a:avLst/>
          </a:prstGeom>
        </p:spPr>
        <p:txBody>
          <a:bodyPr anchor="b"/>
          <a:lstStyle>
            <a:lvl1pPr marL="0" indent="0">
              <a:buNone/>
              <a:defRPr sz="2400" b="1"/>
            </a:lvl1pPr>
            <a:lvl2pPr marL="457182" indent="0">
              <a:buNone/>
              <a:defRPr sz="2000" b="1"/>
            </a:lvl2pPr>
            <a:lvl3pPr marL="914364" indent="0">
              <a:buNone/>
              <a:defRPr sz="1800" b="1"/>
            </a:lvl3pPr>
            <a:lvl4pPr marL="1371545" indent="0">
              <a:buNone/>
              <a:defRPr sz="1600" b="1"/>
            </a:lvl4pPr>
            <a:lvl5pPr marL="1828727" indent="0">
              <a:buNone/>
              <a:defRPr sz="1600" b="1"/>
            </a:lvl5pPr>
            <a:lvl6pPr marL="2285909" indent="0">
              <a:buNone/>
              <a:defRPr sz="1600" b="1"/>
            </a:lvl6pPr>
            <a:lvl7pPr marL="2743091" indent="0">
              <a:buNone/>
              <a:defRPr sz="1600" b="1"/>
            </a:lvl7pPr>
            <a:lvl8pPr marL="3200272" indent="0">
              <a:buNone/>
              <a:defRPr sz="1600" b="1"/>
            </a:lvl8pPr>
            <a:lvl9pPr marL="3657454"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812929"/>
            <a:ext cx="4041775" cy="32924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70808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873180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5121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7017"/>
            <a:ext cx="3008314" cy="968375"/>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017"/>
            <a:ext cx="5111750" cy="487838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195388"/>
            <a:ext cx="3008314" cy="3910012"/>
          </a:xfrm>
          <a:prstGeom prst="rect">
            <a:avLst/>
          </a:prstGeom>
        </p:spPr>
        <p:txBody>
          <a:bodyPr/>
          <a:lstStyle>
            <a:lvl1pPr marL="0" indent="0">
              <a:buNone/>
              <a:defRPr sz="1400"/>
            </a:lvl1pPr>
            <a:lvl2pPr marL="457182" indent="0">
              <a:buNone/>
              <a:defRPr sz="1200"/>
            </a:lvl2pPr>
            <a:lvl3pPr marL="914364" indent="0">
              <a:buNone/>
              <a:defRPr sz="1000"/>
            </a:lvl3pPr>
            <a:lvl4pPr marL="1371545" indent="0">
              <a:buNone/>
              <a:defRPr sz="900"/>
            </a:lvl4pPr>
            <a:lvl5pPr marL="1828727" indent="0">
              <a:buNone/>
              <a:defRPr sz="900"/>
            </a:lvl5pPr>
            <a:lvl6pPr marL="2285909" indent="0">
              <a:buNone/>
              <a:defRPr sz="900"/>
            </a:lvl6pPr>
            <a:lvl7pPr marL="2743091" indent="0">
              <a:buNone/>
              <a:defRPr sz="900"/>
            </a:lvl7pPr>
            <a:lvl8pPr marL="3200272" indent="0">
              <a:buNone/>
              <a:defRPr sz="900"/>
            </a:lvl8pPr>
            <a:lvl9pPr marL="3657454"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480819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4"/>
            <a:ext cx="5486400" cy="473075"/>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1175"/>
            <a:ext cx="5486400" cy="3429000"/>
          </a:xfrm>
          <a:prstGeom prst="rect">
            <a:avLst/>
          </a:prstGeom>
        </p:spPr>
        <p:txBody>
          <a:bodyPr/>
          <a:lstStyle>
            <a:lvl1pPr marL="0" indent="0">
              <a:buNone/>
              <a:defRPr sz="3200"/>
            </a:lvl1pPr>
            <a:lvl2pPr marL="457182" indent="0">
              <a:buNone/>
              <a:defRPr sz="2800"/>
            </a:lvl2pPr>
            <a:lvl3pPr marL="914364" indent="0">
              <a:buNone/>
              <a:defRPr sz="2400"/>
            </a:lvl3pPr>
            <a:lvl4pPr marL="1371545" indent="0">
              <a:buNone/>
              <a:defRPr sz="2000"/>
            </a:lvl4pPr>
            <a:lvl5pPr marL="1828727" indent="0">
              <a:buNone/>
              <a:defRPr sz="2000"/>
            </a:lvl5pPr>
            <a:lvl6pPr marL="2285909" indent="0">
              <a:buNone/>
              <a:defRPr sz="2000"/>
            </a:lvl6pPr>
            <a:lvl7pPr marL="2743091" indent="0">
              <a:buNone/>
              <a:defRPr sz="2000"/>
            </a:lvl7pPr>
            <a:lvl8pPr marL="3200272" indent="0">
              <a:buNone/>
              <a:defRPr sz="2000"/>
            </a:lvl8pPr>
            <a:lvl9pPr marL="3657454"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1792288" y="4473579"/>
            <a:ext cx="5486400" cy="669925"/>
          </a:xfrm>
          <a:prstGeom prst="rect">
            <a:avLst/>
          </a:prstGeom>
        </p:spPr>
        <p:txBody>
          <a:bodyPr/>
          <a:lstStyle>
            <a:lvl1pPr marL="0" indent="0">
              <a:buNone/>
              <a:defRPr sz="1400"/>
            </a:lvl1pPr>
            <a:lvl2pPr marL="457182" indent="0">
              <a:buNone/>
              <a:defRPr sz="1200"/>
            </a:lvl2pPr>
            <a:lvl3pPr marL="914364" indent="0">
              <a:buNone/>
              <a:defRPr sz="1000"/>
            </a:lvl3pPr>
            <a:lvl4pPr marL="1371545" indent="0">
              <a:buNone/>
              <a:defRPr sz="900"/>
            </a:lvl4pPr>
            <a:lvl5pPr marL="1828727" indent="0">
              <a:buNone/>
              <a:defRPr sz="900"/>
            </a:lvl5pPr>
            <a:lvl6pPr marL="2285909" indent="0">
              <a:buNone/>
              <a:defRPr sz="900"/>
            </a:lvl6pPr>
            <a:lvl7pPr marL="2743091" indent="0">
              <a:buNone/>
              <a:defRPr sz="900"/>
            </a:lvl7pPr>
            <a:lvl8pPr marL="3200272" indent="0">
              <a:buNone/>
              <a:defRPr sz="900"/>
            </a:lvl8pPr>
            <a:lvl9pPr marL="3657454"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273529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38CFBFE-A1F9-4332-AC62-649634E9A52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571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矩形 7">
            <a:extLst>
              <a:ext uri="{FF2B5EF4-FFF2-40B4-BE49-F238E27FC236}">
                <a16:creationId xmlns:a16="http://schemas.microsoft.com/office/drawing/2014/main" id="{5C77433E-E60E-4E9E-8B5A-4DE2BA08B5E1}"/>
              </a:ext>
            </a:extLst>
          </p:cNvPr>
          <p:cNvSpPr>
            <a:spLocks noChangeArrowheads="1"/>
          </p:cNvSpPr>
          <p:nvPr userDrawn="1"/>
        </p:nvSpPr>
        <p:spPr bwMode="auto">
          <a:xfrm>
            <a:off x="1835150" y="500063"/>
            <a:ext cx="7308850" cy="19050"/>
          </a:xfrm>
          <a:prstGeom prst="rect">
            <a:avLst/>
          </a:prstGeom>
          <a:solidFill>
            <a:srgbClr val="0F243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solidFill>
                <a:srgbClr val="FFFFFF"/>
              </a:solidFill>
              <a:latin typeface="宋体" panose="02010600030101010101" pitchFamily="2" charset="-122"/>
              <a:sym typeface="宋体" panose="02010600030101010101" pitchFamily="2" charset="-122"/>
            </a:endParaRPr>
          </a:p>
        </p:txBody>
      </p:sp>
      <p:sp>
        <p:nvSpPr>
          <p:cNvPr id="1028" name="矩形 15">
            <a:extLst>
              <a:ext uri="{FF2B5EF4-FFF2-40B4-BE49-F238E27FC236}">
                <a16:creationId xmlns:a16="http://schemas.microsoft.com/office/drawing/2014/main" id="{184A3B2B-E90B-4CA4-869D-F02B66377F99}"/>
              </a:ext>
            </a:extLst>
          </p:cNvPr>
          <p:cNvSpPr>
            <a:spLocks noChangeArrowheads="1"/>
          </p:cNvSpPr>
          <p:nvPr userDrawn="1"/>
        </p:nvSpPr>
        <p:spPr bwMode="auto">
          <a:xfrm>
            <a:off x="0" y="500063"/>
            <a:ext cx="879475" cy="19050"/>
          </a:xfrm>
          <a:prstGeom prst="rect">
            <a:avLst/>
          </a:prstGeom>
          <a:solidFill>
            <a:srgbClr val="0F243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solidFill>
                <a:srgbClr val="FFFFFF"/>
              </a:solidFill>
              <a:latin typeface="宋体" panose="02010600030101010101" pitchFamily="2" charset="-122"/>
              <a:sym typeface="宋体" panose="02010600030101010101" pitchFamily="2" charset="-122"/>
            </a:endParaRPr>
          </a:p>
        </p:txBody>
      </p:sp>
      <p:pic>
        <p:nvPicPr>
          <p:cNvPr id="1029" name="Picture 7" descr="C:\Users\Administrator\Desktop\未处理\1526907256(1).png">
            <a:extLst>
              <a:ext uri="{FF2B5EF4-FFF2-40B4-BE49-F238E27FC236}">
                <a16:creationId xmlns:a16="http://schemas.microsoft.com/office/drawing/2014/main" id="{67CD17EA-C4BF-45D9-AE14-4DA785883393}"/>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971550" y="120650"/>
            <a:ext cx="735013"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marL="912813" indent="-912813" algn="ctr" rtl="0" eaLnBrk="0" fontAlgn="base" hangingPunct="0">
        <a:spcBef>
          <a:spcPct val="0"/>
        </a:spcBef>
        <a:spcAft>
          <a:spcPct val="0"/>
        </a:spcAft>
        <a:defRPr sz="4400">
          <a:solidFill>
            <a:schemeClr val="tx1"/>
          </a:solidFill>
          <a:latin typeface="+mj-lt"/>
          <a:ea typeface="+mj-ea"/>
          <a:cs typeface="+mj-cs"/>
          <a:sym typeface="Calibri" panose="020F0502020204030204" pitchFamily="34" charset="0"/>
        </a:defRPr>
      </a:lvl1pPr>
      <a:lvl2pPr marL="912813" indent="-912813" algn="ctr" rtl="0" eaLnBrk="0" fontAlgn="base" hangingPunct="0">
        <a:spcBef>
          <a:spcPct val="0"/>
        </a:spcBef>
        <a:spcAft>
          <a:spcPct val="0"/>
        </a:spcAft>
        <a:defRPr sz="4400">
          <a:solidFill>
            <a:schemeClr val="tx1"/>
          </a:solidFill>
          <a:latin typeface="Calibri" pitchFamily="34" charset="0"/>
          <a:ea typeface="宋体" pitchFamily="2" charset="-122"/>
          <a:sym typeface="Calibri" panose="020F0502020204030204" pitchFamily="34" charset="0"/>
        </a:defRPr>
      </a:lvl2pPr>
      <a:lvl3pPr marL="912813" indent="-912813" algn="ctr" rtl="0" eaLnBrk="0" fontAlgn="base" hangingPunct="0">
        <a:spcBef>
          <a:spcPct val="0"/>
        </a:spcBef>
        <a:spcAft>
          <a:spcPct val="0"/>
        </a:spcAft>
        <a:defRPr sz="4400">
          <a:solidFill>
            <a:schemeClr val="tx1"/>
          </a:solidFill>
          <a:latin typeface="Calibri" pitchFamily="34" charset="0"/>
          <a:ea typeface="宋体" pitchFamily="2" charset="-122"/>
          <a:sym typeface="Calibri" panose="020F0502020204030204" pitchFamily="34" charset="0"/>
        </a:defRPr>
      </a:lvl3pPr>
      <a:lvl4pPr marL="912813" indent="-912813" algn="ctr" rtl="0" eaLnBrk="0" fontAlgn="base" hangingPunct="0">
        <a:spcBef>
          <a:spcPct val="0"/>
        </a:spcBef>
        <a:spcAft>
          <a:spcPct val="0"/>
        </a:spcAft>
        <a:defRPr sz="4400">
          <a:solidFill>
            <a:schemeClr val="tx1"/>
          </a:solidFill>
          <a:latin typeface="Calibri" pitchFamily="34" charset="0"/>
          <a:ea typeface="宋体" pitchFamily="2" charset="-122"/>
          <a:sym typeface="Calibri" panose="020F0502020204030204" pitchFamily="34" charset="0"/>
        </a:defRPr>
      </a:lvl4pPr>
      <a:lvl5pPr marL="912813" indent="-912813" algn="ctr" rtl="0" eaLnBrk="0" fontAlgn="base" hangingPunct="0">
        <a:spcBef>
          <a:spcPct val="0"/>
        </a:spcBef>
        <a:spcAft>
          <a:spcPct val="0"/>
        </a:spcAft>
        <a:defRPr sz="4400">
          <a:solidFill>
            <a:schemeClr val="tx1"/>
          </a:solidFill>
          <a:latin typeface="Calibri" pitchFamily="34" charset="0"/>
          <a:ea typeface="宋体" pitchFamily="2" charset="-122"/>
          <a:sym typeface="Calibri" panose="020F0502020204030204" pitchFamily="34" charset="0"/>
        </a:defRPr>
      </a:lvl5pPr>
      <a:lvl6pPr marL="1371545" indent="-914364"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727" indent="-914364"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5909" indent="-914364"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091" indent="-914364"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1313" indent="-341313"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1363" indent="-284163"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1413" indent="-227013"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598613" indent="-227013"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5813" indent="-227013"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499" indent="-22859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681" indent="-22859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8863" indent="-22859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044" indent="-22859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364" rtl="0" eaLnBrk="1" latinLnBrk="0" hangingPunct="1">
        <a:defRPr sz="1800" kern="1200">
          <a:solidFill>
            <a:schemeClr val="tx1"/>
          </a:solidFill>
          <a:latin typeface="+mn-lt"/>
          <a:ea typeface="+mn-ea"/>
          <a:cs typeface="+mn-cs"/>
        </a:defRPr>
      </a:lvl1pPr>
      <a:lvl2pPr marL="457182" algn="l" defTabSz="914364" rtl="0" eaLnBrk="1" latinLnBrk="0" hangingPunct="1">
        <a:defRPr sz="1800" kern="1200">
          <a:solidFill>
            <a:schemeClr val="tx1"/>
          </a:solidFill>
          <a:latin typeface="+mn-lt"/>
          <a:ea typeface="+mn-ea"/>
          <a:cs typeface="+mn-cs"/>
        </a:defRPr>
      </a:lvl2pPr>
      <a:lvl3pPr marL="914364" algn="l" defTabSz="914364" rtl="0" eaLnBrk="1" latinLnBrk="0" hangingPunct="1">
        <a:defRPr sz="1800" kern="1200">
          <a:solidFill>
            <a:schemeClr val="tx1"/>
          </a:solidFill>
          <a:latin typeface="+mn-lt"/>
          <a:ea typeface="+mn-ea"/>
          <a:cs typeface="+mn-cs"/>
        </a:defRPr>
      </a:lvl3pPr>
      <a:lvl4pPr marL="1371545" algn="l" defTabSz="914364" rtl="0" eaLnBrk="1" latinLnBrk="0" hangingPunct="1">
        <a:defRPr sz="1800" kern="1200">
          <a:solidFill>
            <a:schemeClr val="tx1"/>
          </a:solidFill>
          <a:latin typeface="+mn-lt"/>
          <a:ea typeface="+mn-ea"/>
          <a:cs typeface="+mn-cs"/>
        </a:defRPr>
      </a:lvl4pPr>
      <a:lvl5pPr marL="1828727" algn="l" defTabSz="914364" rtl="0" eaLnBrk="1" latinLnBrk="0" hangingPunct="1">
        <a:defRPr sz="1800" kern="1200">
          <a:solidFill>
            <a:schemeClr val="tx1"/>
          </a:solidFill>
          <a:latin typeface="+mn-lt"/>
          <a:ea typeface="+mn-ea"/>
          <a:cs typeface="+mn-cs"/>
        </a:defRPr>
      </a:lvl5pPr>
      <a:lvl6pPr marL="2285909" algn="l" defTabSz="914364" rtl="0" eaLnBrk="1" latinLnBrk="0" hangingPunct="1">
        <a:defRPr sz="1800" kern="1200">
          <a:solidFill>
            <a:schemeClr val="tx1"/>
          </a:solidFill>
          <a:latin typeface="+mn-lt"/>
          <a:ea typeface="+mn-ea"/>
          <a:cs typeface="+mn-cs"/>
        </a:defRPr>
      </a:lvl6pPr>
      <a:lvl7pPr marL="2743091" algn="l" defTabSz="914364" rtl="0" eaLnBrk="1" latinLnBrk="0" hangingPunct="1">
        <a:defRPr sz="1800" kern="1200">
          <a:solidFill>
            <a:schemeClr val="tx1"/>
          </a:solidFill>
          <a:latin typeface="+mn-lt"/>
          <a:ea typeface="+mn-ea"/>
          <a:cs typeface="+mn-cs"/>
        </a:defRPr>
      </a:lvl7pPr>
      <a:lvl8pPr marL="3200272" algn="l" defTabSz="914364" rtl="0" eaLnBrk="1" latinLnBrk="0" hangingPunct="1">
        <a:defRPr sz="1800" kern="1200">
          <a:solidFill>
            <a:schemeClr val="tx1"/>
          </a:solidFill>
          <a:latin typeface="+mn-lt"/>
          <a:ea typeface="+mn-ea"/>
          <a:cs typeface="+mn-cs"/>
        </a:defRPr>
      </a:lvl8pPr>
      <a:lvl9pPr marL="3657454" algn="l" defTabSz="91436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44">
            <a:extLst>
              <a:ext uri="{FF2B5EF4-FFF2-40B4-BE49-F238E27FC236}">
                <a16:creationId xmlns:a16="http://schemas.microsoft.com/office/drawing/2014/main" id="{6F34F298-9656-47B1-A827-87E8D9238644}"/>
              </a:ext>
            </a:extLst>
          </p:cNvPr>
          <p:cNvSpPr>
            <a:spLocks noChangeArrowheads="1"/>
          </p:cNvSpPr>
          <p:nvPr/>
        </p:nvSpPr>
        <p:spPr bwMode="auto">
          <a:xfrm>
            <a:off x="7705725" y="5083175"/>
            <a:ext cx="185738"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buFont typeface="Arial" panose="020B0604020202020204" pitchFamily="34" charset="0"/>
              <a:buNone/>
            </a:pPr>
            <a:endParaRPr lang="zh-CN" altLang="zh-CN" sz="70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099" name="TextBox 18">
            <a:extLst>
              <a:ext uri="{FF2B5EF4-FFF2-40B4-BE49-F238E27FC236}">
                <a16:creationId xmlns:a16="http://schemas.microsoft.com/office/drawing/2014/main" id="{653907BB-6090-497A-9AFF-CD1FEC9864A2}"/>
              </a:ext>
            </a:extLst>
          </p:cNvPr>
          <p:cNvSpPr>
            <a:spLocks noChangeArrowheads="1"/>
          </p:cNvSpPr>
          <p:nvPr/>
        </p:nvSpPr>
        <p:spPr bwMode="auto">
          <a:xfrm>
            <a:off x="1376363" y="2043113"/>
            <a:ext cx="60690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400" dirty="0"/>
              <a:t>Bayesian graph convolutional neural networks for semi-supervised classification</a:t>
            </a:r>
            <a:endParaRPr lang="zh-CN" altLang="zh-CN" sz="2400" baseline="30000" dirty="0">
              <a:latin typeface="Calibri" panose="020F0502020204030204" pitchFamily="34" charset="0"/>
            </a:endParaRPr>
          </a:p>
        </p:txBody>
      </p:sp>
      <p:sp>
        <p:nvSpPr>
          <p:cNvPr id="4100" name="TextBox 18">
            <a:extLst>
              <a:ext uri="{FF2B5EF4-FFF2-40B4-BE49-F238E27FC236}">
                <a16:creationId xmlns:a16="http://schemas.microsoft.com/office/drawing/2014/main" id="{8ADCD9D2-57C7-427D-94FD-F80C85BFDCD2}"/>
              </a:ext>
            </a:extLst>
          </p:cNvPr>
          <p:cNvSpPr>
            <a:spLocks noChangeArrowheads="1"/>
          </p:cNvSpPr>
          <p:nvPr/>
        </p:nvSpPr>
        <p:spPr bwMode="auto">
          <a:xfrm>
            <a:off x="690563" y="2943225"/>
            <a:ext cx="756761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1600"/>
              <a:t>Yingxue Zhang, Soumyasundar Pal, Mark Coates, Deniz Ustebay</a:t>
            </a:r>
            <a:endParaRPr lang="zh-CN" altLang="zh-CN" sz="1600">
              <a:latin typeface="Calibri" panose="020F0502020204030204" pitchFamily="34" charset="0"/>
            </a:endParaRPr>
          </a:p>
        </p:txBody>
      </p:sp>
      <p:sp>
        <p:nvSpPr>
          <p:cNvPr id="4101" name="TextBox 18">
            <a:extLst>
              <a:ext uri="{FF2B5EF4-FFF2-40B4-BE49-F238E27FC236}">
                <a16:creationId xmlns:a16="http://schemas.microsoft.com/office/drawing/2014/main" id="{EE6B59BE-6270-46A9-A75A-5327A5F8B2CB}"/>
              </a:ext>
            </a:extLst>
          </p:cNvPr>
          <p:cNvSpPr>
            <a:spLocks noChangeArrowheads="1"/>
          </p:cNvSpPr>
          <p:nvPr/>
        </p:nvSpPr>
        <p:spPr bwMode="auto">
          <a:xfrm>
            <a:off x="312738" y="4021138"/>
            <a:ext cx="819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Reporter: Zhengying Xing</a:t>
            </a:r>
            <a:endParaRPr lang="zh-CN" altLang="zh-CN" sz="2400">
              <a:latin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1">
            <a:extLst>
              <a:ext uri="{FF2B5EF4-FFF2-40B4-BE49-F238E27FC236}">
                <a16:creationId xmlns:a16="http://schemas.microsoft.com/office/drawing/2014/main" id="{85A3AC2C-CA3E-470C-8A24-5119AD116C0C}"/>
              </a:ext>
            </a:extLst>
          </p:cNvPr>
          <p:cNvSpPr>
            <a:spLocks noChangeArrowheads="1"/>
          </p:cNvSpPr>
          <p:nvPr/>
        </p:nvSpPr>
        <p:spPr bwMode="auto">
          <a:xfrm>
            <a:off x="1763713" y="49213"/>
            <a:ext cx="1520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000">
                <a:latin typeface="微软雅黑" panose="020B0503020204020204" pitchFamily="34" charset="-122"/>
                <a:ea typeface="微软雅黑" panose="020B0503020204020204" pitchFamily="34" charset="-122"/>
              </a:rPr>
              <a:t>Motivation</a:t>
            </a:r>
            <a:endParaRPr lang="zh-CN" altLang="en-US" sz="200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612B416D-A865-421E-A47D-199DA8F166A7}"/>
              </a:ext>
            </a:extLst>
          </p:cNvPr>
          <p:cNvSpPr txBox="1"/>
          <p:nvPr/>
        </p:nvSpPr>
        <p:spPr>
          <a:xfrm>
            <a:off x="611724" y="985369"/>
            <a:ext cx="7992555" cy="2862322"/>
          </a:xfrm>
          <a:prstGeom prst="rect">
            <a:avLst/>
          </a:prstGeom>
          <a:noFill/>
        </p:spPr>
        <p:txBody>
          <a:bodyPr wrap="square" rtlCol="0">
            <a:spAutoFit/>
          </a:bodyPr>
          <a:lstStyle/>
          <a:p>
            <a:r>
              <a:rPr lang="en-US" altLang="zh-CN" sz="2000" dirty="0">
                <a:latin typeface="+mn-lt"/>
                <a:ea typeface="+mn-ea"/>
                <a:sym typeface="Calibri" panose="020F0502020204030204" pitchFamily="34" charset="0"/>
              </a:rPr>
              <a:t>    Although there are many different flavors of GCNNs, all current versions process the graph as though it is a </a:t>
            </a:r>
            <a:r>
              <a:rPr lang="en-US" altLang="zh-CN" sz="2000" dirty="0" err="1">
                <a:latin typeface="+mn-lt"/>
                <a:ea typeface="+mn-ea"/>
                <a:sym typeface="Calibri" panose="020F0502020204030204" pitchFamily="34" charset="0"/>
              </a:rPr>
              <a:t>groundtruth</a:t>
            </a:r>
            <a:r>
              <a:rPr lang="en-US" altLang="zh-CN" sz="2000" dirty="0">
                <a:latin typeface="+mn-lt"/>
                <a:ea typeface="+mn-ea"/>
                <a:sym typeface="Calibri" panose="020F0502020204030204" pitchFamily="34" charset="0"/>
              </a:rPr>
              <a:t> depiction of the relationship between nodes. </a:t>
            </a:r>
          </a:p>
          <a:p>
            <a:r>
              <a:rPr lang="en-US" altLang="zh-CN" sz="2000" dirty="0">
                <a:latin typeface="+mn-lt"/>
                <a:ea typeface="+mn-ea"/>
                <a:sym typeface="Calibri" panose="020F0502020204030204" pitchFamily="34" charset="0"/>
              </a:rPr>
              <a:t>    This is despite the fact that in many cases the graphs employed in applications are themselves derived from noisy data or modelling assumptions. </a:t>
            </a:r>
          </a:p>
          <a:p>
            <a:r>
              <a:rPr lang="en-US" altLang="zh-CN" sz="2000" dirty="0">
                <a:latin typeface="+mn-lt"/>
                <a:ea typeface="+mn-ea"/>
                <a:sym typeface="Calibri" panose="020F0502020204030204" pitchFamily="34" charset="0"/>
              </a:rPr>
              <a:t>    </a:t>
            </a:r>
            <a:r>
              <a:rPr lang="en-US" altLang="zh-CN" sz="2000" dirty="0">
                <a:latin typeface="+mn-lt"/>
                <a:ea typeface="+mn-ea"/>
              </a:rPr>
              <a:t>Spurious edges may be included; other edges may be missing between nodes that have very strong relationships.</a:t>
            </a:r>
            <a:endParaRPr lang="en-US" altLang="zh-CN" sz="2000" dirty="0">
              <a:latin typeface="+mn-lt"/>
              <a:ea typeface="+mn-ea"/>
              <a:sym typeface="Calibri" panose="020F0502020204030204" pitchFamily="34" charset="0"/>
            </a:endParaRPr>
          </a:p>
          <a:p>
            <a:r>
              <a:rPr lang="en-US" altLang="zh-CN" sz="2000" dirty="0">
                <a:latin typeface="+mn-lt"/>
                <a:ea typeface="+mn-ea"/>
                <a:sym typeface="Calibri" panose="020F0502020204030204" pitchFamily="34" charset="0"/>
              </a:rPr>
              <a:t>    </a:t>
            </a:r>
            <a:endParaRPr lang="zh-CN" altLang="en-US" sz="2000" dirty="0">
              <a:latin typeface="+mn-lt"/>
              <a:ea typeface="+mn-ea"/>
              <a:sym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5">
            <a:extLst>
              <a:ext uri="{FF2B5EF4-FFF2-40B4-BE49-F238E27FC236}">
                <a16:creationId xmlns:a16="http://schemas.microsoft.com/office/drawing/2014/main" id="{A50B5A28-1B78-410E-AEBB-3B6D9E90C01B}"/>
              </a:ext>
            </a:extLst>
          </p:cNvPr>
          <p:cNvSpPr>
            <a:spLocks noChangeArrowheads="1"/>
          </p:cNvSpPr>
          <p:nvPr/>
        </p:nvSpPr>
        <p:spPr bwMode="auto">
          <a:xfrm>
            <a:off x="539750" y="2638425"/>
            <a:ext cx="22320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3200" b="1">
                <a:solidFill>
                  <a:srgbClr val="17365D"/>
                </a:solidFill>
                <a:latin typeface="Stencil" pitchFamily="82" charset="0"/>
                <a:ea typeface="微软雅黑" panose="020B0503020204020204" pitchFamily="34" charset="-122"/>
                <a:sym typeface="微软雅黑" panose="020B0503020204020204" pitchFamily="34" charset="-122"/>
              </a:rPr>
              <a:t>outlines</a:t>
            </a:r>
          </a:p>
        </p:txBody>
      </p:sp>
      <p:sp>
        <p:nvSpPr>
          <p:cNvPr id="6147" name="文本框 26">
            <a:extLst>
              <a:ext uri="{FF2B5EF4-FFF2-40B4-BE49-F238E27FC236}">
                <a16:creationId xmlns:a16="http://schemas.microsoft.com/office/drawing/2014/main" id="{BFAA2C8E-BBC9-4D24-83F9-A345F47DB6AC}"/>
              </a:ext>
            </a:extLst>
          </p:cNvPr>
          <p:cNvSpPr txBox="1">
            <a:spLocks noChangeArrowheads="1"/>
          </p:cNvSpPr>
          <p:nvPr/>
        </p:nvSpPr>
        <p:spPr bwMode="auto">
          <a:xfrm>
            <a:off x="3654425" y="1136650"/>
            <a:ext cx="4346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dirty="0">
                <a:solidFill>
                  <a:schemeClr val="bg1">
                    <a:lumMod val="85000"/>
                  </a:schemeClr>
                </a:solidFill>
                <a:latin typeface="微软雅黑" panose="020B0503020204020204" pitchFamily="34" charset="-122"/>
                <a:ea typeface="微软雅黑" panose="020B0503020204020204" pitchFamily="34" charset="-122"/>
              </a:rPr>
              <a:t>Background</a:t>
            </a:r>
            <a:endParaRPr lang="zh-CN" altLang="en-US" sz="24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6148" name="文本框 31">
            <a:extLst>
              <a:ext uri="{FF2B5EF4-FFF2-40B4-BE49-F238E27FC236}">
                <a16:creationId xmlns:a16="http://schemas.microsoft.com/office/drawing/2014/main" id="{B952DEC1-800D-48D1-AF73-A254353C769E}"/>
              </a:ext>
            </a:extLst>
          </p:cNvPr>
          <p:cNvSpPr txBox="1">
            <a:spLocks noChangeArrowheads="1"/>
          </p:cNvSpPr>
          <p:nvPr/>
        </p:nvSpPr>
        <p:spPr bwMode="auto">
          <a:xfrm>
            <a:off x="3652838" y="1933575"/>
            <a:ext cx="3352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400" dirty="0">
                <a:solidFill>
                  <a:schemeClr val="bg1">
                    <a:lumMod val="85000"/>
                  </a:schemeClr>
                </a:solidFill>
                <a:latin typeface="微软雅黑" panose="020B0503020204020204" pitchFamily="34" charset="-122"/>
                <a:ea typeface="微软雅黑" panose="020B0503020204020204" pitchFamily="34" charset="-122"/>
              </a:rPr>
              <a:t>Motivation</a:t>
            </a:r>
            <a:endParaRPr lang="zh-CN" altLang="en-US" sz="24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13317" name="文本框 35">
            <a:extLst>
              <a:ext uri="{FF2B5EF4-FFF2-40B4-BE49-F238E27FC236}">
                <a16:creationId xmlns:a16="http://schemas.microsoft.com/office/drawing/2014/main" id="{C8A07513-E452-41CA-9A3F-0CC7F238E1F7}"/>
              </a:ext>
            </a:extLst>
          </p:cNvPr>
          <p:cNvSpPr txBox="1">
            <a:spLocks noChangeArrowheads="1"/>
          </p:cNvSpPr>
          <p:nvPr/>
        </p:nvSpPr>
        <p:spPr bwMode="auto">
          <a:xfrm>
            <a:off x="3657600" y="2740025"/>
            <a:ext cx="2808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400">
                <a:latin typeface="微软雅黑" panose="020B0503020204020204" pitchFamily="34" charset="-122"/>
                <a:ea typeface="微软雅黑" panose="020B0503020204020204" pitchFamily="34" charset="-122"/>
              </a:rPr>
              <a:t>Model</a:t>
            </a:r>
            <a:endParaRPr lang="zh-CN" altLang="en-US" sz="2400">
              <a:latin typeface="微软雅黑" panose="020B0503020204020204" pitchFamily="34" charset="-122"/>
              <a:ea typeface="微软雅黑" panose="020B0503020204020204" pitchFamily="34" charset="-122"/>
            </a:endParaRPr>
          </a:p>
        </p:txBody>
      </p:sp>
      <p:sp>
        <p:nvSpPr>
          <p:cNvPr id="6150" name="文本框 39">
            <a:extLst>
              <a:ext uri="{FF2B5EF4-FFF2-40B4-BE49-F238E27FC236}">
                <a16:creationId xmlns:a16="http://schemas.microsoft.com/office/drawing/2014/main" id="{6A126C4F-C883-4CB4-A94D-A54152D6C616}"/>
              </a:ext>
            </a:extLst>
          </p:cNvPr>
          <p:cNvSpPr txBox="1">
            <a:spLocks noChangeArrowheads="1"/>
          </p:cNvSpPr>
          <p:nvPr/>
        </p:nvSpPr>
        <p:spPr bwMode="auto">
          <a:xfrm>
            <a:off x="3667125" y="3432175"/>
            <a:ext cx="2808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400" dirty="0">
                <a:solidFill>
                  <a:schemeClr val="bg1">
                    <a:lumMod val="85000"/>
                  </a:schemeClr>
                </a:solidFill>
                <a:latin typeface="微软雅黑" panose="020B0503020204020204" pitchFamily="34" charset="-122"/>
                <a:ea typeface="微软雅黑" panose="020B0503020204020204" pitchFamily="34" charset="-122"/>
              </a:rPr>
              <a:t>Experiment</a:t>
            </a:r>
            <a:endParaRPr lang="zh-CN" altLang="en-US" sz="2400" dirty="0">
              <a:solidFill>
                <a:schemeClr val="bg1">
                  <a:lumMod val="85000"/>
                </a:schemeClr>
              </a:solidFill>
              <a:latin typeface="微软雅黑" panose="020B0503020204020204" pitchFamily="34" charset="-122"/>
              <a:ea typeface="微软雅黑" panose="020B0503020204020204" pitchFamily="34" charset="-122"/>
            </a:endParaRPr>
          </a:p>
        </p:txBody>
      </p:sp>
      <p:grpSp>
        <p:nvGrpSpPr>
          <p:cNvPr id="13319" name="组合 43">
            <a:extLst>
              <a:ext uri="{FF2B5EF4-FFF2-40B4-BE49-F238E27FC236}">
                <a16:creationId xmlns:a16="http://schemas.microsoft.com/office/drawing/2014/main" id="{AA57EC63-4AAC-4CCD-84BB-EF315E3CFFD6}"/>
              </a:ext>
            </a:extLst>
          </p:cNvPr>
          <p:cNvGrpSpPr>
            <a:grpSpLocks/>
          </p:cNvGrpSpPr>
          <p:nvPr/>
        </p:nvGrpSpPr>
        <p:grpSpPr bwMode="auto">
          <a:xfrm>
            <a:off x="2987675" y="1057275"/>
            <a:ext cx="522288" cy="534988"/>
            <a:chOff x="0" y="0"/>
            <a:chExt cx="707886" cy="731416"/>
          </a:xfrm>
        </p:grpSpPr>
        <p:sp>
          <p:nvSpPr>
            <p:cNvPr id="16" name="椭圆 44">
              <a:extLst>
                <a:ext uri="{FF2B5EF4-FFF2-40B4-BE49-F238E27FC236}">
                  <a16:creationId xmlns:a16="http://schemas.microsoft.com/office/drawing/2014/main" id="{C0A2E54D-1349-4ABF-9860-E6D64566E1D3}"/>
                </a:ext>
              </a:extLst>
            </p:cNvPr>
            <p:cNvSpPr>
              <a:spLocks noChangeArrowheads="1"/>
            </p:cNvSpPr>
            <p:nvPr/>
          </p:nvSpPr>
          <p:spPr bwMode="auto">
            <a:xfrm>
              <a:off x="0" y="0"/>
              <a:ext cx="707886" cy="707541"/>
            </a:xfrm>
            <a:prstGeom prst="ellipse">
              <a:avLst/>
            </a:prstGeom>
            <a:solidFill>
              <a:schemeClr val="accent5">
                <a:lumMod val="50000"/>
              </a:schemeClr>
            </a:solidFill>
            <a:ln w="12700">
              <a:solidFill>
                <a:srgbClr val="1C59B6"/>
              </a:solidFill>
              <a:round/>
              <a:headEnd/>
              <a:tailEnd/>
            </a:ln>
          </p:spPr>
          <p:txBody>
            <a:bodyPr anchor="ctr"/>
            <a:lstStyle/>
            <a:p>
              <a:pPr algn="ctr" eaLnBrk="1" hangingPunct="1">
                <a:buFont typeface="Arial" charset="0"/>
                <a:buNone/>
                <a:defRPr/>
              </a:pPr>
              <a:endParaRPr lang="zh-CN" altLang="en-US" sz="1600">
                <a:solidFill>
                  <a:srgbClr val="FF0000"/>
                </a:solidFill>
                <a:latin typeface="Arial" charset="0"/>
              </a:endParaRPr>
            </a:p>
          </p:txBody>
        </p:sp>
        <p:sp>
          <p:nvSpPr>
            <p:cNvPr id="13339" name="文本框 45">
              <a:extLst>
                <a:ext uri="{FF2B5EF4-FFF2-40B4-BE49-F238E27FC236}">
                  <a16:creationId xmlns:a16="http://schemas.microsoft.com/office/drawing/2014/main" id="{CCA2751C-C66D-4170-A9F6-6094B0750AE4}"/>
                </a:ext>
              </a:extLst>
            </p:cNvPr>
            <p:cNvSpPr txBox="1">
              <a:spLocks noChangeArrowheads="1"/>
            </p:cNvSpPr>
            <p:nvPr/>
          </p:nvSpPr>
          <p:spPr bwMode="auto">
            <a:xfrm>
              <a:off x="132321" y="15741"/>
              <a:ext cx="552450" cy="71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800">
                  <a:solidFill>
                    <a:schemeClr val="bg1"/>
                  </a:solidFill>
                  <a:latin typeface="Impact" panose="020B0806030902050204" pitchFamily="34" charset="0"/>
                </a:rPr>
                <a:t>1</a:t>
              </a:r>
              <a:endParaRPr lang="zh-CN" altLang="en-US" sz="2800">
                <a:solidFill>
                  <a:schemeClr val="bg1"/>
                </a:solidFill>
                <a:latin typeface="Impact" panose="020B0806030902050204" pitchFamily="34" charset="0"/>
              </a:endParaRPr>
            </a:p>
          </p:txBody>
        </p:sp>
      </p:grpSp>
      <p:cxnSp>
        <p:nvCxnSpPr>
          <p:cNvPr id="13320" name="直接连接符 2">
            <a:extLst>
              <a:ext uri="{FF2B5EF4-FFF2-40B4-BE49-F238E27FC236}">
                <a16:creationId xmlns:a16="http://schemas.microsoft.com/office/drawing/2014/main" id="{5E1FB6CD-FC26-4B5C-959E-9BC07A59C3A6}"/>
              </a:ext>
            </a:extLst>
          </p:cNvPr>
          <p:cNvCxnSpPr>
            <a:cxnSpLocks noChangeShapeType="1"/>
          </p:cNvCxnSpPr>
          <p:nvPr/>
        </p:nvCxnSpPr>
        <p:spPr bwMode="auto">
          <a:xfrm>
            <a:off x="2987675" y="1712913"/>
            <a:ext cx="4713288" cy="0"/>
          </a:xfrm>
          <a:prstGeom prst="line">
            <a:avLst/>
          </a:prstGeom>
          <a:noFill/>
          <a:ln w="19050">
            <a:solidFill>
              <a:srgbClr val="BFBFBF"/>
            </a:solidFill>
            <a:prstDash val="dash"/>
            <a:round/>
            <a:headEnd/>
            <a:tailEnd/>
          </a:ln>
          <a:extLst>
            <a:ext uri="{909E8E84-426E-40DD-AFC4-6F175D3DCCD1}">
              <a14:hiddenFill xmlns:a14="http://schemas.microsoft.com/office/drawing/2010/main">
                <a:noFill/>
              </a14:hiddenFill>
            </a:ext>
          </a:extLst>
        </p:spPr>
      </p:cxnSp>
      <p:cxnSp>
        <p:nvCxnSpPr>
          <p:cNvPr id="13321" name="直接连接符 25">
            <a:extLst>
              <a:ext uri="{FF2B5EF4-FFF2-40B4-BE49-F238E27FC236}">
                <a16:creationId xmlns:a16="http://schemas.microsoft.com/office/drawing/2014/main" id="{28DAC3D2-2FDA-4F6B-96B0-18348B313CC2}"/>
              </a:ext>
            </a:extLst>
          </p:cNvPr>
          <p:cNvCxnSpPr>
            <a:cxnSpLocks noChangeShapeType="1"/>
          </p:cNvCxnSpPr>
          <p:nvPr/>
        </p:nvCxnSpPr>
        <p:spPr bwMode="auto">
          <a:xfrm>
            <a:off x="2990850" y="2495550"/>
            <a:ext cx="4713288" cy="0"/>
          </a:xfrm>
          <a:prstGeom prst="line">
            <a:avLst/>
          </a:prstGeom>
          <a:noFill/>
          <a:ln w="19050">
            <a:solidFill>
              <a:srgbClr val="BFBFBF"/>
            </a:solidFill>
            <a:prstDash val="dash"/>
            <a:round/>
            <a:headEnd/>
            <a:tailEnd/>
          </a:ln>
          <a:extLst>
            <a:ext uri="{909E8E84-426E-40DD-AFC4-6F175D3DCCD1}">
              <a14:hiddenFill xmlns:a14="http://schemas.microsoft.com/office/drawing/2010/main">
                <a:noFill/>
              </a14:hiddenFill>
            </a:ext>
          </a:extLst>
        </p:spPr>
      </p:cxnSp>
      <p:cxnSp>
        <p:nvCxnSpPr>
          <p:cNvPr id="13322" name="直接连接符 27">
            <a:extLst>
              <a:ext uri="{FF2B5EF4-FFF2-40B4-BE49-F238E27FC236}">
                <a16:creationId xmlns:a16="http://schemas.microsoft.com/office/drawing/2014/main" id="{1424A917-4AB5-458F-868D-0CD750364DB1}"/>
              </a:ext>
            </a:extLst>
          </p:cNvPr>
          <p:cNvCxnSpPr>
            <a:cxnSpLocks noChangeShapeType="1"/>
          </p:cNvCxnSpPr>
          <p:nvPr/>
        </p:nvCxnSpPr>
        <p:spPr bwMode="auto">
          <a:xfrm>
            <a:off x="2987675" y="3281363"/>
            <a:ext cx="4713288" cy="0"/>
          </a:xfrm>
          <a:prstGeom prst="line">
            <a:avLst/>
          </a:prstGeom>
          <a:noFill/>
          <a:ln w="19050">
            <a:solidFill>
              <a:srgbClr val="BFBFBF"/>
            </a:solidFill>
            <a:prstDash val="dash"/>
            <a:round/>
            <a:headEnd/>
            <a:tailEnd/>
          </a:ln>
          <a:extLst>
            <a:ext uri="{909E8E84-426E-40DD-AFC4-6F175D3DCCD1}">
              <a14:hiddenFill xmlns:a14="http://schemas.microsoft.com/office/drawing/2010/main">
                <a:noFill/>
              </a14:hiddenFill>
            </a:ext>
          </a:extLst>
        </p:spPr>
      </p:cxnSp>
      <p:cxnSp>
        <p:nvCxnSpPr>
          <p:cNvPr id="13323" name="直接连接符 28">
            <a:extLst>
              <a:ext uri="{FF2B5EF4-FFF2-40B4-BE49-F238E27FC236}">
                <a16:creationId xmlns:a16="http://schemas.microsoft.com/office/drawing/2014/main" id="{505FFA76-05A0-4830-B226-ED293A3428D2}"/>
              </a:ext>
            </a:extLst>
          </p:cNvPr>
          <p:cNvCxnSpPr>
            <a:cxnSpLocks noChangeShapeType="1"/>
          </p:cNvCxnSpPr>
          <p:nvPr/>
        </p:nvCxnSpPr>
        <p:spPr bwMode="auto">
          <a:xfrm>
            <a:off x="3028950" y="3994150"/>
            <a:ext cx="4713288" cy="0"/>
          </a:xfrm>
          <a:prstGeom prst="line">
            <a:avLst/>
          </a:prstGeom>
          <a:noFill/>
          <a:ln w="19050">
            <a:solidFill>
              <a:srgbClr val="BFBFBF"/>
            </a:solidFill>
            <a:prstDash val="dash"/>
            <a:round/>
            <a:headEnd/>
            <a:tailEnd/>
          </a:ln>
          <a:extLst>
            <a:ext uri="{909E8E84-426E-40DD-AFC4-6F175D3DCCD1}">
              <a14:hiddenFill xmlns:a14="http://schemas.microsoft.com/office/drawing/2010/main">
                <a:noFill/>
              </a14:hiddenFill>
            </a:ext>
          </a:extLst>
        </p:spPr>
      </p:cxnSp>
      <p:grpSp>
        <p:nvGrpSpPr>
          <p:cNvPr id="13324" name="组合 43">
            <a:extLst>
              <a:ext uri="{FF2B5EF4-FFF2-40B4-BE49-F238E27FC236}">
                <a16:creationId xmlns:a16="http://schemas.microsoft.com/office/drawing/2014/main" id="{C3318243-C503-46C3-BCAF-1A8E2EC7A416}"/>
              </a:ext>
            </a:extLst>
          </p:cNvPr>
          <p:cNvGrpSpPr>
            <a:grpSpLocks/>
          </p:cNvGrpSpPr>
          <p:nvPr/>
        </p:nvGrpSpPr>
        <p:grpSpPr bwMode="auto">
          <a:xfrm>
            <a:off x="3006725" y="1855788"/>
            <a:ext cx="522288" cy="534987"/>
            <a:chOff x="0" y="0"/>
            <a:chExt cx="707886" cy="731072"/>
          </a:xfrm>
        </p:grpSpPr>
        <p:sp>
          <p:nvSpPr>
            <p:cNvPr id="26" name="椭圆 44">
              <a:extLst>
                <a:ext uri="{FF2B5EF4-FFF2-40B4-BE49-F238E27FC236}">
                  <a16:creationId xmlns:a16="http://schemas.microsoft.com/office/drawing/2014/main" id="{AAA9F7EE-B5AC-4948-A4EE-A1B00DBA32EA}"/>
                </a:ext>
              </a:extLst>
            </p:cNvPr>
            <p:cNvSpPr>
              <a:spLocks noChangeArrowheads="1"/>
            </p:cNvSpPr>
            <p:nvPr/>
          </p:nvSpPr>
          <p:spPr bwMode="auto">
            <a:xfrm>
              <a:off x="0" y="0"/>
              <a:ext cx="707886" cy="707210"/>
            </a:xfrm>
            <a:prstGeom prst="ellipse">
              <a:avLst/>
            </a:prstGeom>
            <a:solidFill>
              <a:schemeClr val="accent5">
                <a:lumMod val="50000"/>
              </a:schemeClr>
            </a:solidFill>
            <a:ln w="12700">
              <a:solidFill>
                <a:srgbClr val="1C59B6"/>
              </a:solidFill>
              <a:round/>
              <a:headEnd/>
              <a:tailEnd/>
            </a:ln>
          </p:spPr>
          <p:txBody>
            <a:bodyPr anchor="ctr"/>
            <a:lstStyle/>
            <a:p>
              <a:pPr algn="ctr" eaLnBrk="1" hangingPunct="1">
                <a:buFont typeface="Arial" charset="0"/>
                <a:buNone/>
                <a:defRPr/>
              </a:pPr>
              <a:endParaRPr lang="zh-CN" altLang="en-US" sz="1600">
                <a:solidFill>
                  <a:srgbClr val="FF0000"/>
                </a:solidFill>
                <a:latin typeface="Arial" charset="0"/>
              </a:endParaRPr>
            </a:p>
          </p:txBody>
        </p:sp>
        <p:sp>
          <p:nvSpPr>
            <p:cNvPr id="13337" name="文本框 45">
              <a:extLst>
                <a:ext uri="{FF2B5EF4-FFF2-40B4-BE49-F238E27FC236}">
                  <a16:creationId xmlns:a16="http://schemas.microsoft.com/office/drawing/2014/main" id="{843DF923-175F-4476-82F8-8C4529CE5007}"/>
                </a:ext>
              </a:extLst>
            </p:cNvPr>
            <p:cNvSpPr txBox="1">
              <a:spLocks noChangeArrowheads="1"/>
            </p:cNvSpPr>
            <p:nvPr/>
          </p:nvSpPr>
          <p:spPr bwMode="auto">
            <a:xfrm>
              <a:off x="132321" y="15742"/>
              <a:ext cx="552450" cy="715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800">
                  <a:solidFill>
                    <a:schemeClr val="bg1"/>
                  </a:solidFill>
                  <a:latin typeface="Impact" panose="020B0806030902050204" pitchFamily="34" charset="0"/>
                </a:rPr>
                <a:t>2</a:t>
              </a:r>
              <a:endParaRPr lang="zh-CN" altLang="en-US" sz="2800">
                <a:solidFill>
                  <a:schemeClr val="bg1"/>
                </a:solidFill>
                <a:latin typeface="Impact" panose="020B0806030902050204" pitchFamily="34" charset="0"/>
              </a:endParaRPr>
            </a:p>
          </p:txBody>
        </p:sp>
      </p:grpSp>
      <p:grpSp>
        <p:nvGrpSpPr>
          <p:cNvPr id="13325" name="组合 43">
            <a:extLst>
              <a:ext uri="{FF2B5EF4-FFF2-40B4-BE49-F238E27FC236}">
                <a16:creationId xmlns:a16="http://schemas.microsoft.com/office/drawing/2014/main" id="{733686EA-9E72-4538-939E-579C346B3194}"/>
              </a:ext>
            </a:extLst>
          </p:cNvPr>
          <p:cNvGrpSpPr>
            <a:grpSpLocks/>
          </p:cNvGrpSpPr>
          <p:nvPr/>
        </p:nvGrpSpPr>
        <p:grpSpPr bwMode="auto">
          <a:xfrm>
            <a:off x="3028950" y="2651125"/>
            <a:ext cx="522288" cy="534988"/>
            <a:chOff x="0" y="0"/>
            <a:chExt cx="707886" cy="731070"/>
          </a:xfrm>
        </p:grpSpPr>
        <p:sp>
          <p:nvSpPr>
            <p:cNvPr id="29" name="椭圆 44">
              <a:extLst>
                <a:ext uri="{FF2B5EF4-FFF2-40B4-BE49-F238E27FC236}">
                  <a16:creationId xmlns:a16="http://schemas.microsoft.com/office/drawing/2014/main" id="{0B2945E7-3C5C-4B48-B854-3AAB7BD9F536}"/>
                </a:ext>
              </a:extLst>
            </p:cNvPr>
            <p:cNvSpPr>
              <a:spLocks noChangeArrowheads="1"/>
            </p:cNvSpPr>
            <p:nvPr/>
          </p:nvSpPr>
          <p:spPr bwMode="auto">
            <a:xfrm>
              <a:off x="0" y="0"/>
              <a:ext cx="707886" cy="707207"/>
            </a:xfrm>
            <a:prstGeom prst="ellipse">
              <a:avLst/>
            </a:prstGeom>
            <a:solidFill>
              <a:schemeClr val="accent5">
                <a:lumMod val="50000"/>
              </a:schemeClr>
            </a:solidFill>
            <a:ln w="12700">
              <a:solidFill>
                <a:srgbClr val="1C59B6"/>
              </a:solidFill>
              <a:round/>
              <a:headEnd/>
              <a:tailEnd/>
            </a:ln>
          </p:spPr>
          <p:txBody>
            <a:bodyPr anchor="ctr"/>
            <a:lstStyle/>
            <a:p>
              <a:pPr algn="ctr" eaLnBrk="1" hangingPunct="1">
                <a:buFont typeface="Arial" charset="0"/>
                <a:buNone/>
                <a:defRPr/>
              </a:pPr>
              <a:endParaRPr lang="zh-CN" altLang="en-US" sz="1600">
                <a:solidFill>
                  <a:srgbClr val="FF0000"/>
                </a:solidFill>
                <a:latin typeface="Arial" charset="0"/>
              </a:endParaRPr>
            </a:p>
          </p:txBody>
        </p:sp>
        <p:sp>
          <p:nvSpPr>
            <p:cNvPr id="13335" name="文本框 45">
              <a:extLst>
                <a:ext uri="{FF2B5EF4-FFF2-40B4-BE49-F238E27FC236}">
                  <a16:creationId xmlns:a16="http://schemas.microsoft.com/office/drawing/2014/main" id="{098E8468-5AFF-4E99-AAA7-CE7498FDC04C}"/>
                </a:ext>
              </a:extLst>
            </p:cNvPr>
            <p:cNvSpPr txBox="1">
              <a:spLocks noChangeArrowheads="1"/>
            </p:cNvSpPr>
            <p:nvPr/>
          </p:nvSpPr>
          <p:spPr bwMode="auto">
            <a:xfrm>
              <a:off x="75047" y="15742"/>
              <a:ext cx="552450" cy="715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800">
                  <a:solidFill>
                    <a:schemeClr val="bg1"/>
                  </a:solidFill>
                  <a:latin typeface="Impact" panose="020B0806030902050204" pitchFamily="34" charset="0"/>
                </a:rPr>
                <a:t>3</a:t>
              </a:r>
              <a:endParaRPr lang="zh-CN" altLang="en-US" sz="2800">
                <a:solidFill>
                  <a:schemeClr val="bg1"/>
                </a:solidFill>
                <a:latin typeface="Impact" panose="020B0806030902050204" pitchFamily="34" charset="0"/>
              </a:endParaRPr>
            </a:p>
          </p:txBody>
        </p:sp>
      </p:grpSp>
      <p:grpSp>
        <p:nvGrpSpPr>
          <p:cNvPr id="13326" name="组合 43">
            <a:extLst>
              <a:ext uri="{FF2B5EF4-FFF2-40B4-BE49-F238E27FC236}">
                <a16:creationId xmlns:a16="http://schemas.microsoft.com/office/drawing/2014/main" id="{7112C7DC-7B89-4AC7-8C17-A76ADAF779D6}"/>
              </a:ext>
            </a:extLst>
          </p:cNvPr>
          <p:cNvGrpSpPr>
            <a:grpSpLocks/>
          </p:cNvGrpSpPr>
          <p:nvPr/>
        </p:nvGrpSpPr>
        <p:grpSpPr bwMode="auto">
          <a:xfrm>
            <a:off x="3046413" y="3368675"/>
            <a:ext cx="522287" cy="534988"/>
            <a:chOff x="0" y="0"/>
            <a:chExt cx="707886" cy="731070"/>
          </a:xfrm>
        </p:grpSpPr>
        <p:sp>
          <p:nvSpPr>
            <p:cNvPr id="32" name="椭圆 44">
              <a:extLst>
                <a:ext uri="{FF2B5EF4-FFF2-40B4-BE49-F238E27FC236}">
                  <a16:creationId xmlns:a16="http://schemas.microsoft.com/office/drawing/2014/main" id="{66F82158-54A5-405D-B5C5-721ED64B9209}"/>
                </a:ext>
              </a:extLst>
            </p:cNvPr>
            <p:cNvSpPr>
              <a:spLocks noChangeArrowheads="1"/>
            </p:cNvSpPr>
            <p:nvPr/>
          </p:nvSpPr>
          <p:spPr bwMode="auto">
            <a:xfrm>
              <a:off x="0" y="0"/>
              <a:ext cx="707886" cy="707207"/>
            </a:xfrm>
            <a:prstGeom prst="ellipse">
              <a:avLst/>
            </a:prstGeom>
            <a:solidFill>
              <a:schemeClr val="accent5">
                <a:lumMod val="50000"/>
              </a:schemeClr>
            </a:solidFill>
            <a:ln w="12700">
              <a:solidFill>
                <a:srgbClr val="1C59B6"/>
              </a:solidFill>
              <a:round/>
              <a:headEnd/>
              <a:tailEnd/>
            </a:ln>
          </p:spPr>
          <p:txBody>
            <a:bodyPr anchor="ctr"/>
            <a:lstStyle/>
            <a:p>
              <a:pPr algn="ctr" eaLnBrk="1" hangingPunct="1">
                <a:buFont typeface="Arial" charset="0"/>
                <a:buNone/>
                <a:defRPr/>
              </a:pPr>
              <a:endParaRPr lang="zh-CN" altLang="en-US" sz="1600">
                <a:solidFill>
                  <a:srgbClr val="FF0000"/>
                </a:solidFill>
                <a:latin typeface="Arial" charset="0"/>
              </a:endParaRPr>
            </a:p>
          </p:txBody>
        </p:sp>
        <p:sp>
          <p:nvSpPr>
            <p:cNvPr id="13333" name="文本框 45">
              <a:extLst>
                <a:ext uri="{FF2B5EF4-FFF2-40B4-BE49-F238E27FC236}">
                  <a16:creationId xmlns:a16="http://schemas.microsoft.com/office/drawing/2014/main" id="{B6DDCA13-073C-4769-9AE9-EA189EBFD053}"/>
                </a:ext>
              </a:extLst>
            </p:cNvPr>
            <p:cNvSpPr txBox="1">
              <a:spLocks noChangeArrowheads="1"/>
            </p:cNvSpPr>
            <p:nvPr/>
          </p:nvSpPr>
          <p:spPr bwMode="auto">
            <a:xfrm>
              <a:off x="75655" y="15742"/>
              <a:ext cx="552449" cy="715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800">
                  <a:solidFill>
                    <a:schemeClr val="bg1"/>
                  </a:solidFill>
                  <a:latin typeface="Impact" panose="020B0806030902050204" pitchFamily="34" charset="0"/>
                </a:rPr>
                <a:t>4</a:t>
              </a:r>
              <a:endParaRPr lang="zh-CN" altLang="en-US" sz="2800">
                <a:solidFill>
                  <a:schemeClr val="bg1"/>
                </a:solidFill>
                <a:latin typeface="Impact" panose="020B0806030902050204" pitchFamily="34" charset="0"/>
              </a:endParaRPr>
            </a:p>
          </p:txBody>
        </p:sp>
      </p:grpSp>
      <p:sp>
        <p:nvSpPr>
          <p:cNvPr id="25" name="文本框 39">
            <a:extLst>
              <a:ext uri="{FF2B5EF4-FFF2-40B4-BE49-F238E27FC236}">
                <a16:creationId xmlns:a16="http://schemas.microsoft.com/office/drawing/2014/main" id="{9326CE43-4EB6-4F44-90C5-B84D8FFF404C}"/>
              </a:ext>
            </a:extLst>
          </p:cNvPr>
          <p:cNvSpPr txBox="1">
            <a:spLocks noChangeArrowheads="1"/>
          </p:cNvSpPr>
          <p:nvPr/>
        </p:nvSpPr>
        <p:spPr bwMode="auto">
          <a:xfrm>
            <a:off x="3667125" y="4211638"/>
            <a:ext cx="2808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dirty="0">
                <a:solidFill>
                  <a:schemeClr val="bg1">
                    <a:lumMod val="85000"/>
                  </a:schemeClr>
                </a:solidFill>
                <a:latin typeface="微软雅黑" panose="020B0503020204020204" pitchFamily="34" charset="-122"/>
                <a:ea typeface="微软雅黑" panose="020B0503020204020204" pitchFamily="34" charset="-122"/>
              </a:rPr>
              <a:t>Conclusion</a:t>
            </a:r>
            <a:endParaRPr lang="zh-CN" altLang="en-US" sz="2400" dirty="0">
              <a:solidFill>
                <a:schemeClr val="bg1">
                  <a:lumMod val="85000"/>
                </a:schemeClr>
              </a:solidFill>
              <a:latin typeface="微软雅黑" panose="020B0503020204020204" pitchFamily="34" charset="-122"/>
              <a:ea typeface="微软雅黑" panose="020B0503020204020204" pitchFamily="34" charset="-122"/>
            </a:endParaRPr>
          </a:p>
        </p:txBody>
      </p:sp>
      <p:cxnSp>
        <p:nvCxnSpPr>
          <p:cNvPr id="13328" name="直接连接符 28">
            <a:extLst>
              <a:ext uri="{FF2B5EF4-FFF2-40B4-BE49-F238E27FC236}">
                <a16:creationId xmlns:a16="http://schemas.microsoft.com/office/drawing/2014/main" id="{67EEAFFF-B549-4949-B85E-04CF7C694ADB}"/>
              </a:ext>
            </a:extLst>
          </p:cNvPr>
          <p:cNvCxnSpPr>
            <a:cxnSpLocks noChangeShapeType="1"/>
          </p:cNvCxnSpPr>
          <p:nvPr/>
        </p:nvCxnSpPr>
        <p:spPr bwMode="auto">
          <a:xfrm>
            <a:off x="3027363" y="4764088"/>
            <a:ext cx="4713287" cy="0"/>
          </a:xfrm>
          <a:prstGeom prst="line">
            <a:avLst/>
          </a:prstGeom>
          <a:noFill/>
          <a:ln w="19050">
            <a:solidFill>
              <a:srgbClr val="BFBFBF"/>
            </a:solidFill>
            <a:prstDash val="dash"/>
            <a:round/>
            <a:headEnd/>
            <a:tailEnd/>
          </a:ln>
          <a:extLst>
            <a:ext uri="{909E8E84-426E-40DD-AFC4-6F175D3DCCD1}">
              <a14:hiddenFill xmlns:a14="http://schemas.microsoft.com/office/drawing/2010/main">
                <a:noFill/>
              </a14:hiddenFill>
            </a:ext>
          </a:extLst>
        </p:spPr>
      </p:cxnSp>
      <p:grpSp>
        <p:nvGrpSpPr>
          <p:cNvPr id="13329" name="组合 43">
            <a:extLst>
              <a:ext uri="{FF2B5EF4-FFF2-40B4-BE49-F238E27FC236}">
                <a16:creationId xmlns:a16="http://schemas.microsoft.com/office/drawing/2014/main" id="{3DF2F212-325B-486B-8EE1-82BBB8F9B9FB}"/>
              </a:ext>
            </a:extLst>
          </p:cNvPr>
          <p:cNvGrpSpPr>
            <a:grpSpLocks/>
          </p:cNvGrpSpPr>
          <p:nvPr/>
        </p:nvGrpSpPr>
        <p:grpSpPr bwMode="auto">
          <a:xfrm>
            <a:off x="3059113" y="4138613"/>
            <a:ext cx="522287" cy="534987"/>
            <a:chOff x="0" y="0"/>
            <a:chExt cx="707886" cy="731070"/>
          </a:xfrm>
        </p:grpSpPr>
        <p:sp>
          <p:nvSpPr>
            <p:cNvPr id="31" name="椭圆 44">
              <a:extLst>
                <a:ext uri="{FF2B5EF4-FFF2-40B4-BE49-F238E27FC236}">
                  <a16:creationId xmlns:a16="http://schemas.microsoft.com/office/drawing/2014/main" id="{D9EEDA45-4366-4E65-B894-6428A7B22E14}"/>
                </a:ext>
              </a:extLst>
            </p:cNvPr>
            <p:cNvSpPr>
              <a:spLocks noChangeArrowheads="1"/>
            </p:cNvSpPr>
            <p:nvPr/>
          </p:nvSpPr>
          <p:spPr bwMode="auto">
            <a:xfrm>
              <a:off x="0" y="0"/>
              <a:ext cx="707886" cy="707208"/>
            </a:xfrm>
            <a:prstGeom prst="ellipse">
              <a:avLst/>
            </a:prstGeom>
            <a:solidFill>
              <a:schemeClr val="accent5">
                <a:lumMod val="50000"/>
              </a:schemeClr>
            </a:solidFill>
            <a:ln w="12700">
              <a:solidFill>
                <a:srgbClr val="1C59B6"/>
              </a:solidFill>
              <a:round/>
              <a:headEnd/>
              <a:tailEnd/>
            </a:ln>
          </p:spPr>
          <p:txBody>
            <a:bodyPr anchor="ctr"/>
            <a:lstStyle/>
            <a:p>
              <a:pPr algn="ctr" eaLnBrk="1" hangingPunct="1">
                <a:buFont typeface="Arial" charset="0"/>
                <a:buNone/>
                <a:defRPr/>
              </a:pPr>
              <a:endParaRPr lang="zh-CN" altLang="en-US" sz="1600">
                <a:solidFill>
                  <a:srgbClr val="FF0000"/>
                </a:solidFill>
                <a:latin typeface="Arial" charset="0"/>
              </a:endParaRPr>
            </a:p>
          </p:txBody>
        </p:sp>
        <p:sp>
          <p:nvSpPr>
            <p:cNvPr id="13331" name="文本框 45">
              <a:extLst>
                <a:ext uri="{FF2B5EF4-FFF2-40B4-BE49-F238E27FC236}">
                  <a16:creationId xmlns:a16="http://schemas.microsoft.com/office/drawing/2014/main" id="{E5EBB986-28F2-4E77-961E-C6F02033872D}"/>
                </a:ext>
              </a:extLst>
            </p:cNvPr>
            <p:cNvSpPr txBox="1">
              <a:spLocks noChangeArrowheads="1"/>
            </p:cNvSpPr>
            <p:nvPr/>
          </p:nvSpPr>
          <p:spPr bwMode="auto">
            <a:xfrm>
              <a:off x="97593" y="15742"/>
              <a:ext cx="552449" cy="715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800">
                  <a:solidFill>
                    <a:schemeClr val="bg1"/>
                  </a:solidFill>
                  <a:latin typeface="Impact" panose="020B0806030902050204" pitchFamily="34" charset="0"/>
                </a:rPr>
                <a:t>5</a:t>
              </a:r>
              <a:endParaRPr lang="zh-CN" altLang="en-US" sz="2800">
                <a:solidFill>
                  <a:schemeClr val="bg1"/>
                </a:solidFill>
                <a:latin typeface="Impact" panose="020B0806030902050204" pitchFamily="34" charset="0"/>
              </a:endParaRPr>
            </a:p>
          </p:txBody>
        </p:sp>
      </p:gr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
            <a:extLst>
              <a:ext uri="{FF2B5EF4-FFF2-40B4-BE49-F238E27FC236}">
                <a16:creationId xmlns:a16="http://schemas.microsoft.com/office/drawing/2014/main" id="{9E4313A5-1CF4-47F5-A3AC-BD660466D526}"/>
              </a:ext>
            </a:extLst>
          </p:cNvPr>
          <p:cNvSpPr>
            <a:spLocks noChangeArrowheads="1"/>
          </p:cNvSpPr>
          <p:nvPr/>
        </p:nvSpPr>
        <p:spPr bwMode="auto">
          <a:xfrm>
            <a:off x="1763713" y="49213"/>
            <a:ext cx="976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000">
                <a:latin typeface="微软雅黑" panose="020B0503020204020204" pitchFamily="34" charset="-122"/>
                <a:ea typeface="微软雅黑" panose="020B0503020204020204" pitchFamily="34" charset="-122"/>
              </a:rPr>
              <a:t>Model</a:t>
            </a:r>
            <a:endParaRPr lang="zh-CN" altLang="en-US" sz="200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91F3CA6-73FA-406E-BF03-A1275C62276F}"/>
                  </a:ext>
                </a:extLst>
              </p:cNvPr>
              <p:cNvSpPr txBox="1"/>
              <p:nvPr/>
            </p:nvSpPr>
            <p:spPr>
              <a:xfrm>
                <a:off x="395710" y="913365"/>
                <a:ext cx="8496590" cy="3170099"/>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   </a:t>
                </a:r>
                <a:r>
                  <a:rPr lang="en-US" altLang="zh-CN" sz="2000" dirty="0">
                    <a:latin typeface="+mn-lt"/>
                    <a:ea typeface="+mn-ea"/>
                  </a:rPr>
                  <a:t>We consider a Bayesian approach, viewing the observed graph as a realization from a parametric family of random graphs. We then target inference of the joint posterior of the random graph parameters, weights in the GCNN and the node (or graph) labels.</a:t>
                </a:r>
              </a:p>
              <a:p>
                <a:r>
                  <a:rPr lang="en-US" altLang="zh-CN" sz="2000" dirty="0">
                    <a:latin typeface="+mn-lt"/>
                    <a:ea typeface="+mn-ea"/>
                  </a:rPr>
                  <a:t>   The goal is to compute the posterior probability of labels, which can be written as:</a:t>
                </a:r>
              </a:p>
              <a:p>
                <a:endParaRPr lang="en-US" altLang="zh-CN" sz="2000" dirty="0">
                  <a:latin typeface="+mn-lt"/>
                  <a:ea typeface="+mn-ea"/>
                </a:endParaRPr>
              </a:p>
              <a:p>
                <a:endParaRPr lang="en-US" altLang="zh-CN" sz="2000" dirty="0">
                  <a:latin typeface="+mn-lt"/>
                  <a:ea typeface="+mn-ea"/>
                </a:endParaRPr>
              </a:p>
              <a:p>
                <a:r>
                  <a:rPr lang="zh-CN" altLang="en-US" dirty="0"/>
                  <a:t>   </a:t>
                </a:r>
                <a14:m>
                  <m:oMath xmlns:m="http://schemas.openxmlformats.org/officeDocument/2006/math">
                    <m:r>
                      <a:rPr lang="zh-CN" altLang="en-US" sz="2000">
                        <a:latin typeface="Cambria Math" panose="02040503050406030204" pitchFamily="18" charset="0"/>
                        <a:ea typeface="+mn-ea"/>
                      </a:rPr>
                      <m:t>𝜆</m:t>
                    </m:r>
                    <m:r>
                      <a:rPr lang="en-US" altLang="zh-CN" sz="2000">
                        <a:latin typeface="Cambria Math" panose="02040503050406030204" pitchFamily="18" charset="0"/>
                        <a:ea typeface="+mn-ea"/>
                      </a:rPr>
                      <m:t> </m:t>
                    </m:r>
                  </m:oMath>
                </a14:m>
                <a:r>
                  <a:rPr lang="en-US" altLang="zh-CN" sz="2000" dirty="0">
                    <a:latin typeface="+mn-lt"/>
                    <a:ea typeface="+mn-ea"/>
                  </a:rPr>
                  <a:t>denotes the parameters that characterize a family of random graphs</a:t>
                </a:r>
              </a:p>
              <a:p>
                <a:r>
                  <a:rPr lang="en-US" altLang="zh-CN" sz="2000" dirty="0">
                    <a:latin typeface="+mn-lt"/>
                    <a:ea typeface="+mn-ea"/>
                  </a:rPr>
                  <a:t>   A Monte Carlo approximation of this eq. is:	</a:t>
                </a:r>
                <a:endParaRPr lang="zh-CN" altLang="en-US" sz="2000" dirty="0">
                  <a:latin typeface="+mn-lt"/>
                  <a:ea typeface="+mn-ea"/>
                </a:endParaRPr>
              </a:p>
            </p:txBody>
          </p:sp>
        </mc:Choice>
        <mc:Fallback xmlns="">
          <p:sp>
            <p:nvSpPr>
              <p:cNvPr id="2" name="文本框 1">
                <a:extLst>
                  <a:ext uri="{FF2B5EF4-FFF2-40B4-BE49-F238E27FC236}">
                    <a16:creationId xmlns:a16="http://schemas.microsoft.com/office/drawing/2014/main" id="{591F3CA6-73FA-406E-BF03-A1275C62276F}"/>
                  </a:ext>
                </a:extLst>
              </p:cNvPr>
              <p:cNvSpPr txBox="1">
                <a:spLocks noRot="1" noChangeAspect="1" noMove="1" noResize="1" noEditPoints="1" noAdjustHandles="1" noChangeArrowheads="1" noChangeShapeType="1" noTextEdit="1"/>
              </p:cNvSpPr>
              <p:nvPr/>
            </p:nvSpPr>
            <p:spPr>
              <a:xfrm>
                <a:off x="395710" y="913365"/>
                <a:ext cx="8496590" cy="3170099"/>
              </a:xfrm>
              <a:prstGeom prst="rect">
                <a:avLst/>
              </a:prstGeom>
              <a:blipFill>
                <a:blip r:embed="rId2"/>
                <a:stretch>
                  <a:fillRect l="-789" t="-1154" r="-1148" b="-2500"/>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AA950E02-C215-4C49-BC26-A446B108C788}"/>
              </a:ext>
            </a:extLst>
          </p:cNvPr>
          <p:cNvPicPr>
            <a:picLocks noChangeAspect="1"/>
          </p:cNvPicPr>
          <p:nvPr/>
        </p:nvPicPr>
        <p:blipFill rotWithShape="1">
          <a:blip r:embed="rId3"/>
          <a:srcRect/>
          <a:stretch/>
        </p:blipFill>
        <p:spPr>
          <a:xfrm>
            <a:off x="1043755" y="2857500"/>
            <a:ext cx="4176290" cy="480273"/>
          </a:xfrm>
          <a:prstGeom prst="rect">
            <a:avLst/>
          </a:prstGeom>
        </p:spPr>
      </p:pic>
      <p:pic>
        <p:nvPicPr>
          <p:cNvPr id="5" name="图片 4">
            <a:extLst>
              <a:ext uri="{FF2B5EF4-FFF2-40B4-BE49-F238E27FC236}">
                <a16:creationId xmlns:a16="http://schemas.microsoft.com/office/drawing/2014/main" id="{6B3D7E08-1EE2-4886-B009-C716B393531E}"/>
              </a:ext>
            </a:extLst>
          </p:cNvPr>
          <p:cNvPicPr>
            <a:picLocks noChangeAspect="1"/>
          </p:cNvPicPr>
          <p:nvPr/>
        </p:nvPicPr>
        <p:blipFill>
          <a:blip r:embed="rId4"/>
          <a:stretch>
            <a:fillRect/>
          </a:stretch>
        </p:blipFill>
        <p:spPr>
          <a:xfrm>
            <a:off x="5220045" y="2966179"/>
            <a:ext cx="2232155" cy="271677"/>
          </a:xfrm>
          <a:prstGeom prst="rect">
            <a:avLst/>
          </a:prstGeom>
        </p:spPr>
      </p:pic>
      <p:pic>
        <p:nvPicPr>
          <p:cNvPr id="6" name="图片 5">
            <a:extLst>
              <a:ext uri="{FF2B5EF4-FFF2-40B4-BE49-F238E27FC236}">
                <a16:creationId xmlns:a16="http://schemas.microsoft.com/office/drawing/2014/main" id="{2395A917-AD6D-4A45-B581-FC95AF7A72FC}"/>
              </a:ext>
            </a:extLst>
          </p:cNvPr>
          <p:cNvPicPr>
            <a:picLocks noChangeAspect="1"/>
          </p:cNvPicPr>
          <p:nvPr/>
        </p:nvPicPr>
        <p:blipFill rotWithShape="1">
          <a:blip r:embed="rId5"/>
          <a:srcRect r="5111"/>
          <a:stretch/>
        </p:blipFill>
        <p:spPr>
          <a:xfrm>
            <a:off x="1979820" y="4253801"/>
            <a:ext cx="1656115" cy="282642"/>
          </a:xfrm>
          <a:prstGeom prst="rect">
            <a:avLst/>
          </a:prstGeom>
        </p:spPr>
      </p:pic>
      <p:pic>
        <p:nvPicPr>
          <p:cNvPr id="7" name="图片 6">
            <a:extLst>
              <a:ext uri="{FF2B5EF4-FFF2-40B4-BE49-F238E27FC236}">
                <a16:creationId xmlns:a16="http://schemas.microsoft.com/office/drawing/2014/main" id="{E0EB8B3E-1E91-49FF-860E-70A878DABAE5}"/>
              </a:ext>
            </a:extLst>
          </p:cNvPr>
          <p:cNvPicPr>
            <a:picLocks noChangeAspect="1"/>
          </p:cNvPicPr>
          <p:nvPr/>
        </p:nvPicPr>
        <p:blipFill>
          <a:blip r:embed="rId6"/>
          <a:stretch>
            <a:fillRect/>
          </a:stretch>
        </p:blipFill>
        <p:spPr>
          <a:xfrm>
            <a:off x="3707940" y="4112491"/>
            <a:ext cx="2776617" cy="56526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A5EBB9D7-031E-4045-94D7-C67200E1DC3E}"/>
              </a:ext>
            </a:extLst>
          </p:cNvPr>
          <p:cNvPicPr>
            <a:picLocks noGrp="1" noChangeAspect="1"/>
          </p:cNvPicPr>
          <p:nvPr>
            <p:ph idx="1"/>
          </p:nvPr>
        </p:nvPicPr>
        <p:blipFill>
          <a:blip r:embed="rId2"/>
          <a:stretch>
            <a:fillRect/>
          </a:stretch>
        </p:blipFill>
        <p:spPr>
          <a:xfrm>
            <a:off x="1331775" y="1129380"/>
            <a:ext cx="2407510" cy="1512105"/>
          </a:xfrm>
          <a:prstGeom prst="rect">
            <a:avLst/>
          </a:prstGeom>
        </p:spPr>
      </p:pic>
      <p:sp>
        <p:nvSpPr>
          <p:cNvPr id="6" name="箭头: 下 5">
            <a:extLst>
              <a:ext uri="{FF2B5EF4-FFF2-40B4-BE49-F238E27FC236}">
                <a16:creationId xmlns:a16="http://schemas.microsoft.com/office/drawing/2014/main" id="{4B0EFDA9-2E79-4776-A5A3-8EE870E94B88}"/>
              </a:ext>
            </a:extLst>
          </p:cNvPr>
          <p:cNvSpPr/>
          <p:nvPr/>
        </p:nvSpPr>
        <p:spPr bwMode="auto">
          <a:xfrm>
            <a:off x="2411850" y="2569480"/>
            <a:ext cx="288020" cy="504036"/>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8" name="箭头: 右 7">
            <a:extLst>
              <a:ext uri="{FF2B5EF4-FFF2-40B4-BE49-F238E27FC236}">
                <a16:creationId xmlns:a16="http://schemas.microsoft.com/office/drawing/2014/main" id="{3A93F1B7-C4BC-4FDB-B275-3746D4DCB81B}"/>
              </a:ext>
            </a:extLst>
          </p:cNvPr>
          <p:cNvSpPr/>
          <p:nvPr/>
        </p:nvSpPr>
        <p:spPr bwMode="auto">
          <a:xfrm>
            <a:off x="4101922" y="4009580"/>
            <a:ext cx="1367233" cy="345357"/>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pic>
        <p:nvPicPr>
          <p:cNvPr id="12" name="图片 11">
            <a:extLst>
              <a:ext uri="{FF2B5EF4-FFF2-40B4-BE49-F238E27FC236}">
                <a16:creationId xmlns:a16="http://schemas.microsoft.com/office/drawing/2014/main" id="{10085262-4CE5-497B-B3F4-C0137769DFE1}"/>
              </a:ext>
            </a:extLst>
          </p:cNvPr>
          <p:cNvPicPr>
            <a:picLocks noChangeAspect="1"/>
          </p:cNvPicPr>
          <p:nvPr/>
        </p:nvPicPr>
        <p:blipFill>
          <a:blip r:embed="rId3"/>
          <a:stretch>
            <a:fillRect/>
          </a:stretch>
        </p:blipFill>
        <p:spPr>
          <a:xfrm>
            <a:off x="5580070" y="3222263"/>
            <a:ext cx="3024210" cy="1895558"/>
          </a:xfrm>
          <a:prstGeom prst="rect">
            <a:avLst/>
          </a:prstGeom>
        </p:spPr>
      </p:pic>
      <p:pic>
        <p:nvPicPr>
          <p:cNvPr id="13" name="图片 12">
            <a:extLst>
              <a:ext uri="{FF2B5EF4-FFF2-40B4-BE49-F238E27FC236}">
                <a16:creationId xmlns:a16="http://schemas.microsoft.com/office/drawing/2014/main" id="{E22C6FFC-A9C5-42EE-9DB3-DD97ECB0186E}"/>
              </a:ext>
            </a:extLst>
          </p:cNvPr>
          <p:cNvPicPr>
            <a:picLocks noChangeAspect="1"/>
          </p:cNvPicPr>
          <p:nvPr/>
        </p:nvPicPr>
        <p:blipFill>
          <a:blip r:embed="rId4"/>
          <a:stretch>
            <a:fillRect/>
          </a:stretch>
        </p:blipFill>
        <p:spPr>
          <a:xfrm>
            <a:off x="1389193" y="3222263"/>
            <a:ext cx="2333333" cy="1742857"/>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363CD23A-412B-407C-8C8A-13023C3BECCD}"/>
                  </a:ext>
                </a:extLst>
              </p:cNvPr>
              <p:cNvSpPr txBox="1"/>
              <p:nvPr/>
            </p:nvSpPr>
            <p:spPr>
              <a:xfrm>
                <a:off x="3131900" y="3577550"/>
                <a:ext cx="252377" cy="1686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50" i="1" smtClean="0">
                              <a:latin typeface="Cambria Math" panose="02040503050406030204" pitchFamily="18" charset="0"/>
                            </a:rPr>
                          </m:ctrlPr>
                        </m:sSubPr>
                        <m:e>
                          <m:r>
                            <a:rPr lang="zh-CN" altLang="en-US" sz="1050" smtClean="0">
                              <a:latin typeface="Cambria Math" panose="02040503050406030204" pitchFamily="18" charset="0"/>
                            </a:rPr>
                            <m:t>𝒢</m:t>
                          </m:r>
                        </m:e>
                        <m:sub>
                          <m:r>
                            <a:rPr lang="en-US" altLang="zh-CN" sz="1050" b="0" i="1" smtClean="0">
                              <a:latin typeface="Cambria Math" panose="02040503050406030204" pitchFamily="18" charset="0"/>
                            </a:rPr>
                            <m:t>1,</m:t>
                          </m:r>
                          <m:r>
                            <a:rPr lang="en-US" altLang="zh-CN" sz="1050" b="0" i="1" smtClean="0">
                              <a:latin typeface="Cambria Math" panose="02040503050406030204" pitchFamily="18" charset="0"/>
                            </a:rPr>
                            <m:t>𝑣</m:t>
                          </m:r>
                        </m:sub>
                      </m:sSub>
                    </m:oMath>
                  </m:oMathPara>
                </a14:m>
                <a:endParaRPr lang="zh-CN" altLang="en-US" sz="1050" dirty="0">
                  <a:latin typeface="微软雅黑" panose="020B0503020204020204" pitchFamily="34" charset="-122"/>
                  <a:ea typeface="微软雅黑" panose="020B0503020204020204" pitchFamily="34" charset="-122"/>
                </a:endParaRPr>
              </a:p>
            </p:txBody>
          </p:sp>
        </mc:Choice>
        <mc:Fallback xmlns="">
          <p:sp>
            <p:nvSpPr>
              <p:cNvPr id="14" name="文本框 13">
                <a:extLst>
                  <a:ext uri="{FF2B5EF4-FFF2-40B4-BE49-F238E27FC236}">
                    <a16:creationId xmlns:a16="http://schemas.microsoft.com/office/drawing/2014/main" id="{363CD23A-412B-407C-8C8A-13023C3BECCD}"/>
                  </a:ext>
                </a:extLst>
              </p:cNvPr>
              <p:cNvSpPr txBox="1">
                <a:spLocks noRot="1" noChangeAspect="1" noMove="1" noResize="1" noEditPoints="1" noAdjustHandles="1" noChangeArrowheads="1" noChangeShapeType="1" noTextEdit="1"/>
              </p:cNvSpPr>
              <p:nvPr/>
            </p:nvSpPr>
            <p:spPr>
              <a:xfrm>
                <a:off x="3131900" y="3577550"/>
                <a:ext cx="252377" cy="168636"/>
              </a:xfrm>
              <a:prstGeom prst="rect">
                <a:avLst/>
              </a:prstGeom>
              <a:blipFill>
                <a:blip r:embed="rId5"/>
                <a:stretch>
                  <a:fillRect l="-19512" b="-2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440F5040-0C3A-4C26-BEBB-A4E15E46D62B}"/>
                  </a:ext>
                </a:extLst>
              </p:cNvPr>
              <p:cNvSpPr/>
              <p:nvPr/>
            </p:nvSpPr>
            <p:spPr>
              <a:xfrm>
                <a:off x="3046812" y="4073946"/>
                <a:ext cx="406265" cy="2530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000" i="1" smtClean="0">
                              <a:latin typeface="Cambria Math" panose="02040503050406030204" pitchFamily="18" charset="0"/>
                            </a:rPr>
                          </m:ctrlPr>
                        </m:sSubPr>
                        <m:e>
                          <m:r>
                            <a:rPr lang="zh-CN" altLang="en-US" sz="1000" smtClean="0">
                              <a:latin typeface="Cambria Math" panose="02040503050406030204" pitchFamily="18" charset="0"/>
                            </a:rPr>
                            <m:t>𝒢</m:t>
                          </m:r>
                        </m:e>
                        <m:sub>
                          <m:r>
                            <a:rPr lang="en-US" altLang="zh-CN" sz="1000" b="0" i="1" smtClean="0">
                              <a:latin typeface="Cambria Math" panose="02040503050406030204" pitchFamily="18" charset="0"/>
                            </a:rPr>
                            <m:t>𝑖</m:t>
                          </m:r>
                          <m:r>
                            <a:rPr lang="en-US" altLang="zh-CN" sz="1000" b="0" i="1" smtClean="0">
                              <a:latin typeface="Cambria Math" panose="02040503050406030204" pitchFamily="18" charset="0"/>
                            </a:rPr>
                            <m:t>,</m:t>
                          </m:r>
                          <m:r>
                            <a:rPr lang="en-US" altLang="zh-CN" sz="1000" b="0" i="1" smtClean="0">
                              <a:latin typeface="Cambria Math" panose="02040503050406030204" pitchFamily="18" charset="0"/>
                            </a:rPr>
                            <m:t>𝑣</m:t>
                          </m:r>
                        </m:sub>
                      </m:sSub>
                    </m:oMath>
                  </m:oMathPara>
                </a14:m>
                <a:endParaRPr lang="zh-CN" altLang="en-US" sz="1000" dirty="0"/>
              </a:p>
            </p:txBody>
          </p:sp>
        </mc:Choice>
        <mc:Fallback xmlns="">
          <p:sp>
            <p:nvSpPr>
              <p:cNvPr id="16" name="矩形 15">
                <a:extLst>
                  <a:ext uri="{FF2B5EF4-FFF2-40B4-BE49-F238E27FC236}">
                    <a16:creationId xmlns:a16="http://schemas.microsoft.com/office/drawing/2014/main" id="{440F5040-0C3A-4C26-BEBB-A4E15E46D62B}"/>
                  </a:ext>
                </a:extLst>
              </p:cNvPr>
              <p:cNvSpPr>
                <a:spLocks noRot="1" noChangeAspect="1" noMove="1" noResize="1" noEditPoints="1" noAdjustHandles="1" noChangeArrowheads="1" noChangeShapeType="1" noTextEdit="1"/>
              </p:cNvSpPr>
              <p:nvPr/>
            </p:nvSpPr>
            <p:spPr>
              <a:xfrm>
                <a:off x="3046812" y="4073946"/>
                <a:ext cx="406265" cy="253018"/>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29018C48-0796-43D6-A9A6-1B4E8A132478}"/>
                  </a:ext>
                </a:extLst>
              </p:cNvPr>
              <p:cNvSpPr/>
              <p:nvPr/>
            </p:nvSpPr>
            <p:spPr>
              <a:xfrm>
                <a:off x="3007314" y="4738316"/>
                <a:ext cx="501548" cy="2604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000" i="1" smtClean="0">
                              <a:latin typeface="Cambria Math" panose="02040503050406030204" pitchFamily="18" charset="0"/>
                            </a:rPr>
                          </m:ctrlPr>
                        </m:sSubPr>
                        <m:e>
                          <m:r>
                            <a:rPr lang="zh-CN" altLang="en-US" sz="1000" smtClean="0">
                              <a:latin typeface="Cambria Math" panose="02040503050406030204" pitchFamily="18" charset="0"/>
                            </a:rPr>
                            <m:t>𝒢</m:t>
                          </m:r>
                        </m:e>
                        <m:sub>
                          <m:sSub>
                            <m:sSubPr>
                              <m:ctrlPr>
                                <a:rPr lang="en-US" altLang="zh-CN" sz="1000" i="1" smtClean="0">
                                  <a:latin typeface="Cambria Math" panose="02040503050406030204" pitchFamily="18" charset="0"/>
                                </a:rPr>
                              </m:ctrlPr>
                            </m:sSubPr>
                            <m:e>
                              <m:r>
                                <a:rPr lang="en-US" altLang="zh-CN" sz="1000" b="0" i="1" smtClean="0">
                                  <a:latin typeface="Cambria Math" panose="02040503050406030204" pitchFamily="18" charset="0"/>
                                </a:rPr>
                                <m:t>𝑁</m:t>
                              </m:r>
                            </m:e>
                            <m:sub>
                              <m:r>
                                <a:rPr lang="en-US" altLang="zh-CN" sz="1000" b="0" i="1" smtClean="0">
                                  <a:latin typeface="Cambria Math" panose="02040503050406030204" pitchFamily="18" charset="0"/>
                                </a:rPr>
                                <m:t>𝐺</m:t>
                              </m:r>
                            </m:sub>
                          </m:sSub>
                          <m:r>
                            <a:rPr lang="en-US" altLang="zh-CN" sz="1000" b="0" i="1" smtClean="0">
                              <a:latin typeface="Cambria Math" panose="02040503050406030204" pitchFamily="18" charset="0"/>
                            </a:rPr>
                            <m:t>,</m:t>
                          </m:r>
                          <m:r>
                            <a:rPr lang="en-US" altLang="zh-CN" sz="1000" b="0" i="1" smtClean="0">
                              <a:latin typeface="Cambria Math" panose="02040503050406030204" pitchFamily="18" charset="0"/>
                            </a:rPr>
                            <m:t>𝑣</m:t>
                          </m:r>
                        </m:sub>
                      </m:sSub>
                    </m:oMath>
                  </m:oMathPara>
                </a14:m>
                <a:endParaRPr lang="zh-CN" altLang="en-US" sz="1000" dirty="0"/>
              </a:p>
            </p:txBody>
          </p:sp>
        </mc:Choice>
        <mc:Fallback xmlns="">
          <p:sp>
            <p:nvSpPr>
              <p:cNvPr id="17" name="矩形 16">
                <a:extLst>
                  <a:ext uri="{FF2B5EF4-FFF2-40B4-BE49-F238E27FC236}">
                    <a16:creationId xmlns:a16="http://schemas.microsoft.com/office/drawing/2014/main" id="{29018C48-0796-43D6-A9A6-1B4E8A132478}"/>
                  </a:ext>
                </a:extLst>
              </p:cNvPr>
              <p:cNvSpPr>
                <a:spLocks noRot="1" noChangeAspect="1" noMove="1" noResize="1" noEditPoints="1" noAdjustHandles="1" noChangeArrowheads="1" noChangeShapeType="1" noTextEdit="1"/>
              </p:cNvSpPr>
              <p:nvPr/>
            </p:nvSpPr>
            <p:spPr>
              <a:xfrm>
                <a:off x="3007314" y="4738316"/>
                <a:ext cx="501548" cy="260456"/>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D6F36B29-1C2D-483D-905C-06A9C50BF466}"/>
                  </a:ext>
                </a:extLst>
              </p:cNvPr>
              <p:cNvSpPr txBox="1"/>
              <p:nvPr/>
            </p:nvSpPr>
            <p:spPr>
              <a:xfrm>
                <a:off x="6097188" y="3577550"/>
                <a:ext cx="252377" cy="1686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50" i="1" smtClean="0">
                              <a:latin typeface="Cambria Math" panose="02040503050406030204" pitchFamily="18" charset="0"/>
                            </a:rPr>
                          </m:ctrlPr>
                        </m:sSubPr>
                        <m:e>
                          <m:r>
                            <a:rPr lang="zh-CN" altLang="en-US" sz="1050" smtClean="0">
                              <a:latin typeface="Cambria Math" panose="02040503050406030204" pitchFamily="18" charset="0"/>
                            </a:rPr>
                            <m:t>𝒢</m:t>
                          </m:r>
                        </m:e>
                        <m:sub>
                          <m:r>
                            <a:rPr lang="en-US" altLang="zh-CN" sz="1050" b="0" i="1" smtClean="0">
                              <a:latin typeface="Cambria Math" panose="02040503050406030204" pitchFamily="18" charset="0"/>
                            </a:rPr>
                            <m:t>1,</m:t>
                          </m:r>
                          <m:r>
                            <a:rPr lang="en-US" altLang="zh-CN" sz="1050" b="0" i="1" smtClean="0">
                              <a:latin typeface="Cambria Math" panose="02040503050406030204" pitchFamily="18" charset="0"/>
                            </a:rPr>
                            <m:t>𝑣</m:t>
                          </m:r>
                        </m:sub>
                      </m:sSub>
                    </m:oMath>
                  </m:oMathPara>
                </a14:m>
                <a:endParaRPr lang="zh-CN" altLang="en-US" sz="1050" dirty="0">
                  <a:latin typeface="微软雅黑" panose="020B0503020204020204" pitchFamily="34" charset="-122"/>
                  <a:ea typeface="微软雅黑" panose="020B0503020204020204" pitchFamily="34" charset="-122"/>
                </a:endParaRPr>
              </a:p>
            </p:txBody>
          </p:sp>
        </mc:Choice>
        <mc:Fallback xmlns="">
          <p:sp>
            <p:nvSpPr>
              <p:cNvPr id="18" name="文本框 17">
                <a:extLst>
                  <a:ext uri="{FF2B5EF4-FFF2-40B4-BE49-F238E27FC236}">
                    <a16:creationId xmlns:a16="http://schemas.microsoft.com/office/drawing/2014/main" id="{D6F36B29-1C2D-483D-905C-06A9C50BF466}"/>
                  </a:ext>
                </a:extLst>
              </p:cNvPr>
              <p:cNvSpPr txBox="1">
                <a:spLocks noRot="1" noChangeAspect="1" noMove="1" noResize="1" noEditPoints="1" noAdjustHandles="1" noChangeArrowheads="1" noChangeShapeType="1" noTextEdit="1"/>
              </p:cNvSpPr>
              <p:nvPr/>
            </p:nvSpPr>
            <p:spPr>
              <a:xfrm>
                <a:off x="6097188" y="3577550"/>
                <a:ext cx="252377" cy="168636"/>
              </a:xfrm>
              <a:prstGeom prst="rect">
                <a:avLst/>
              </a:prstGeom>
              <a:blipFill>
                <a:blip r:embed="rId8"/>
                <a:stretch>
                  <a:fillRect l="-16667" b="-2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FA8C8537-396C-4108-A898-214F7694820B}"/>
                  </a:ext>
                </a:extLst>
              </p:cNvPr>
              <p:cNvSpPr/>
              <p:nvPr/>
            </p:nvSpPr>
            <p:spPr>
              <a:xfrm>
                <a:off x="5984273" y="4200455"/>
                <a:ext cx="406265" cy="2530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000" i="1" smtClean="0">
                              <a:latin typeface="Cambria Math" panose="02040503050406030204" pitchFamily="18" charset="0"/>
                            </a:rPr>
                          </m:ctrlPr>
                        </m:sSubPr>
                        <m:e>
                          <m:r>
                            <a:rPr lang="zh-CN" altLang="en-US" sz="1000" smtClean="0">
                              <a:latin typeface="Cambria Math" panose="02040503050406030204" pitchFamily="18" charset="0"/>
                            </a:rPr>
                            <m:t>𝒢</m:t>
                          </m:r>
                        </m:e>
                        <m:sub>
                          <m:r>
                            <a:rPr lang="en-US" altLang="zh-CN" sz="1000" b="0" i="1" smtClean="0">
                              <a:latin typeface="Cambria Math" panose="02040503050406030204" pitchFamily="18" charset="0"/>
                            </a:rPr>
                            <m:t>𝑖</m:t>
                          </m:r>
                          <m:r>
                            <a:rPr lang="en-US" altLang="zh-CN" sz="1000" b="0" i="1" smtClean="0">
                              <a:latin typeface="Cambria Math" panose="02040503050406030204" pitchFamily="18" charset="0"/>
                            </a:rPr>
                            <m:t>,</m:t>
                          </m:r>
                          <m:r>
                            <a:rPr lang="en-US" altLang="zh-CN" sz="1000" b="0" i="1" smtClean="0">
                              <a:latin typeface="Cambria Math" panose="02040503050406030204" pitchFamily="18" charset="0"/>
                            </a:rPr>
                            <m:t>𝑣</m:t>
                          </m:r>
                        </m:sub>
                      </m:sSub>
                    </m:oMath>
                  </m:oMathPara>
                </a14:m>
                <a:endParaRPr lang="zh-CN" altLang="en-US" sz="1000" dirty="0"/>
              </a:p>
            </p:txBody>
          </p:sp>
        </mc:Choice>
        <mc:Fallback xmlns="">
          <p:sp>
            <p:nvSpPr>
              <p:cNvPr id="19" name="矩形 18">
                <a:extLst>
                  <a:ext uri="{FF2B5EF4-FFF2-40B4-BE49-F238E27FC236}">
                    <a16:creationId xmlns:a16="http://schemas.microsoft.com/office/drawing/2014/main" id="{FA8C8537-396C-4108-A898-214F7694820B}"/>
                  </a:ext>
                </a:extLst>
              </p:cNvPr>
              <p:cNvSpPr>
                <a:spLocks noRot="1" noChangeAspect="1" noMove="1" noResize="1" noEditPoints="1" noAdjustHandles="1" noChangeArrowheads="1" noChangeShapeType="1" noTextEdit="1"/>
              </p:cNvSpPr>
              <p:nvPr/>
            </p:nvSpPr>
            <p:spPr>
              <a:xfrm>
                <a:off x="5984273" y="4200455"/>
                <a:ext cx="406265" cy="253018"/>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7C2952FF-2B18-48F3-893D-BDBCF39EEB10}"/>
                  </a:ext>
                </a:extLst>
              </p:cNvPr>
              <p:cNvSpPr/>
              <p:nvPr/>
            </p:nvSpPr>
            <p:spPr>
              <a:xfrm>
                <a:off x="5936631" y="4907742"/>
                <a:ext cx="501548" cy="2604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000" i="1" smtClean="0">
                              <a:latin typeface="Cambria Math" panose="02040503050406030204" pitchFamily="18" charset="0"/>
                            </a:rPr>
                          </m:ctrlPr>
                        </m:sSubPr>
                        <m:e>
                          <m:r>
                            <a:rPr lang="zh-CN" altLang="en-US" sz="1000" smtClean="0">
                              <a:latin typeface="Cambria Math" panose="02040503050406030204" pitchFamily="18" charset="0"/>
                            </a:rPr>
                            <m:t>𝒢</m:t>
                          </m:r>
                        </m:e>
                        <m:sub>
                          <m:sSub>
                            <m:sSubPr>
                              <m:ctrlPr>
                                <a:rPr lang="en-US" altLang="zh-CN" sz="1000" i="1" smtClean="0">
                                  <a:latin typeface="Cambria Math" panose="02040503050406030204" pitchFamily="18" charset="0"/>
                                </a:rPr>
                              </m:ctrlPr>
                            </m:sSubPr>
                            <m:e>
                              <m:r>
                                <a:rPr lang="en-US" altLang="zh-CN" sz="1000" b="0" i="1" smtClean="0">
                                  <a:latin typeface="Cambria Math" panose="02040503050406030204" pitchFamily="18" charset="0"/>
                                </a:rPr>
                                <m:t>𝑁</m:t>
                              </m:r>
                            </m:e>
                            <m:sub>
                              <m:r>
                                <a:rPr lang="en-US" altLang="zh-CN" sz="1000" b="0" i="1" smtClean="0">
                                  <a:latin typeface="Cambria Math" panose="02040503050406030204" pitchFamily="18" charset="0"/>
                                </a:rPr>
                                <m:t>𝐺</m:t>
                              </m:r>
                            </m:sub>
                          </m:sSub>
                          <m:r>
                            <a:rPr lang="en-US" altLang="zh-CN" sz="1000" b="0" i="1" smtClean="0">
                              <a:latin typeface="Cambria Math" panose="02040503050406030204" pitchFamily="18" charset="0"/>
                            </a:rPr>
                            <m:t>,</m:t>
                          </m:r>
                          <m:r>
                            <a:rPr lang="en-US" altLang="zh-CN" sz="1000" b="0" i="1" smtClean="0">
                              <a:latin typeface="Cambria Math" panose="02040503050406030204" pitchFamily="18" charset="0"/>
                            </a:rPr>
                            <m:t>𝑣</m:t>
                          </m:r>
                        </m:sub>
                      </m:sSub>
                    </m:oMath>
                  </m:oMathPara>
                </a14:m>
                <a:endParaRPr lang="zh-CN" altLang="en-US" sz="1000" dirty="0"/>
              </a:p>
            </p:txBody>
          </p:sp>
        </mc:Choice>
        <mc:Fallback xmlns="">
          <p:sp>
            <p:nvSpPr>
              <p:cNvPr id="20" name="矩形 19">
                <a:extLst>
                  <a:ext uri="{FF2B5EF4-FFF2-40B4-BE49-F238E27FC236}">
                    <a16:creationId xmlns:a16="http://schemas.microsoft.com/office/drawing/2014/main" id="{7C2952FF-2B18-48F3-893D-BDBCF39EEB10}"/>
                  </a:ext>
                </a:extLst>
              </p:cNvPr>
              <p:cNvSpPr>
                <a:spLocks noRot="1" noChangeAspect="1" noMove="1" noResize="1" noEditPoints="1" noAdjustHandles="1" noChangeArrowheads="1" noChangeShapeType="1" noTextEdit="1"/>
              </p:cNvSpPr>
              <p:nvPr/>
            </p:nvSpPr>
            <p:spPr>
              <a:xfrm>
                <a:off x="5936631" y="4907742"/>
                <a:ext cx="501548" cy="260456"/>
              </a:xfrm>
              <a:prstGeom prst="rect">
                <a:avLst/>
              </a:prstGeom>
              <a:blipFill>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21663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425C450-F686-40AF-B091-6A11DC8F0601}"/>
                  </a:ext>
                </a:extLst>
              </p:cNvPr>
              <p:cNvSpPr>
                <a:spLocks noGrp="1"/>
              </p:cNvSpPr>
              <p:nvPr>
                <p:ph idx="1"/>
              </p:nvPr>
            </p:nvSpPr>
            <p:spPr>
              <a:xfrm>
                <a:off x="457200" y="913365"/>
                <a:ext cx="8229600" cy="4192035"/>
              </a:xfrm>
            </p:spPr>
            <p:txBody>
              <a:bodyPr/>
              <a:lstStyle/>
              <a:p>
                <a:r>
                  <a:rPr lang="en-US" altLang="zh-CN" sz="2000" kern="1200" dirty="0"/>
                  <a:t>Example: Assortative mixed membership stochastic block model</a:t>
                </a:r>
              </a:p>
              <a:p>
                <a:pPr marL="0" indent="0">
                  <a:buNone/>
                </a:pPr>
                <a:r>
                  <a:rPr lang="en-US" altLang="zh-CN" sz="2000" kern="1200" dirty="0"/>
                  <a:t>      For the Bayesian GCNNs derived in this paper, we use an assortative mixed membership stochastic block model (a-MMSBM) for the graph and learn its parameters </a:t>
                </a:r>
                <a14:m>
                  <m:oMath xmlns:m="http://schemas.openxmlformats.org/officeDocument/2006/math">
                    <m:r>
                      <a:rPr lang="zh-CN" altLang="en-US" sz="2000" i="1" kern="1200" smtClean="0">
                        <a:latin typeface="Cambria Math" panose="02040503050406030204" pitchFamily="18" charset="0"/>
                      </a:rPr>
                      <m:t>𝜆</m:t>
                    </m:r>
                    <m:r>
                      <a:rPr lang="en-US" altLang="zh-CN" sz="2000" i="1" kern="1200">
                        <a:latin typeface="Cambria Math" panose="02040503050406030204" pitchFamily="18" charset="0"/>
                      </a:rPr>
                      <m:t>=</m:t>
                    </m:r>
                    <m:d>
                      <m:dPr>
                        <m:begChr m:val="{"/>
                        <m:endChr m:val="}"/>
                        <m:ctrlPr>
                          <a:rPr lang="en-US" altLang="zh-CN" sz="2000" b="0" i="1" kern="1200" smtClean="0">
                            <a:latin typeface="Cambria Math" panose="02040503050406030204" pitchFamily="18" charset="0"/>
                          </a:rPr>
                        </m:ctrlPr>
                      </m:dPr>
                      <m:e>
                        <m:r>
                          <a:rPr lang="zh-CN" altLang="en-US" sz="2000" b="0" i="1" kern="1200" smtClean="0">
                            <a:latin typeface="Cambria Math" panose="02040503050406030204" pitchFamily="18" charset="0"/>
                          </a:rPr>
                          <m:t>𝜋</m:t>
                        </m:r>
                        <m:r>
                          <a:rPr lang="en-US" altLang="zh-CN" sz="2000" b="0" i="1" kern="1200" smtClean="0">
                            <a:latin typeface="Cambria Math" panose="02040503050406030204" pitchFamily="18" charset="0"/>
                          </a:rPr>
                          <m:t>,</m:t>
                        </m:r>
                        <m:r>
                          <a:rPr lang="zh-CN" altLang="en-US" sz="2000" b="0" i="1" kern="1200" smtClean="0">
                            <a:latin typeface="Cambria Math" panose="02040503050406030204" pitchFamily="18" charset="0"/>
                          </a:rPr>
                          <m:t>𝛽</m:t>
                        </m:r>
                      </m:e>
                    </m:d>
                  </m:oMath>
                </a14:m>
                <a:r>
                  <a:rPr lang="en-US" altLang="zh-CN" sz="2000" kern="1200" dirty="0"/>
                  <a:t> using a stochastic optimization approach.</a:t>
                </a:r>
              </a:p>
              <a:p>
                <a:pPr marL="0" indent="0">
                  <a:buNone/>
                </a:pPr>
                <a:r>
                  <a:rPr lang="en-US" altLang="zh-CN" sz="2000" kern="1200" dirty="0"/>
                  <a:t>      We approximately compute</a:t>
                </a:r>
              </a:p>
              <a:p>
                <a:pPr marL="0" indent="0">
                  <a:buNone/>
                </a:pPr>
                <a:endParaRPr lang="en-US" altLang="zh-CN" sz="2000" kern="1200" dirty="0"/>
              </a:p>
              <a:p>
                <a:pPr marL="0" indent="0">
                  <a:buNone/>
                </a:pPr>
                <a:endParaRPr lang="en-US" altLang="zh-CN" sz="2000" kern="1200" dirty="0"/>
              </a:p>
              <a:p>
                <a:pPr marL="0" indent="0">
                  <a:buNone/>
                </a:pPr>
                <a:r>
                  <a:rPr lang="en-US" altLang="zh-CN" sz="2000" kern="1200" dirty="0"/>
                  <a:t>      by incorporating suitable priors over </a:t>
                </a:r>
                <a14:m>
                  <m:oMath xmlns:m="http://schemas.openxmlformats.org/officeDocument/2006/math">
                    <m:r>
                      <a:rPr lang="zh-CN" altLang="en-US" sz="2000" i="1" kern="1200" smtClean="0">
                        <a:latin typeface="Cambria Math" panose="02040503050406030204" pitchFamily="18" charset="0"/>
                      </a:rPr>
                      <m:t>𝛽</m:t>
                    </m:r>
                    <m:r>
                      <a:rPr lang="en-US" altLang="zh-CN" sz="2000" b="0" i="1" kern="1200" smtClean="0">
                        <a:latin typeface="Cambria Math" panose="02040503050406030204" pitchFamily="18" charset="0"/>
                      </a:rPr>
                      <m:t> </m:t>
                    </m:r>
                  </m:oMath>
                </a14:m>
                <a:r>
                  <a:rPr lang="en-US" altLang="zh-CN" sz="2000" kern="1200" dirty="0"/>
                  <a:t>and </a:t>
                </a:r>
                <a14:m>
                  <m:oMath xmlns:m="http://schemas.openxmlformats.org/officeDocument/2006/math">
                    <m:r>
                      <a:rPr lang="zh-CN" altLang="en-US" sz="2000" i="1" kern="1200" dirty="0" smtClean="0">
                        <a:latin typeface="Cambria Math" panose="02040503050406030204" pitchFamily="18" charset="0"/>
                      </a:rPr>
                      <m:t>𝜋</m:t>
                    </m:r>
                  </m:oMath>
                </a14:m>
                <a:r>
                  <a:rPr lang="en-US" altLang="zh-CN" sz="2000" kern="1200" dirty="0"/>
                  <a:t> </a:t>
                </a:r>
              </a:p>
              <a:p>
                <a:pPr marL="0" indent="0">
                  <a:buNone/>
                </a:pPr>
                <a:r>
                  <a:rPr lang="en-US" altLang="zh-CN" sz="2000" kern="1200" dirty="0"/>
                  <a:t>      and use the approximation:</a:t>
                </a:r>
              </a:p>
              <a:p>
                <a:pPr marL="0" indent="0">
                  <a:buNone/>
                </a:pPr>
                <a:endParaRPr lang="zh-CN" altLang="en-US" sz="2000" kern="1200" dirty="0"/>
              </a:p>
            </p:txBody>
          </p:sp>
        </mc:Choice>
        <mc:Fallback xmlns="">
          <p:sp>
            <p:nvSpPr>
              <p:cNvPr id="3" name="内容占位符 2">
                <a:extLst>
                  <a:ext uri="{FF2B5EF4-FFF2-40B4-BE49-F238E27FC236}">
                    <a16:creationId xmlns:a16="http://schemas.microsoft.com/office/drawing/2014/main" id="{8425C450-F686-40AF-B091-6A11DC8F0601}"/>
                  </a:ext>
                </a:extLst>
              </p:cNvPr>
              <p:cNvSpPr>
                <a:spLocks noGrp="1" noRot="1" noChangeAspect="1" noMove="1" noResize="1" noEditPoints="1" noAdjustHandles="1" noChangeArrowheads="1" noChangeShapeType="1" noTextEdit="1"/>
              </p:cNvSpPr>
              <p:nvPr>
                <p:ph idx="1"/>
              </p:nvPr>
            </p:nvSpPr>
            <p:spPr>
              <a:xfrm>
                <a:off x="457200" y="913365"/>
                <a:ext cx="8229600" cy="4192035"/>
              </a:xfrm>
              <a:blipFill>
                <a:blip r:embed="rId2"/>
                <a:stretch>
                  <a:fillRect l="-741" t="-872" r="-1037"/>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937ACC2B-FDFC-4B36-8360-85B601A97D75}"/>
              </a:ext>
            </a:extLst>
          </p:cNvPr>
          <p:cNvPicPr>
            <a:picLocks noChangeAspect="1"/>
          </p:cNvPicPr>
          <p:nvPr/>
        </p:nvPicPr>
        <p:blipFill>
          <a:blip r:embed="rId3"/>
          <a:stretch>
            <a:fillRect/>
          </a:stretch>
        </p:blipFill>
        <p:spPr>
          <a:xfrm>
            <a:off x="3059895" y="2733029"/>
            <a:ext cx="2895514" cy="552705"/>
          </a:xfrm>
          <a:prstGeom prst="rect">
            <a:avLst/>
          </a:prstGeom>
        </p:spPr>
      </p:pic>
      <p:pic>
        <p:nvPicPr>
          <p:cNvPr id="4" name="图片 3">
            <a:extLst>
              <a:ext uri="{FF2B5EF4-FFF2-40B4-BE49-F238E27FC236}">
                <a16:creationId xmlns:a16="http://schemas.microsoft.com/office/drawing/2014/main" id="{D7C1367A-A1F2-43C1-BDBB-62046A66AB2B}"/>
              </a:ext>
            </a:extLst>
          </p:cNvPr>
          <p:cNvPicPr>
            <a:picLocks noChangeAspect="1"/>
          </p:cNvPicPr>
          <p:nvPr/>
        </p:nvPicPr>
        <p:blipFill>
          <a:blip r:embed="rId4"/>
          <a:stretch>
            <a:fillRect/>
          </a:stretch>
        </p:blipFill>
        <p:spPr>
          <a:xfrm>
            <a:off x="2555860" y="4178994"/>
            <a:ext cx="4032280" cy="603801"/>
          </a:xfrm>
          <a:prstGeom prst="rect">
            <a:avLst/>
          </a:prstGeom>
        </p:spPr>
      </p:pic>
    </p:spTree>
    <p:extLst>
      <p:ext uri="{BB962C8B-B14F-4D97-AF65-F5344CB8AC3E}">
        <p14:creationId xmlns:p14="http://schemas.microsoft.com/office/powerpoint/2010/main" val="4198584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5C4A9A8-B1F2-43DF-9957-78A265AD98D8}"/>
                  </a:ext>
                </a:extLst>
              </p:cNvPr>
              <p:cNvSpPr>
                <a:spLocks noGrp="1"/>
              </p:cNvSpPr>
              <p:nvPr>
                <p:ph idx="1"/>
              </p:nvPr>
            </p:nvSpPr>
            <p:spPr>
              <a:xfrm>
                <a:off x="457200" y="841360"/>
                <a:ext cx="8229600" cy="4264040"/>
              </a:xfrm>
            </p:spPr>
            <p:txBody>
              <a:bodyPr/>
              <a:lstStyle/>
              <a:p>
                <a:r>
                  <a:rPr lang="en-US" altLang="zh-CN" sz="2000" dirty="0"/>
                  <a:t>Posterior inference for the MMSBM</a:t>
                </a:r>
              </a:p>
              <a:p>
                <a:pPr marL="0" indent="0">
                  <a:buNone/>
                </a:pPr>
                <a:r>
                  <a:rPr lang="en-US" altLang="zh-CN" sz="2000" dirty="0"/>
                  <a:t>      For the undirected observed graph </a:t>
                </a:r>
                <a14:m>
                  <m:oMath xmlns:m="http://schemas.openxmlformats.org/officeDocument/2006/math">
                    <m:sSub>
                      <m:sSubPr>
                        <m:ctrlPr>
                          <a:rPr lang="en-US" altLang="zh-CN" sz="2000" i="1" smtClean="0">
                            <a:latin typeface="Cambria Math" panose="02040503050406030204" pitchFamily="18" charset="0"/>
                          </a:rPr>
                        </m:ctrlPr>
                      </m:sSubPr>
                      <m:e>
                        <m:r>
                          <a:rPr lang="zh-CN" altLang="en-US" sz="2000">
                            <a:latin typeface="Cambria Math" panose="02040503050406030204" pitchFamily="18" charset="0"/>
                          </a:rPr>
                          <m:t>𝒢</m:t>
                        </m:r>
                      </m:e>
                      <m:sub>
                        <m:r>
                          <a:rPr lang="en-US" altLang="zh-CN" sz="2000" b="0" i="1" smtClean="0">
                            <a:latin typeface="Cambria Math" panose="02040503050406030204" pitchFamily="18" charset="0"/>
                          </a:rPr>
                          <m:t>𝑜𝑏𝑠</m:t>
                        </m:r>
                      </m:sub>
                    </m:sSub>
                    <m:r>
                      <a:rPr lang="en-US" altLang="zh-CN" sz="2000" b="0" i="1" smtClean="0">
                        <a:latin typeface="Cambria Math" panose="02040503050406030204" pitchFamily="18" charset="0"/>
                      </a:rPr>
                      <m:t>=</m:t>
                    </m:r>
                    <m:d>
                      <m:dPr>
                        <m:begChr m:val="{"/>
                        <m:endChr m:val="}"/>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𝑎𝑏</m:t>
                            </m:r>
                          </m:sub>
                        </m:sSub>
                        <m:r>
                          <a:rPr lang="en-US" altLang="zh-CN" sz="2000" b="0" i="1" smtClean="0">
                            <a:latin typeface="Cambria Math" panose="02040503050406030204" pitchFamily="18" charset="0"/>
                            <a:ea typeface="Cambria Math" panose="02040503050406030204" pitchFamily="18" charset="0"/>
                          </a:rPr>
                          <m:t>∈</m:t>
                        </m:r>
                        <m:d>
                          <m:dPr>
                            <m:begChr m:val="{"/>
                            <m:endChr m:val="}"/>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0,1</m:t>
                            </m:r>
                          </m:e>
                        </m:d>
                        <m:r>
                          <a:rPr lang="en-US" altLang="zh-CN" sz="2000" b="0" i="1" smtClean="0">
                            <a:latin typeface="Cambria Math" panose="02040503050406030204" pitchFamily="18" charset="0"/>
                            <a:ea typeface="Cambria Math" panose="02040503050406030204" pitchFamily="18" charset="0"/>
                          </a:rPr>
                          <m:t> :1 ≤</m:t>
                        </m:r>
                        <m:r>
                          <a:rPr lang="en-US" altLang="zh-CN" sz="2000" b="0" i="1" smtClean="0">
                            <a:latin typeface="Cambria Math" panose="02040503050406030204" pitchFamily="18" charset="0"/>
                            <a:ea typeface="Cambria Math" panose="02040503050406030204" pitchFamily="18" charset="0"/>
                          </a:rPr>
                          <m:t>𝑎</m:t>
                        </m:r>
                        <m:r>
                          <a:rPr lang="en-US" altLang="zh-CN" sz="2000" b="0" i="1" smtClean="0">
                            <a:latin typeface="Cambria Math" panose="02040503050406030204" pitchFamily="18" charset="0"/>
                            <a:ea typeface="Cambria Math" panose="02040503050406030204" pitchFamily="18" charset="0"/>
                          </a:rPr>
                          <m:t> &lt;</m:t>
                        </m:r>
                        <m:r>
                          <a:rPr lang="en-US" altLang="zh-CN" sz="2000" b="0" i="1" smtClean="0">
                            <a:latin typeface="Cambria Math" panose="02040503050406030204" pitchFamily="18" charset="0"/>
                            <a:ea typeface="Cambria Math" panose="02040503050406030204" pitchFamily="18" charset="0"/>
                          </a:rPr>
                          <m:t>𝑏</m:t>
                        </m:r>
                        <m:r>
                          <a:rPr lang="en-US" altLang="zh-CN" sz="2000" b="0" i="1" smtClean="0">
                            <a:latin typeface="Cambria Math" panose="02040503050406030204" pitchFamily="18" charset="0"/>
                            <a:ea typeface="Cambria Math" panose="02040503050406030204" pitchFamily="18" charset="0"/>
                          </a:rPr>
                          <m:t> ≤</m:t>
                        </m:r>
                        <m:r>
                          <a:rPr lang="en-US" altLang="zh-CN" sz="2000" b="0" i="1" smtClean="0">
                            <a:latin typeface="Cambria Math" panose="02040503050406030204" pitchFamily="18" charset="0"/>
                            <a:ea typeface="Cambria Math" panose="02040503050406030204" pitchFamily="18" charset="0"/>
                          </a:rPr>
                          <m:t>𝑁</m:t>
                        </m:r>
                      </m:e>
                    </m:d>
                    <m:r>
                      <a:rPr lang="en-US" altLang="zh-CN" sz="2000" b="0" i="1" smtClean="0">
                        <a:latin typeface="Cambria Math" panose="02040503050406030204" pitchFamily="18" charset="0"/>
                        <a:ea typeface="Cambria Math" panose="02040503050406030204" pitchFamily="18" charset="0"/>
                      </a:rPr>
                      <m:t>, </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𝑦</m:t>
                        </m:r>
                      </m:e>
                      <m:sub>
                        <m:r>
                          <a:rPr lang="en-US" altLang="zh-CN" sz="2000" b="0" i="1" smtClean="0">
                            <a:latin typeface="Cambria Math" panose="02040503050406030204" pitchFamily="18" charset="0"/>
                            <a:ea typeface="Cambria Math" panose="02040503050406030204" pitchFamily="18" charset="0"/>
                          </a:rPr>
                          <m:t>𝑎𝑏</m:t>
                        </m:r>
                      </m:sub>
                    </m:sSub>
                    <m:r>
                      <a:rPr lang="en-US" altLang="zh-CN" sz="2000" b="0" i="1" smtClean="0">
                        <a:latin typeface="Cambria Math" panose="02040503050406030204" pitchFamily="18" charset="0"/>
                        <a:ea typeface="Cambria Math" panose="02040503050406030204" pitchFamily="18" charset="0"/>
                      </a:rPr>
                      <m:t>=0 </m:t>
                    </m:r>
                    <m:r>
                      <a:rPr lang="en-US" altLang="zh-CN" sz="2000" b="0" i="1" smtClean="0">
                        <a:latin typeface="Cambria Math" panose="02040503050406030204" pitchFamily="18" charset="0"/>
                        <a:ea typeface="Cambria Math" panose="02040503050406030204" pitchFamily="18" charset="0"/>
                      </a:rPr>
                      <m:t>𝑜𝑟</m:t>
                    </m:r>
                    <m:r>
                      <a:rPr lang="en-US" altLang="zh-CN" sz="2000" b="0" i="1" smtClean="0">
                        <a:latin typeface="Cambria Math" panose="02040503050406030204" pitchFamily="18" charset="0"/>
                        <a:ea typeface="Cambria Math" panose="02040503050406030204" pitchFamily="18" charset="0"/>
                      </a:rPr>
                      <m:t> 1</m:t>
                    </m:r>
                  </m:oMath>
                </a14:m>
                <a:r>
                  <a:rPr lang="en-US" altLang="zh-CN" sz="2000" dirty="0"/>
                  <a:t> indicates absence or presence of a link between node a and node b.</a:t>
                </a:r>
              </a:p>
              <a:p>
                <a:pPr marL="0" indent="0">
                  <a:buNone/>
                </a:pPr>
                <a:r>
                  <a:rPr lang="en-US" altLang="zh-CN" sz="2000" dirty="0"/>
                  <a:t>      Each node a has a K dimensional community membership probability distribution </a:t>
                </a:r>
                <a14:m>
                  <m:oMath xmlns:m="http://schemas.openxmlformats.org/officeDocument/2006/math">
                    <m:sSub>
                      <m:sSubPr>
                        <m:ctrlPr>
                          <a:rPr lang="en-US" altLang="zh-CN" sz="2000" b="0" i="1" smtClean="0">
                            <a:latin typeface="Cambria Math" panose="02040503050406030204" pitchFamily="18" charset="0"/>
                          </a:rPr>
                        </m:ctrlPr>
                      </m:sSubPr>
                      <m:e>
                        <m:r>
                          <a:rPr lang="zh-CN" altLang="en-US" sz="2000" b="0" i="1" smtClean="0">
                            <a:latin typeface="Cambria Math" panose="02040503050406030204" pitchFamily="18" charset="0"/>
                          </a:rPr>
                          <m:t>𝜋</m:t>
                        </m:r>
                      </m:e>
                      <m:sub>
                        <m:r>
                          <a:rPr lang="en-US" altLang="zh-CN" sz="2000" b="0" i="1" smtClean="0">
                            <a:latin typeface="Cambria Math" panose="02040503050406030204" pitchFamily="18" charset="0"/>
                          </a:rPr>
                          <m:t>𝑎</m:t>
                        </m:r>
                      </m:sub>
                    </m:sSub>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𝜋</m:t>
                            </m:r>
                          </m:e>
                          <m:sub>
                            <m:r>
                              <a:rPr lang="en-US" altLang="zh-CN" sz="2000" i="1">
                                <a:latin typeface="Cambria Math" panose="02040503050406030204" pitchFamily="18" charset="0"/>
                              </a:rPr>
                              <m:t>𝑎</m:t>
                            </m:r>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𝜋</m:t>
                            </m:r>
                          </m:e>
                          <m:sub>
                            <m:r>
                              <a:rPr lang="en-US" altLang="zh-CN" sz="2000" i="1">
                                <a:latin typeface="Cambria Math" panose="02040503050406030204" pitchFamily="18" charset="0"/>
                              </a:rPr>
                              <m:t>𝑎𝐾</m:t>
                            </m:r>
                          </m:sub>
                        </m:sSub>
                        <m:r>
                          <a:rPr lang="en-US" altLang="zh-CN" sz="2000" i="1">
                            <a:latin typeface="Cambria Math" panose="02040503050406030204" pitchFamily="18" charset="0"/>
                          </a:rPr>
                          <m:t>]</m:t>
                        </m:r>
                      </m:e>
                      <m:sup>
                        <m:r>
                          <a:rPr lang="en-US" altLang="zh-CN" sz="2000" b="0" i="1" smtClean="0">
                            <a:latin typeface="Cambria Math" panose="02040503050406030204" pitchFamily="18" charset="0"/>
                          </a:rPr>
                          <m:t>𝑇</m:t>
                        </m:r>
                      </m:sup>
                    </m:sSup>
                  </m:oMath>
                </a14:m>
                <a:r>
                  <a:rPr lang="en-US" altLang="zh-CN" sz="2000" dirty="0"/>
                  <a:t>, where K is the number of categories or communities of the nodes.</a:t>
                </a:r>
              </a:p>
              <a:p>
                <a:pPr marL="0" indent="0">
                  <a:buNone/>
                </a:pPr>
                <a:r>
                  <a:rPr lang="en-US" altLang="zh-CN" sz="2000" dirty="0"/>
                  <a:t>      For any two nodes a and b, if both of them belong to the same community, then the probability of a link between them is significantly higher than the case where the two nodes belong to different communities</a:t>
                </a:r>
                <a:endParaRPr lang="zh-CN" altLang="en-US" sz="2000" dirty="0"/>
              </a:p>
            </p:txBody>
          </p:sp>
        </mc:Choice>
        <mc:Fallback xmlns="">
          <p:sp>
            <p:nvSpPr>
              <p:cNvPr id="3" name="内容占位符 2">
                <a:extLst>
                  <a:ext uri="{FF2B5EF4-FFF2-40B4-BE49-F238E27FC236}">
                    <a16:creationId xmlns:a16="http://schemas.microsoft.com/office/drawing/2014/main" id="{25C4A9A8-B1F2-43DF-9957-78A265AD98D8}"/>
                  </a:ext>
                </a:extLst>
              </p:cNvPr>
              <p:cNvSpPr>
                <a:spLocks noGrp="1" noRot="1" noChangeAspect="1" noMove="1" noResize="1" noEditPoints="1" noAdjustHandles="1" noChangeArrowheads="1" noChangeShapeType="1" noTextEdit="1"/>
              </p:cNvSpPr>
              <p:nvPr>
                <p:ph idx="1"/>
              </p:nvPr>
            </p:nvSpPr>
            <p:spPr>
              <a:xfrm>
                <a:off x="457200" y="841360"/>
                <a:ext cx="8229600" cy="4264040"/>
              </a:xfrm>
              <a:blipFill>
                <a:blip r:embed="rId2"/>
                <a:stretch>
                  <a:fillRect l="-2296" t="-3286" r="-11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94486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内容占位符 5">
                <a:extLst>
                  <a:ext uri="{FF2B5EF4-FFF2-40B4-BE49-F238E27FC236}">
                    <a16:creationId xmlns:a16="http://schemas.microsoft.com/office/drawing/2014/main" id="{18D6166F-1CB6-4618-8283-0FB2F3BCD510}"/>
                  </a:ext>
                </a:extLst>
              </p:cNvPr>
              <p:cNvSpPr>
                <a:spLocks noGrp="1"/>
              </p:cNvSpPr>
              <p:nvPr>
                <p:ph idx="1"/>
              </p:nvPr>
            </p:nvSpPr>
            <p:spPr>
              <a:xfrm>
                <a:off x="457200" y="841360"/>
                <a:ext cx="8229600" cy="4264040"/>
              </a:xfrm>
            </p:spPr>
            <p:txBody>
              <a:bodyPr/>
              <a:lstStyle/>
              <a:p>
                <a:pPr marL="0" indent="0">
                  <a:buNone/>
                </a:pPr>
                <a:r>
                  <a:rPr lang="en-US" altLang="zh-CN" sz="2000" dirty="0"/>
                  <a:t>      For any two nodes a and b,</a:t>
                </a:r>
              </a:p>
              <a:p>
                <a:r>
                  <a:rPr lang="en-US" altLang="zh-CN" sz="2000" dirty="0"/>
                  <a:t>Sample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𝑎𝑏</m:t>
                        </m:r>
                      </m:sub>
                    </m:sSub>
                    <m:r>
                      <a:rPr lang="en-US" altLang="zh-CN" sz="2000" b="0" i="1" smtClean="0">
                        <a:latin typeface="Cambria Math" panose="02040503050406030204" pitchFamily="18" charset="0"/>
                      </a:rPr>
                      <m:t>~ </m:t>
                    </m:r>
                    <m:sSub>
                      <m:sSubPr>
                        <m:ctrlPr>
                          <a:rPr lang="en-US" altLang="zh-CN" sz="2000" b="0" i="1" smtClean="0">
                            <a:latin typeface="Cambria Math" panose="02040503050406030204" pitchFamily="18" charset="0"/>
                          </a:rPr>
                        </m:ctrlPr>
                      </m:sSubPr>
                      <m:e>
                        <m:r>
                          <a:rPr lang="zh-CN" altLang="en-US" sz="2000" b="0" i="1" smtClean="0">
                            <a:latin typeface="Cambria Math" panose="02040503050406030204" pitchFamily="18" charset="0"/>
                          </a:rPr>
                          <m:t>𝜋</m:t>
                        </m:r>
                      </m:e>
                      <m:sub>
                        <m:r>
                          <a:rPr lang="en-US" altLang="zh-CN" sz="2000" b="0" i="1" smtClean="0">
                            <a:latin typeface="Cambria Math" panose="02040503050406030204" pitchFamily="18" charset="0"/>
                          </a:rPr>
                          <m:t>𝑎</m:t>
                        </m:r>
                      </m:sub>
                    </m:sSub>
                  </m:oMath>
                </a14:m>
                <a:r>
                  <a:rPr lang="zh-CN" altLang="en-US" sz="2000" dirty="0"/>
                  <a:t> </a:t>
                </a:r>
                <a:r>
                  <a:rPr lang="en-US" altLang="zh-CN" sz="2000" dirty="0"/>
                  <a:t>and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𝑧</m:t>
                        </m:r>
                      </m:e>
                      <m:sub>
                        <m:r>
                          <a:rPr lang="en-US" altLang="zh-CN" sz="2000" i="1">
                            <a:latin typeface="Cambria Math" panose="02040503050406030204" pitchFamily="18" charset="0"/>
                          </a:rPr>
                          <m:t>𝑏</m:t>
                        </m:r>
                        <m:r>
                          <a:rPr lang="en-US" altLang="zh-CN" sz="2000" b="0" i="1" smtClean="0">
                            <a:latin typeface="Cambria Math" panose="02040503050406030204" pitchFamily="18" charset="0"/>
                          </a:rPr>
                          <m:t>𝑎</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 </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𝜋</m:t>
                        </m:r>
                      </m:e>
                      <m:sub>
                        <m:r>
                          <a:rPr lang="en-US" altLang="zh-CN" sz="2000" b="0" i="1" smtClean="0">
                            <a:latin typeface="Cambria Math" panose="02040503050406030204" pitchFamily="18" charset="0"/>
                          </a:rPr>
                          <m:t>𝑏</m:t>
                        </m:r>
                      </m:sub>
                    </m:sSub>
                  </m:oMath>
                </a14:m>
                <a:endParaRPr lang="en-US" altLang="zh-CN" sz="2000" dirty="0"/>
              </a:p>
              <a:p>
                <a:r>
                  <a:rPr lang="en-US" altLang="zh-CN" sz="2000" dirty="0"/>
                  <a:t>If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𝑧</m:t>
                        </m:r>
                      </m:e>
                      <m:sub>
                        <m:r>
                          <a:rPr lang="en-US" altLang="zh-CN" sz="2000" i="1">
                            <a:latin typeface="Cambria Math" panose="02040503050406030204" pitchFamily="18" charset="0"/>
                          </a:rPr>
                          <m:t>𝑎𝑏</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𝑧</m:t>
                        </m:r>
                      </m:e>
                      <m:sub>
                        <m:r>
                          <a:rPr lang="en-US" altLang="zh-CN" sz="2000" i="1">
                            <a:latin typeface="Cambria Math" panose="02040503050406030204" pitchFamily="18" charset="0"/>
                          </a:rPr>
                          <m:t>𝑏</m:t>
                        </m:r>
                        <m:r>
                          <a:rPr lang="en-US" altLang="zh-CN" sz="2000" b="0" i="1" smtClean="0">
                            <a:latin typeface="Cambria Math" panose="02040503050406030204" pitchFamily="18" charset="0"/>
                          </a:rPr>
                          <m:t>𝑎</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𝑘</m:t>
                    </m:r>
                  </m:oMath>
                </a14:m>
                <a:r>
                  <a:rPr lang="zh-CN" altLang="en-US" sz="2000" dirty="0"/>
                  <a:t> </a:t>
                </a:r>
                <a:r>
                  <a:rPr lang="en-US" altLang="zh-CN" sz="2000" dirty="0"/>
                  <a:t>, sample a link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𝑎𝑏</m:t>
                        </m:r>
                      </m:sub>
                    </m:sSub>
                    <m:r>
                      <a:rPr lang="en-US" altLang="zh-CN" sz="2000" b="0" i="1" smtClean="0">
                        <a:latin typeface="Cambria Math" panose="02040503050406030204" pitchFamily="18" charset="0"/>
                      </a:rPr>
                      <m:t> ~ </m:t>
                    </m:r>
                    <m:r>
                      <a:rPr lang="en-US" altLang="zh-CN" sz="2000" b="0" i="1" smtClean="0">
                        <a:latin typeface="Cambria Math" panose="02040503050406030204" pitchFamily="18" charset="0"/>
                      </a:rPr>
                      <m:t>𝐵𝑒𝑟𝑛𝑜𝑢𝑙𝑙𝑖</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zh-CN" altLang="en-US" sz="2000" b="0" i="1" smtClean="0">
                                <a:latin typeface="Cambria Math" panose="02040503050406030204" pitchFamily="18" charset="0"/>
                              </a:rPr>
                              <m:t>𝛽</m:t>
                            </m:r>
                          </m:e>
                          <m:sub>
                            <m:r>
                              <a:rPr lang="en-US" altLang="zh-CN" sz="2000" b="0" i="1" smtClean="0">
                                <a:latin typeface="Cambria Math" panose="02040503050406030204" pitchFamily="18" charset="0"/>
                              </a:rPr>
                              <m:t>𝑘</m:t>
                            </m:r>
                          </m:sub>
                        </m:sSub>
                      </m:e>
                    </m:d>
                    <m:r>
                      <a:rPr lang="en-US" altLang="zh-CN" sz="2000" b="0" i="1" smtClean="0">
                        <a:latin typeface="Cambria Math" panose="02040503050406030204" pitchFamily="18" charset="0"/>
                      </a:rPr>
                      <m:t>.</m:t>
                    </m:r>
                  </m:oMath>
                </a14:m>
                <a:endParaRPr lang="en-US" altLang="zh-CN" sz="2000" dirty="0"/>
              </a:p>
              <a:p>
                <a:pPr marL="0" indent="0">
                  <a:buNone/>
                </a:pPr>
                <a:r>
                  <a:rPr lang="en-US" altLang="zh-CN" sz="2000" dirty="0"/>
                  <a:t>      Otherwise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𝑎𝑏</m:t>
                        </m:r>
                      </m:sub>
                    </m:sSub>
                    <m:r>
                      <a:rPr lang="en-US" altLang="zh-CN" sz="2000" i="1">
                        <a:latin typeface="Cambria Math" panose="02040503050406030204" pitchFamily="18" charset="0"/>
                      </a:rPr>
                      <m:t> ~ </m:t>
                    </m:r>
                    <m:r>
                      <a:rPr lang="en-US" altLang="zh-CN" sz="2000" i="1">
                        <a:latin typeface="Cambria Math" panose="02040503050406030204" pitchFamily="18" charset="0"/>
                      </a:rPr>
                      <m:t>𝐵𝑒𝑟𝑛𝑜𝑢𝑙𝑙𝑖</m:t>
                    </m:r>
                    <m:r>
                      <a:rPr lang="en-US" altLang="zh-CN" sz="2000" b="0" i="1" smtClean="0">
                        <a:latin typeface="Cambria Math" panose="02040503050406030204" pitchFamily="18" charset="0"/>
                      </a:rPr>
                      <m:t>(</m:t>
                    </m:r>
                    <m:r>
                      <a:rPr lang="zh-CN" altLang="en-US" sz="2000" b="0" i="1" smtClean="0">
                        <a:latin typeface="Cambria Math" panose="02040503050406030204" pitchFamily="18" charset="0"/>
                      </a:rPr>
                      <m:t>𝛿</m:t>
                    </m:r>
                    <m:r>
                      <a:rPr lang="en-US" altLang="zh-CN" sz="2000" b="0" i="1" smtClean="0">
                        <a:latin typeface="Cambria Math" panose="02040503050406030204" pitchFamily="18" charset="0"/>
                      </a:rPr>
                      <m:t>)</m:t>
                    </m:r>
                  </m:oMath>
                </a14:m>
                <a:endParaRPr lang="en-US" altLang="zh-CN" sz="2000" dirty="0"/>
              </a:p>
              <a:p>
                <a:pPr marL="0" indent="0">
                  <a:buNone/>
                </a:pPr>
                <a:r>
                  <a:rPr lang="en-US" altLang="zh-CN" sz="2000" dirty="0"/>
                  <a:t>      Here, </a:t>
                </a:r>
                <a14:m>
                  <m:oMath xmlns:m="http://schemas.openxmlformats.org/officeDocument/2006/math">
                    <m:r>
                      <a:rPr lang="en-US" altLang="zh-CN" sz="2000" b="0" i="1" smtClean="0">
                        <a:latin typeface="Cambria Math" panose="02040503050406030204" pitchFamily="18" charset="0"/>
                      </a:rPr>
                      <m:t>0 </m:t>
                    </m:r>
                    <m:r>
                      <a:rPr lang="en-US" altLang="zh-CN" sz="2000" b="0" i="1" smtClean="0">
                        <a:latin typeface="Cambria Math" panose="02040503050406030204" pitchFamily="18" charset="0"/>
                        <a:ea typeface="Cambria Math" panose="02040503050406030204" pitchFamily="18" charset="0"/>
                      </a:rPr>
                      <m:t>≤ </m:t>
                    </m:r>
                    <m:sSub>
                      <m:sSubPr>
                        <m:ctrlPr>
                          <a:rPr lang="en-US" altLang="zh-CN" sz="2000" b="0" i="1" smtClean="0">
                            <a:latin typeface="Cambria Math" panose="02040503050406030204" pitchFamily="18" charset="0"/>
                            <a:ea typeface="Cambria Math" panose="02040503050406030204" pitchFamily="18" charset="0"/>
                          </a:rPr>
                        </m:ctrlPr>
                      </m:sSubPr>
                      <m:e>
                        <m:r>
                          <a:rPr lang="zh-CN" altLang="en-US" sz="2000" b="0" i="1" smtClean="0">
                            <a:latin typeface="Cambria Math" panose="02040503050406030204" pitchFamily="18" charset="0"/>
                            <a:ea typeface="Cambria Math" panose="02040503050406030204" pitchFamily="18" charset="0"/>
                          </a:rPr>
                          <m:t>𝛽</m:t>
                        </m:r>
                      </m:e>
                      <m:sub>
                        <m:r>
                          <a:rPr lang="en-US" altLang="zh-CN" sz="2000" b="0" i="1" smtClean="0">
                            <a:latin typeface="Cambria Math" panose="02040503050406030204" pitchFamily="18" charset="0"/>
                            <a:ea typeface="Cambria Math" panose="02040503050406030204" pitchFamily="18" charset="0"/>
                          </a:rPr>
                          <m:t>𝑘</m:t>
                        </m:r>
                      </m:sub>
                    </m:sSub>
                    <m:r>
                      <a:rPr lang="en-US" altLang="zh-CN" sz="2000" i="1">
                        <a:latin typeface="Cambria Math" panose="02040503050406030204" pitchFamily="18" charset="0"/>
                        <a:ea typeface="Cambria Math" panose="02040503050406030204" pitchFamily="18" charset="0"/>
                      </a:rPr>
                      <m:t>≤</m:t>
                    </m:r>
                  </m:oMath>
                </a14:m>
                <a:r>
                  <a:rPr lang="en-US" altLang="zh-CN" sz="2000" dirty="0"/>
                  <a:t> 1 is termed community strength of the k-</a:t>
                </a:r>
                <a:r>
                  <a:rPr lang="en-US" altLang="zh-CN" sz="2000" dirty="0" err="1"/>
                  <a:t>th</a:t>
                </a:r>
                <a:r>
                  <a:rPr lang="en-US" altLang="zh-CN" sz="2000" dirty="0"/>
                  <a:t> community and </a:t>
                </a:r>
                <a14:m>
                  <m:oMath xmlns:m="http://schemas.openxmlformats.org/officeDocument/2006/math">
                    <m:r>
                      <a:rPr lang="zh-CN" altLang="en-US" sz="2000" i="1" dirty="0" smtClean="0">
                        <a:latin typeface="Cambria Math" panose="02040503050406030204" pitchFamily="18" charset="0"/>
                      </a:rPr>
                      <m:t>𝛿</m:t>
                    </m:r>
                  </m:oMath>
                </a14:m>
                <a:r>
                  <a:rPr lang="en-US" altLang="zh-CN" sz="2000" dirty="0"/>
                  <a:t> is the cross community link probability, usually set to a small value. The joint posterior of the parameters</a:t>
                </a:r>
                <a14:m>
                  <m:oMath xmlns:m="http://schemas.openxmlformats.org/officeDocument/2006/math">
                    <m:r>
                      <a:rPr lang="en-US" altLang="zh-CN" sz="2000" b="0" i="0" dirty="0" smtClean="0">
                        <a:latin typeface="Cambria Math" panose="02040503050406030204" pitchFamily="18" charset="0"/>
                      </a:rPr>
                      <m:t> </m:t>
                    </m:r>
                    <m:r>
                      <a:rPr lang="zh-CN" altLang="en-US" sz="2000" i="1" dirty="0" smtClean="0">
                        <a:latin typeface="Cambria Math" panose="02040503050406030204" pitchFamily="18" charset="0"/>
                      </a:rPr>
                      <m:t>𝜋</m:t>
                    </m:r>
                    <m:r>
                      <a:rPr lang="en-US" altLang="zh-CN" sz="2000" b="0" i="1" dirty="0" smtClean="0">
                        <a:latin typeface="Cambria Math" panose="02040503050406030204" pitchFamily="18" charset="0"/>
                      </a:rPr>
                      <m:t> </m:t>
                    </m:r>
                  </m:oMath>
                </a14:m>
                <a:r>
                  <a:rPr lang="en-US" altLang="zh-CN" sz="2000" dirty="0"/>
                  <a:t>and </a:t>
                </a:r>
                <a14:m>
                  <m:oMath xmlns:m="http://schemas.openxmlformats.org/officeDocument/2006/math">
                    <m:r>
                      <a:rPr lang="zh-CN" altLang="en-US" sz="2000" i="1" smtClean="0">
                        <a:latin typeface="Cambria Math" panose="02040503050406030204" pitchFamily="18" charset="0"/>
                      </a:rPr>
                      <m:t>𝛽</m:t>
                    </m:r>
                  </m:oMath>
                </a14:m>
                <a:r>
                  <a:rPr lang="en-US" altLang="zh-CN" sz="2000" dirty="0"/>
                  <a:t> is given as</a:t>
                </a:r>
                <a:endParaRPr lang="zh-CN" altLang="en-US" sz="2000" dirty="0"/>
              </a:p>
            </p:txBody>
          </p:sp>
        </mc:Choice>
        <mc:Fallback xmlns="">
          <p:sp>
            <p:nvSpPr>
              <p:cNvPr id="6" name="内容占位符 5">
                <a:extLst>
                  <a:ext uri="{FF2B5EF4-FFF2-40B4-BE49-F238E27FC236}">
                    <a16:creationId xmlns:a16="http://schemas.microsoft.com/office/drawing/2014/main" id="{18D6166F-1CB6-4618-8283-0FB2F3BCD510}"/>
                  </a:ext>
                </a:extLst>
              </p:cNvPr>
              <p:cNvSpPr>
                <a:spLocks noGrp="1" noRot="1" noChangeAspect="1" noMove="1" noResize="1" noEditPoints="1" noAdjustHandles="1" noChangeArrowheads="1" noChangeShapeType="1" noTextEdit="1"/>
              </p:cNvSpPr>
              <p:nvPr>
                <p:ph idx="1"/>
              </p:nvPr>
            </p:nvSpPr>
            <p:spPr>
              <a:xfrm>
                <a:off x="457200" y="841360"/>
                <a:ext cx="8229600" cy="4264040"/>
              </a:xfrm>
              <a:blipFill>
                <a:blip r:embed="rId2"/>
                <a:stretch>
                  <a:fillRect l="-741" t="-714" r="-1037"/>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06F2E180-D028-4C8D-BEB5-D72606C8910A}"/>
              </a:ext>
            </a:extLst>
          </p:cNvPr>
          <p:cNvPicPr>
            <a:picLocks noChangeAspect="1"/>
          </p:cNvPicPr>
          <p:nvPr/>
        </p:nvPicPr>
        <p:blipFill>
          <a:blip r:embed="rId3"/>
          <a:stretch>
            <a:fillRect/>
          </a:stretch>
        </p:blipFill>
        <p:spPr>
          <a:xfrm>
            <a:off x="1259770" y="3361535"/>
            <a:ext cx="3168220" cy="351194"/>
          </a:xfrm>
          <a:prstGeom prst="rect">
            <a:avLst/>
          </a:prstGeom>
        </p:spPr>
      </p:pic>
      <p:pic>
        <p:nvPicPr>
          <p:cNvPr id="8" name="图片 7">
            <a:extLst>
              <a:ext uri="{FF2B5EF4-FFF2-40B4-BE49-F238E27FC236}">
                <a16:creationId xmlns:a16="http://schemas.microsoft.com/office/drawing/2014/main" id="{584CD69E-1FA7-48D4-903D-59264BE4B9AD}"/>
              </a:ext>
            </a:extLst>
          </p:cNvPr>
          <p:cNvPicPr>
            <a:picLocks noChangeAspect="1"/>
          </p:cNvPicPr>
          <p:nvPr/>
        </p:nvPicPr>
        <p:blipFill>
          <a:blip r:embed="rId4"/>
          <a:stretch>
            <a:fillRect/>
          </a:stretch>
        </p:blipFill>
        <p:spPr>
          <a:xfrm>
            <a:off x="2843880" y="3705098"/>
            <a:ext cx="4385117" cy="596528"/>
          </a:xfrm>
          <a:prstGeom prst="rect">
            <a:avLst/>
          </a:prstGeom>
        </p:spPr>
      </p:pic>
    </p:spTree>
    <p:extLst>
      <p:ext uri="{BB962C8B-B14F-4D97-AF65-F5344CB8AC3E}">
        <p14:creationId xmlns:p14="http://schemas.microsoft.com/office/powerpoint/2010/main" val="599446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DA4F078-5919-4907-91F7-DC0BAF6A8A74}"/>
                  </a:ext>
                </a:extLst>
              </p:cNvPr>
              <p:cNvSpPr>
                <a:spLocks noGrp="1"/>
              </p:cNvSpPr>
              <p:nvPr>
                <p:ph idx="1"/>
              </p:nvPr>
            </p:nvSpPr>
            <p:spPr>
              <a:xfrm>
                <a:off x="457200" y="841360"/>
                <a:ext cx="8229600" cy="4264040"/>
              </a:xfrm>
            </p:spPr>
            <p:txBody>
              <a:bodyPr/>
              <a:lstStyle/>
              <a:p>
                <a:r>
                  <a:rPr lang="en-US" altLang="zh-CN" sz="2000" dirty="0"/>
                  <a:t>We have the constraints:</a:t>
                </a:r>
              </a:p>
              <a:p>
                <a:endParaRPr lang="en-US" altLang="zh-CN" sz="2000" dirty="0"/>
              </a:p>
              <a:p>
                <a:endParaRPr lang="en-US" altLang="zh-CN" sz="2000" dirty="0"/>
              </a:p>
              <a:p>
                <a:r>
                  <a:rPr lang="en-US" altLang="zh-CN" sz="2000" dirty="0"/>
                  <a:t>So we introduce the alternative parameters </a:t>
                </a:r>
                <a14:m>
                  <m:oMath xmlns:m="http://schemas.openxmlformats.org/officeDocument/2006/math">
                    <m:r>
                      <a:rPr lang="zh-CN" altLang="en-US" sz="2000" i="1" smtClean="0">
                        <a:latin typeface="Cambria Math" panose="02040503050406030204" pitchFamily="18" charset="0"/>
                      </a:rPr>
                      <m:t>𝜃</m:t>
                    </m:r>
                    <m:r>
                      <a:rPr lang="en-US" altLang="zh-CN" sz="2000" b="0" i="1" smtClean="0">
                        <a:latin typeface="Cambria Math" panose="02040503050406030204" pitchFamily="18" charset="0"/>
                      </a:rPr>
                      <m:t>,</m:t>
                    </m:r>
                    <m:r>
                      <a:rPr lang="zh-CN" altLang="en-US" sz="2000" b="0" i="1" smtClean="0">
                        <a:latin typeface="Cambria Math" panose="02040503050406030204" pitchFamily="18" charset="0"/>
                      </a:rPr>
                      <m:t>𝜙</m:t>
                    </m:r>
                  </m:oMath>
                </a14:m>
                <a:endParaRPr lang="en-US" altLang="zh-CN" sz="2000" dirty="0"/>
              </a:p>
              <a:p>
                <a:endParaRPr lang="en-US" altLang="zh-CN" sz="2000" dirty="0"/>
              </a:p>
              <a:p>
                <a:endParaRPr lang="en-US" altLang="zh-CN" sz="2000" dirty="0"/>
              </a:p>
              <a:p>
                <a:endParaRPr lang="en-US" altLang="zh-CN" sz="2000" dirty="0"/>
              </a:p>
              <a:p>
                <a:r>
                  <a:rPr lang="en-US" altLang="zh-CN" sz="2000" dirty="0"/>
                  <a:t>And update the above eq. iteratively</a:t>
                </a:r>
                <a:endParaRPr lang="zh-CN" altLang="en-US" sz="2000" dirty="0"/>
              </a:p>
            </p:txBody>
          </p:sp>
        </mc:Choice>
        <mc:Fallback>
          <p:sp>
            <p:nvSpPr>
              <p:cNvPr id="3" name="内容占位符 2">
                <a:extLst>
                  <a:ext uri="{FF2B5EF4-FFF2-40B4-BE49-F238E27FC236}">
                    <a16:creationId xmlns:a16="http://schemas.microsoft.com/office/drawing/2014/main" id="{2DA4F078-5919-4907-91F7-DC0BAF6A8A74}"/>
                  </a:ext>
                </a:extLst>
              </p:cNvPr>
              <p:cNvSpPr>
                <a:spLocks noGrp="1" noRot="1" noChangeAspect="1" noMove="1" noResize="1" noEditPoints="1" noAdjustHandles="1" noChangeArrowheads="1" noChangeShapeType="1" noTextEdit="1"/>
              </p:cNvSpPr>
              <p:nvPr>
                <p:ph idx="1"/>
              </p:nvPr>
            </p:nvSpPr>
            <p:spPr>
              <a:xfrm>
                <a:off x="457200" y="841360"/>
                <a:ext cx="8229600" cy="4264040"/>
              </a:xfrm>
              <a:blipFill>
                <a:blip r:embed="rId2"/>
                <a:stretch>
                  <a:fillRect l="-667" t="-714"/>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49037868-DA90-4B47-A6E5-20889C218B45}"/>
              </a:ext>
            </a:extLst>
          </p:cNvPr>
          <p:cNvPicPr>
            <a:picLocks noChangeAspect="1"/>
          </p:cNvPicPr>
          <p:nvPr/>
        </p:nvPicPr>
        <p:blipFill>
          <a:blip r:embed="rId3"/>
          <a:stretch>
            <a:fillRect/>
          </a:stretch>
        </p:blipFill>
        <p:spPr>
          <a:xfrm>
            <a:off x="2915885" y="1201385"/>
            <a:ext cx="2880200" cy="640882"/>
          </a:xfrm>
          <a:prstGeom prst="rect">
            <a:avLst/>
          </a:prstGeom>
        </p:spPr>
      </p:pic>
      <p:pic>
        <p:nvPicPr>
          <p:cNvPr id="5" name="图片 4">
            <a:extLst>
              <a:ext uri="{FF2B5EF4-FFF2-40B4-BE49-F238E27FC236}">
                <a16:creationId xmlns:a16="http://schemas.microsoft.com/office/drawing/2014/main" id="{9B66C6F6-A9EC-4B04-B6A2-6680D1B24DD2}"/>
              </a:ext>
            </a:extLst>
          </p:cNvPr>
          <p:cNvPicPr>
            <a:picLocks noChangeAspect="1"/>
          </p:cNvPicPr>
          <p:nvPr/>
        </p:nvPicPr>
        <p:blipFill>
          <a:blip r:embed="rId4"/>
          <a:stretch>
            <a:fillRect/>
          </a:stretch>
        </p:blipFill>
        <p:spPr>
          <a:xfrm>
            <a:off x="2123830" y="2374982"/>
            <a:ext cx="1338221" cy="489242"/>
          </a:xfrm>
          <a:prstGeom prst="rect">
            <a:avLst/>
          </a:prstGeom>
        </p:spPr>
      </p:pic>
      <p:pic>
        <p:nvPicPr>
          <p:cNvPr id="6" name="图片 5">
            <a:extLst>
              <a:ext uri="{FF2B5EF4-FFF2-40B4-BE49-F238E27FC236}">
                <a16:creationId xmlns:a16="http://schemas.microsoft.com/office/drawing/2014/main" id="{592563F1-A17B-4914-8924-9E2153C92102}"/>
              </a:ext>
            </a:extLst>
          </p:cNvPr>
          <p:cNvPicPr>
            <a:picLocks noChangeAspect="1"/>
          </p:cNvPicPr>
          <p:nvPr/>
        </p:nvPicPr>
        <p:blipFill>
          <a:blip r:embed="rId5"/>
          <a:stretch>
            <a:fillRect/>
          </a:stretch>
        </p:blipFill>
        <p:spPr>
          <a:xfrm>
            <a:off x="4347865" y="2374982"/>
            <a:ext cx="1060943" cy="773864"/>
          </a:xfrm>
          <a:prstGeom prst="rect">
            <a:avLst/>
          </a:prstGeom>
        </p:spPr>
      </p:pic>
      <p:pic>
        <p:nvPicPr>
          <p:cNvPr id="7" name="图片 6">
            <a:extLst>
              <a:ext uri="{FF2B5EF4-FFF2-40B4-BE49-F238E27FC236}">
                <a16:creationId xmlns:a16="http://schemas.microsoft.com/office/drawing/2014/main" id="{7FC7CD28-C5A0-4AD5-B120-8DE2AC7AF048}"/>
              </a:ext>
            </a:extLst>
          </p:cNvPr>
          <p:cNvPicPr>
            <a:picLocks noChangeAspect="1"/>
          </p:cNvPicPr>
          <p:nvPr/>
        </p:nvPicPr>
        <p:blipFill>
          <a:blip r:embed="rId6"/>
          <a:stretch>
            <a:fillRect/>
          </a:stretch>
        </p:blipFill>
        <p:spPr>
          <a:xfrm>
            <a:off x="2555860" y="3790540"/>
            <a:ext cx="3744260" cy="1703445"/>
          </a:xfrm>
          <a:prstGeom prst="rect">
            <a:avLst/>
          </a:prstGeom>
        </p:spPr>
      </p:pic>
    </p:spTree>
    <p:extLst>
      <p:ext uri="{BB962C8B-B14F-4D97-AF65-F5344CB8AC3E}">
        <p14:creationId xmlns:p14="http://schemas.microsoft.com/office/powerpoint/2010/main" val="2540970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1C6FE2A5-9863-43EB-8A8D-AA872439EC66}"/>
              </a:ext>
            </a:extLst>
          </p:cNvPr>
          <p:cNvPicPr>
            <a:picLocks noGrp="1" noChangeAspect="1"/>
          </p:cNvPicPr>
          <p:nvPr>
            <p:ph idx="1"/>
          </p:nvPr>
        </p:nvPicPr>
        <p:blipFill>
          <a:blip r:embed="rId2"/>
          <a:stretch>
            <a:fillRect/>
          </a:stretch>
        </p:blipFill>
        <p:spPr>
          <a:xfrm>
            <a:off x="1622582" y="841360"/>
            <a:ext cx="5898835" cy="4424127"/>
          </a:xfrm>
          <a:prstGeom prst="rect">
            <a:avLst/>
          </a:prstGeom>
        </p:spPr>
      </p:pic>
    </p:spTree>
    <p:extLst>
      <p:ext uri="{BB962C8B-B14F-4D97-AF65-F5344CB8AC3E}">
        <p14:creationId xmlns:p14="http://schemas.microsoft.com/office/powerpoint/2010/main" val="2991289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5">
            <a:extLst>
              <a:ext uri="{FF2B5EF4-FFF2-40B4-BE49-F238E27FC236}">
                <a16:creationId xmlns:a16="http://schemas.microsoft.com/office/drawing/2014/main" id="{898C9176-101A-46BC-9C6E-C0DD816ABAD6}"/>
              </a:ext>
            </a:extLst>
          </p:cNvPr>
          <p:cNvSpPr>
            <a:spLocks noChangeArrowheads="1"/>
          </p:cNvSpPr>
          <p:nvPr/>
        </p:nvSpPr>
        <p:spPr bwMode="auto">
          <a:xfrm>
            <a:off x="539750" y="2638425"/>
            <a:ext cx="22320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3200" b="1">
                <a:solidFill>
                  <a:srgbClr val="17365D"/>
                </a:solidFill>
                <a:latin typeface="Stencil" pitchFamily="82" charset="0"/>
                <a:ea typeface="微软雅黑" panose="020B0503020204020204" pitchFamily="34" charset="-122"/>
                <a:sym typeface="微软雅黑" panose="020B0503020204020204" pitchFamily="34" charset="-122"/>
              </a:rPr>
              <a:t>outlines</a:t>
            </a:r>
          </a:p>
        </p:txBody>
      </p:sp>
      <p:sp>
        <p:nvSpPr>
          <p:cNvPr id="6147" name="文本框 26">
            <a:extLst>
              <a:ext uri="{FF2B5EF4-FFF2-40B4-BE49-F238E27FC236}">
                <a16:creationId xmlns:a16="http://schemas.microsoft.com/office/drawing/2014/main" id="{7F05FCE6-8C18-432F-A242-AAFA54A289BF}"/>
              </a:ext>
            </a:extLst>
          </p:cNvPr>
          <p:cNvSpPr txBox="1">
            <a:spLocks noChangeArrowheads="1"/>
          </p:cNvSpPr>
          <p:nvPr/>
        </p:nvSpPr>
        <p:spPr bwMode="auto">
          <a:xfrm>
            <a:off x="3654425" y="1136650"/>
            <a:ext cx="4346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dirty="0">
                <a:solidFill>
                  <a:schemeClr val="bg1">
                    <a:lumMod val="85000"/>
                  </a:schemeClr>
                </a:solidFill>
                <a:latin typeface="微软雅黑" panose="020B0503020204020204" pitchFamily="34" charset="-122"/>
                <a:ea typeface="微软雅黑" panose="020B0503020204020204" pitchFamily="34" charset="-122"/>
              </a:rPr>
              <a:t>Background</a:t>
            </a:r>
            <a:endParaRPr lang="zh-CN" altLang="en-US" sz="24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6148" name="文本框 31">
            <a:extLst>
              <a:ext uri="{FF2B5EF4-FFF2-40B4-BE49-F238E27FC236}">
                <a16:creationId xmlns:a16="http://schemas.microsoft.com/office/drawing/2014/main" id="{A0E4031F-7F49-448A-8E66-E2709CFB2811}"/>
              </a:ext>
            </a:extLst>
          </p:cNvPr>
          <p:cNvSpPr txBox="1">
            <a:spLocks noChangeArrowheads="1"/>
          </p:cNvSpPr>
          <p:nvPr/>
        </p:nvSpPr>
        <p:spPr bwMode="auto">
          <a:xfrm>
            <a:off x="3652838" y="1933575"/>
            <a:ext cx="3352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400" dirty="0">
                <a:solidFill>
                  <a:schemeClr val="bg1">
                    <a:lumMod val="85000"/>
                  </a:schemeClr>
                </a:solidFill>
                <a:latin typeface="微软雅黑" panose="020B0503020204020204" pitchFamily="34" charset="-122"/>
                <a:ea typeface="微软雅黑" panose="020B0503020204020204" pitchFamily="34" charset="-122"/>
              </a:rPr>
              <a:t>Motivation</a:t>
            </a:r>
            <a:endParaRPr lang="zh-CN" altLang="en-US" sz="24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6149" name="文本框 35">
            <a:extLst>
              <a:ext uri="{FF2B5EF4-FFF2-40B4-BE49-F238E27FC236}">
                <a16:creationId xmlns:a16="http://schemas.microsoft.com/office/drawing/2014/main" id="{91685E91-11FD-4CE4-873C-8BD40DA211C2}"/>
              </a:ext>
            </a:extLst>
          </p:cNvPr>
          <p:cNvSpPr txBox="1">
            <a:spLocks noChangeArrowheads="1"/>
          </p:cNvSpPr>
          <p:nvPr/>
        </p:nvSpPr>
        <p:spPr bwMode="auto">
          <a:xfrm>
            <a:off x="3657600" y="2740025"/>
            <a:ext cx="2808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dirty="0">
                <a:solidFill>
                  <a:schemeClr val="bg1">
                    <a:lumMod val="85000"/>
                  </a:schemeClr>
                </a:solidFill>
                <a:latin typeface="微软雅黑" panose="020B0503020204020204" pitchFamily="34" charset="-122"/>
                <a:ea typeface="微软雅黑" panose="020B0503020204020204" pitchFamily="34" charset="-122"/>
              </a:rPr>
              <a:t>Model</a:t>
            </a:r>
            <a:endParaRPr lang="zh-CN" altLang="en-US" sz="24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15366" name="文本框 39">
            <a:extLst>
              <a:ext uri="{FF2B5EF4-FFF2-40B4-BE49-F238E27FC236}">
                <a16:creationId xmlns:a16="http://schemas.microsoft.com/office/drawing/2014/main" id="{017201DD-0383-40F1-A0DE-997056BF5835}"/>
              </a:ext>
            </a:extLst>
          </p:cNvPr>
          <p:cNvSpPr txBox="1">
            <a:spLocks noChangeArrowheads="1"/>
          </p:cNvSpPr>
          <p:nvPr/>
        </p:nvSpPr>
        <p:spPr bwMode="auto">
          <a:xfrm>
            <a:off x="3667125" y="3432175"/>
            <a:ext cx="2808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微软雅黑" panose="020B0503020204020204" pitchFamily="34" charset="-122"/>
                <a:ea typeface="微软雅黑" panose="020B0503020204020204" pitchFamily="34" charset="-122"/>
              </a:rPr>
              <a:t>Experiment</a:t>
            </a:r>
            <a:endParaRPr lang="zh-CN" altLang="en-US" sz="2400">
              <a:latin typeface="微软雅黑" panose="020B0503020204020204" pitchFamily="34" charset="-122"/>
              <a:ea typeface="微软雅黑" panose="020B0503020204020204" pitchFamily="34" charset="-122"/>
            </a:endParaRPr>
          </a:p>
        </p:txBody>
      </p:sp>
      <p:grpSp>
        <p:nvGrpSpPr>
          <p:cNvPr id="15367" name="组合 43">
            <a:extLst>
              <a:ext uri="{FF2B5EF4-FFF2-40B4-BE49-F238E27FC236}">
                <a16:creationId xmlns:a16="http://schemas.microsoft.com/office/drawing/2014/main" id="{587B6BFE-F410-40DA-8E55-8A6144024324}"/>
              </a:ext>
            </a:extLst>
          </p:cNvPr>
          <p:cNvGrpSpPr>
            <a:grpSpLocks/>
          </p:cNvGrpSpPr>
          <p:nvPr/>
        </p:nvGrpSpPr>
        <p:grpSpPr bwMode="auto">
          <a:xfrm>
            <a:off x="2987675" y="1057275"/>
            <a:ext cx="522288" cy="534988"/>
            <a:chOff x="0" y="0"/>
            <a:chExt cx="707886" cy="731416"/>
          </a:xfrm>
        </p:grpSpPr>
        <p:sp>
          <p:nvSpPr>
            <p:cNvPr id="16" name="椭圆 44">
              <a:extLst>
                <a:ext uri="{FF2B5EF4-FFF2-40B4-BE49-F238E27FC236}">
                  <a16:creationId xmlns:a16="http://schemas.microsoft.com/office/drawing/2014/main" id="{4BE0A53F-E179-4119-8A17-03FF8BBD33E5}"/>
                </a:ext>
              </a:extLst>
            </p:cNvPr>
            <p:cNvSpPr>
              <a:spLocks noChangeArrowheads="1"/>
            </p:cNvSpPr>
            <p:nvPr/>
          </p:nvSpPr>
          <p:spPr bwMode="auto">
            <a:xfrm>
              <a:off x="0" y="0"/>
              <a:ext cx="707886" cy="707541"/>
            </a:xfrm>
            <a:prstGeom prst="ellipse">
              <a:avLst/>
            </a:prstGeom>
            <a:solidFill>
              <a:schemeClr val="accent5">
                <a:lumMod val="50000"/>
              </a:schemeClr>
            </a:solidFill>
            <a:ln w="12700">
              <a:solidFill>
                <a:srgbClr val="1C59B6"/>
              </a:solidFill>
              <a:round/>
              <a:headEnd/>
              <a:tailEnd/>
            </a:ln>
          </p:spPr>
          <p:txBody>
            <a:bodyPr anchor="ctr"/>
            <a:lstStyle/>
            <a:p>
              <a:pPr algn="ctr" eaLnBrk="1" hangingPunct="1">
                <a:buFont typeface="Arial" charset="0"/>
                <a:buNone/>
                <a:defRPr/>
              </a:pPr>
              <a:endParaRPr lang="zh-CN" altLang="en-US" sz="1600">
                <a:solidFill>
                  <a:srgbClr val="FF0000"/>
                </a:solidFill>
                <a:latin typeface="Arial" charset="0"/>
              </a:endParaRPr>
            </a:p>
          </p:txBody>
        </p:sp>
        <p:sp>
          <p:nvSpPr>
            <p:cNvPr id="15387" name="文本框 45">
              <a:extLst>
                <a:ext uri="{FF2B5EF4-FFF2-40B4-BE49-F238E27FC236}">
                  <a16:creationId xmlns:a16="http://schemas.microsoft.com/office/drawing/2014/main" id="{744F08C6-347C-48A7-8D0B-37C8BF817142}"/>
                </a:ext>
              </a:extLst>
            </p:cNvPr>
            <p:cNvSpPr txBox="1">
              <a:spLocks noChangeArrowheads="1"/>
            </p:cNvSpPr>
            <p:nvPr/>
          </p:nvSpPr>
          <p:spPr bwMode="auto">
            <a:xfrm>
              <a:off x="132321" y="15741"/>
              <a:ext cx="552450" cy="71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800">
                  <a:solidFill>
                    <a:schemeClr val="bg1"/>
                  </a:solidFill>
                  <a:latin typeface="Impact" panose="020B0806030902050204" pitchFamily="34" charset="0"/>
                </a:rPr>
                <a:t>1</a:t>
              </a:r>
              <a:endParaRPr lang="zh-CN" altLang="en-US" sz="2800">
                <a:solidFill>
                  <a:schemeClr val="bg1"/>
                </a:solidFill>
                <a:latin typeface="Impact" panose="020B0806030902050204" pitchFamily="34" charset="0"/>
              </a:endParaRPr>
            </a:p>
          </p:txBody>
        </p:sp>
      </p:grpSp>
      <p:cxnSp>
        <p:nvCxnSpPr>
          <p:cNvPr id="15368" name="直接连接符 2">
            <a:extLst>
              <a:ext uri="{FF2B5EF4-FFF2-40B4-BE49-F238E27FC236}">
                <a16:creationId xmlns:a16="http://schemas.microsoft.com/office/drawing/2014/main" id="{51F90E83-C12B-40C6-A922-E013B00F99D0}"/>
              </a:ext>
            </a:extLst>
          </p:cNvPr>
          <p:cNvCxnSpPr>
            <a:cxnSpLocks noChangeShapeType="1"/>
          </p:cNvCxnSpPr>
          <p:nvPr/>
        </p:nvCxnSpPr>
        <p:spPr bwMode="auto">
          <a:xfrm>
            <a:off x="2987675" y="1712913"/>
            <a:ext cx="4713288" cy="0"/>
          </a:xfrm>
          <a:prstGeom prst="line">
            <a:avLst/>
          </a:prstGeom>
          <a:noFill/>
          <a:ln w="19050">
            <a:solidFill>
              <a:srgbClr val="BFBFBF"/>
            </a:solidFill>
            <a:prstDash val="dash"/>
            <a:round/>
            <a:headEnd/>
            <a:tailEnd/>
          </a:ln>
          <a:extLst>
            <a:ext uri="{909E8E84-426E-40DD-AFC4-6F175D3DCCD1}">
              <a14:hiddenFill xmlns:a14="http://schemas.microsoft.com/office/drawing/2010/main">
                <a:noFill/>
              </a14:hiddenFill>
            </a:ext>
          </a:extLst>
        </p:spPr>
      </p:cxnSp>
      <p:cxnSp>
        <p:nvCxnSpPr>
          <p:cNvPr id="15369" name="直接连接符 25">
            <a:extLst>
              <a:ext uri="{FF2B5EF4-FFF2-40B4-BE49-F238E27FC236}">
                <a16:creationId xmlns:a16="http://schemas.microsoft.com/office/drawing/2014/main" id="{05B9ABDF-3E44-4E77-BBEA-6A6F7A8F858C}"/>
              </a:ext>
            </a:extLst>
          </p:cNvPr>
          <p:cNvCxnSpPr>
            <a:cxnSpLocks noChangeShapeType="1"/>
          </p:cNvCxnSpPr>
          <p:nvPr/>
        </p:nvCxnSpPr>
        <p:spPr bwMode="auto">
          <a:xfrm>
            <a:off x="2990850" y="2495550"/>
            <a:ext cx="4713288" cy="0"/>
          </a:xfrm>
          <a:prstGeom prst="line">
            <a:avLst/>
          </a:prstGeom>
          <a:noFill/>
          <a:ln w="19050">
            <a:solidFill>
              <a:srgbClr val="BFBFBF"/>
            </a:solidFill>
            <a:prstDash val="dash"/>
            <a:round/>
            <a:headEnd/>
            <a:tailEnd/>
          </a:ln>
          <a:extLst>
            <a:ext uri="{909E8E84-426E-40DD-AFC4-6F175D3DCCD1}">
              <a14:hiddenFill xmlns:a14="http://schemas.microsoft.com/office/drawing/2010/main">
                <a:noFill/>
              </a14:hiddenFill>
            </a:ext>
          </a:extLst>
        </p:spPr>
      </p:cxnSp>
      <p:cxnSp>
        <p:nvCxnSpPr>
          <p:cNvPr id="15370" name="直接连接符 27">
            <a:extLst>
              <a:ext uri="{FF2B5EF4-FFF2-40B4-BE49-F238E27FC236}">
                <a16:creationId xmlns:a16="http://schemas.microsoft.com/office/drawing/2014/main" id="{B6D5E476-52EA-42DD-9488-B1D9F0DE4B17}"/>
              </a:ext>
            </a:extLst>
          </p:cNvPr>
          <p:cNvCxnSpPr>
            <a:cxnSpLocks noChangeShapeType="1"/>
          </p:cNvCxnSpPr>
          <p:nvPr/>
        </p:nvCxnSpPr>
        <p:spPr bwMode="auto">
          <a:xfrm>
            <a:off x="2987675" y="3281363"/>
            <a:ext cx="4713288" cy="0"/>
          </a:xfrm>
          <a:prstGeom prst="line">
            <a:avLst/>
          </a:prstGeom>
          <a:noFill/>
          <a:ln w="19050">
            <a:solidFill>
              <a:srgbClr val="BFBFBF"/>
            </a:solidFill>
            <a:prstDash val="dash"/>
            <a:round/>
            <a:headEnd/>
            <a:tailEnd/>
          </a:ln>
          <a:extLst>
            <a:ext uri="{909E8E84-426E-40DD-AFC4-6F175D3DCCD1}">
              <a14:hiddenFill xmlns:a14="http://schemas.microsoft.com/office/drawing/2010/main">
                <a:noFill/>
              </a14:hiddenFill>
            </a:ext>
          </a:extLst>
        </p:spPr>
      </p:cxnSp>
      <p:cxnSp>
        <p:nvCxnSpPr>
          <p:cNvPr id="15371" name="直接连接符 28">
            <a:extLst>
              <a:ext uri="{FF2B5EF4-FFF2-40B4-BE49-F238E27FC236}">
                <a16:creationId xmlns:a16="http://schemas.microsoft.com/office/drawing/2014/main" id="{DC804E03-36A0-48C9-A245-3B5DA97D909B}"/>
              </a:ext>
            </a:extLst>
          </p:cNvPr>
          <p:cNvCxnSpPr>
            <a:cxnSpLocks noChangeShapeType="1"/>
          </p:cNvCxnSpPr>
          <p:nvPr/>
        </p:nvCxnSpPr>
        <p:spPr bwMode="auto">
          <a:xfrm>
            <a:off x="3028950" y="3994150"/>
            <a:ext cx="4713288" cy="0"/>
          </a:xfrm>
          <a:prstGeom prst="line">
            <a:avLst/>
          </a:prstGeom>
          <a:noFill/>
          <a:ln w="19050">
            <a:solidFill>
              <a:srgbClr val="BFBFBF"/>
            </a:solidFill>
            <a:prstDash val="dash"/>
            <a:round/>
            <a:headEnd/>
            <a:tailEnd/>
          </a:ln>
          <a:extLst>
            <a:ext uri="{909E8E84-426E-40DD-AFC4-6F175D3DCCD1}">
              <a14:hiddenFill xmlns:a14="http://schemas.microsoft.com/office/drawing/2010/main">
                <a:noFill/>
              </a14:hiddenFill>
            </a:ext>
          </a:extLst>
        </p:spPr>
      </p:cxnSp>
      <p:grpSp>
        <p:nvGrpSpPr>
          <p:cNvPr id="15372" name="组合 43">
            <a:extLst>
              <a:ext uri="{FF2B5EF4-FFF2-40B4-BE49-F238E27FC236}">
                <a16:creationId xmlns:a16="http://schemas.microsoft.com/office/drawing/2014/main" id="{A41BA993-BD81-4D2A-BCFF-B214AFE22B0A}"/>
              </a:ext>
            </a:extLst>
          </p:cNvPr>
          <p:cNvGrpSpPr>
            <a:grpSpLocks/>
          </p:cNvGrpSpPr>
          <p:nvPr/>
        </p:nvGrpSpPr>
        <p:grpSpPr bwMode="auto">
          <a:xfrm>
            <a:off x="3006725" y="1855788"/>
            <a:ext cx="522288" cy="534987"/>
            <a:chOff x="0" y="0"/>
            <a:chExt cx="707886" cy="731072"/>
          </a:xfrm>
        </p:grpSpPr>
        <p:sp>
          <p:nvSpPr>
            <p:cNvPr id="26" name="椭圆 44">
              <a:extLst>
                <a:ext uri="{FF2B5EF4-FFF2-40B4-BE49-F238E27FC236}">
                  <a16:creationId xmlns:a16="http://schemas.microsoft.com/office/drawing/2014/main" id="{C82E9B43-D97A-4903-A5E1-C45BCDC653A7}"/>
                </a:ext>
              </a:extLst>
            </p:cNvPr>
            <p:cNvSpPr>
              <a:spLocks noChangeArrowheads="1"/>
            </p:cNvSpPr>
            <p:nvPr/>
          </p:nvSpPr>
          <p:spPr bwMode="auto">
            <a:xfrm>
              <a:off x="0" y="0"/>
              <a:ext cx="707886" cy="707210"/>
            </a:xfrm>
            <a:prstGeom prst="ellipse">
              <a:avLst/>
            </a:prstGeom>
            <a:solidFill>
              <a:schemeClr val="accent5">
                <a:lumMod val="50000"/>
              </a:schemeClr>
            </a:solidFill>
            <a:ln w="12700">
              <a:solidFill>
                <a:srgbClr val="1C59B6"/>
              </a:solidFill>
              <a:round/>
              <a:headEnd/>
              <a:tailEnd/>
            </a:ln>
          </p:spPr>
          <p:txBody>
            <a:bodyPr anchor="ctr"/>
            <a:lstStyle/>
            <a:p>
              <a:pPr algn="ctr" eaLnBrk="1" hangingPunct="1">
                <a:buFont typeface="Arial" charset="0"/>
                <a:buNone/>
                <a:defRPr/>
              </a:pPr>
              <a:endParaRPr lang="zh-CN" altLang="en-US" sz="1600">
                <a:solidFill>
                  <a:srgbClr val="FF0000"/>
                </a:solidFill>
                <a:latin typeface="Arial" charset="0"/>
              </a:endParaRPr>
            </a:p>
          </p:txBody>
        </p:sp>
        <p:sp>
          <p:nvSpPr>
            <p:cNvPr id="15385" name="文本框 45">
              <a:extLst>
                <a:ext uri="{FF2B5EF4-FFF2-40B4-BE49-F238E27FC236}">
                  <a16:creationId xmlns:a16="http://schemas.microsoft.com/office/drawing/2014/main" id="{24F96EB7-5765-48A6-BB52-B0077BB01E9A}"/>
                </a:ext>
              </a:extLst>
            </p:cNvPr>
            <p:cNvSpPr txBox="1">
              <a:spLocks noChangeArrowheads="1"/>
            </p:cNvSpPr>
            <p:nvPr/>
          </p:nvSpPr>
          <p:spPr bwMode="auto">
            <a:xfrm>
              <a:off x="132321" y="15742"/>
              <a:ext cx="552450" cy="715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800">
                  <a:solidFill>
                    <a:schemeClr val="bg1"/>
                  </a:solidFill>
                  <a:latin typeface="Impact" panose="020B0806030902050204" pitchFamily="34" charset="0"/>
                </a:rPr>
                <a:t>2</a:t>
              </a:r>
              <a:endParaRPr lang="zh-CN" altLang="en-US" sz="2800">
                <a:solidFill>
                  <a:schemeClr val="bg1"/>
                </a:solidFill>
                <a:latin typeface="Impact" panose="020B0806030902050204" pitchFamily="34" charset="0"/>
              </a:endParaRPr>
            </a:p>
          </p:txBody>
        </p:sp>
      </p:grpSp>
      <p:grpSp>
        <p:nvGrpSpPr>
          <p:cNvPr id="15373" name="组合 43">
            <a:extLst>
              <a:ext uri="{FF2B5EF4-FFF2-40B4-BE49-F238E27FC236}">
                <a16:creationId xmlns:a16="http://schemas.microsoft.com/office/drawing/2014/main" id="{DF5DCA5A-2D7C-4C12-A6D5-9E040821EB45}"/>
              </a:ext>
            </a:extLst>
          </p:cNvPr>
          <p:cNvGrpSpPr>
            <a:grpSpLocks/>
          </p:cNvGrpSpPr>
          <p:nvPr/>
        </p:nvGrpSpPr>
        <p:grpSpPr bwMode="auto">
          <a:xfrm>
            <a:off x="3028950" y="2651125"/>
            <a:ext cx="522288" cy="534988"/>
            <a:chOff x="0" y="0"/>
            <a:chExt cx="707886" cy="731070"/>
          </a:xfrm>
        </p:grpSpPr>
        <p:sp>
          <p:nvSpPr>
            <p:cNvPr id="29" name="椭圆 44">
              <a:extLst>
                <a:ext uri="{FF2B5EF4-FFF2-40B4-BE49-F238E27FC236}">
                  <a16:creationId xmlns:a16="http://schemas.microsoft.com/office/drawing/2014/main" id="{57FDB841-4422-42C2-AFE6-58B8AC1E9F35}"/>
                </a:ext>
              </a:extLst>
            </p:cNvPr>
            <p:cNvSpPr>
              <a:spLocks noChangeArrowheads="1"/>
            </p:cNvSpPr>
            <p:nvPr/>
          </p:nvSpPr>
          <p:spPr bwMode="auto">
            <a:xfrm>
              <a:off x="0" y="0"/>
              <a:ext cx="707886" cy="707207"/>
            </a:xfrm>
            <a:prstGeom prst="ellipse">
              <a:avLst/>
            </a:prstGeom>
            <a:solidFill>
              <a:schemeClr val="accent5">
                <a:lumMod val="50000"/>
              </a:schemeClr>
            </a:solidFill>
            <a:ln w="12700">
              <a:solidFill>
                <a:srgbClr val="1C59B6"/>
              </a:solidFill>
              <a:round/>
              <a:headEnd/>
              <a:tailEnd/>
            </a:ln>
          </p:spPr>
          <p:txBody>
            <a:bodyPr anchor="ctr"/>
            <a:lstStyle/>
            <a:p>
              <a:pPr algn="ctr" eaLnBrk="1" hangingPunct="1">
                <a:buFont typeface="Arial" charset="0"/>
                <a:buNone/>
                <a:defRPr/>
              </a:pPr>
              <a:endParaRPr lang="zh-CN" altLang="en-US" sz="1600">
                <a:solidFill>
                  <a:srgbClr val="FF0000"/>
                </a:solidFill>
                <a:latin typeface="Arial" charset="0"/>
              </a:endParaRPr>
            </a:p>
          </p:txBody>
        </p:sp>
        <p:sp>
          <p:nvSpPr>
            <p:cNvPr id="15383" name="文本框 45">
              <a:extLst>
                <a:ext uri="{FF2B5EF4-FFF2-40B4-BE49-F238E27FC236}">
                  <a16:creationId xmlns:a16="http://schemas.microsoft.com/office/drawing/2014/main" id="{B5E0FF27-8B2F-4784-AA9C-02A591CCA214}"/>
                </a:ext>
              </a:extLst>
            </p:cNvPr>
            <p:cNvSpPr txBox="1">
              <a:spLocks noChangeArrowheads="1"/>
            </p:cNvSpPr>
            <p:nvPr/>
          </p:nvSpPr>
          <p:spPr bwMode="auto">
            <a:xfrm>
              <a:off x="75047" y="15742"/>
              <a:ext cx="552450" cy="715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800">
                  <a:solidFill>
                    <a:schemeClr val="bg1"/>
                  </a:solidFill>
                  <a:latin typeface="Impact" panose="020B0806030902050204" pitchFamily="34" charset="0"/>
                </a:rPr>
                <a:t>3</a:t>
              </a:r>
              <a:endParaRPr lang="zh-CN" altLang="en-US" sz="2800">
                <a:solidFill>
                  <a:schemeClr val="bg1"/>
                </a:solidFill>
                <a:latin typeface="Impact" panose="020B0806030902050204" pitchFamily="34" charset="0"/>
              </a:endParaRPr>
            </a:p>
          </p:txBody>
        </p:sp>
      </p:grpSp>
      <p:grpSp>
        <p:nvGrpSpPr>
          <p:cNvPr id="15374" name="组合 43">
            <a:extLst>
              <a:ext uri="{FF2B5EF4-FFF2-40B4-BE49-F238E27FC236}">
                <a16:creationId xmlns:a16="http://schemas.microsoft.com/office/drawing/2014/main" id="{BF919771-ECA5-4D97-BE46-7C7CFEB794E7}"/>
              </a:ext>
            </a:extLst>
          </p:cNvPr>
          <p:cNvGrpSpPr>
            <a:grpSpLocks/>
          </p:cNvGrpSpPr>
          <p:nvPr/>
        </p:nvGrpSpPr>
        <p:grpSpPr bwMode="auto">
          <a:xfrm>
            <a:off x="3046413" y="3368675"/>
            <a:ext cx="522287" cy="534988"/>
            <a:chOff x="0" y="0"/>
            <a:chExt cx="707886" cy="731070"/>
          </a:xfrm>
        </p:grpSpPr>
        <p:sp>
          <p:nvSpPr>
            <p:cNvPr id="32" name="椭圆 44">
              <a:extLst>
                <a:ext uri="{FF2B5EF4-FFF2-40B4-BE49-F238E27FC236}">
                  <a16:creationId xmlns:a16="http://schemas.microsoft.com/office/drawing/2014/main" id="{765A8075-DB9D-4010-92F3-76392156C806}"/>
                </a:ext>
              </a:extLst>
            </p:cNvPr>
            <p:cNvSpPr>
              <a:spLocks noChangeArrowheads="1"/>
            </p:cNvSpPr>
            <p:nvPr/>
          </p:nvSpPr>
          <p:spPr bwMode="auto">
            <a:xfrm>
              <a:off x="0" y="0"/>
              <a:ext cx="707886" cy="707207"/>
            </a:xfrm>
            <a:prstGeom prst="ellipse">
              <a:avLst/>
            </a:prstGeom>
            <a:solidFill>
              <a:schemeClr val="accent5">
                <a:lumMod val="50000"/>
              </a:schemeClr>
            </a:solidFill>
            <a:ln w="12700">
              <a:solidFill>
                <a:srgbClr val="1C59B6"/>
              </a:solidFill>
              <a:round/>
              <a:headEnd/>
              <a:tailEnd/>
            </a:ln>
          </p:spPr>
          <p:txBody>
            <a:bodyPr anchor="ctr"/>
            <a:lstStyle/>
            <a:p>
              <a:pPr algn="ctr" eaLnBrk="1" hangingPunct="1">
                <a:buFont typeface="Arial" charset="0"/>
                <a:buNone/>
                <a:defRPr/>
              </a:pPr>
              <a:endParaRPr lang="zh-CN" altLang="en-US" sz="1600">
                <a:solidFill>
                  <a:srgbClr val="FF0000"/>
                </a:solidFill>
                <a:latin typeface="Arial" charset="0"/>
              </a:endParaRPr>
            </a:p>
          </p:txBody>
        </p:sp>
        <p:sp>
          <p:nvSpPr>
            <p:cNvPr id="15381" name="文本框 45">
              <a:extLst>
                <a:ext uri="{FF2B5EF4-FFF2-40B4-BE49-F238E27FC236}">
                  <a16:creationId xmlns:a16="http://schemas.microsoft.com/office/drawing/2014/main" id="{17DC7195-ACFF-41C1-893B-FAE4B6E7C2E4}"/>
                </a:ext>
              </a:extLst>
            </p:cNvPr>
            <p:cNvSpPr txBox="1">
              <a:spLocks noChangeArrowheads="1"/>
            </p:cNvSpPr>
            <p:nvPr/>
          </p:nvSpPr>
          <p:spPr bwMode="auto">
            <a:xfrm>
              <a:off x="75655" y="15742"/>
              <a:ext cx="552449" cy="715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800">
                  <a:solidFill>
                    <a:schemeClr val="bg1"/>
                  </a:solidFill>
                  <a:latin typeface="Impact" panose="020B0806030902050204" pitchFamily="34" charset="0"/>
                </a:rPr>
                <a:t>4</a:t>
              </a:r>
              <a:endParaRPr lang="zh-CN" altLang="en-US" sz="2800">
                <a:solidFill>
                  <a:schemeClr val="bg1"/>
                </a:solidFill>
                <a:latin typeface="Impact" panose="020B0806030902050204" pitchFamily="34" charset="0"/>
              </a:endParaRPr>
            </a:p>
          </p:txBody>
        </p:sp>
      </p:grpSp>
      <p:sp>
        <p:nvSpPr>
          <p:cNvPr id="25" name="文本框 39">
            <a:extLst>
              <a:ext uri="{FF2B5EF4-FFF2-40B4-BE49-F238E27FC236}">
                <a16:creationId xmlns:a16="http://schemas.microsoft.com/office/drawing/2014/main" id="{B2A788E2-107D-43F7-B6A9-B27561270FC0}"/>
              </a:ext>
            </a:extLst>
          </p:cNvPr>
          <p:cNvSpPr txBox="1">
            <a:spLocks noChangeArrowheads="1"/>
          </p:cNvSpPr>
          <p:nvPr/>
        </p:nvSpPr>
        <p:spPr bwMode="auto">
          <a:xfrm>
            <a:off x="3667125" y="4211638"/>
            <a:ext cx="2808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400" dirty="0">
                <a:solidFill>
                  <a:schemeClr val="bg1">
                    <a:lumMod val="85000"/>
                  </a:schemeClr>
                </a:solidFill>
                <a:latin typeface="微软雅黑" panose="020B0503020204020204" pitchFamily="34" charset="-122"/>
                <a:ea typeface="微软雅黑" panose="020B0503020204020204" pitchFamily="34" charset="-122"/>
              </a:rPr>
              <a:t>Conclusion</a:t>
            </a:r>
            <a:endParaRPr lang="zh-CN" altLang="en-US" sz="2400" dirty="0">
              <a:solidFill>
                <a:schemeClr val="bg1">
                  <a:lumMod val="85000"/>
                </a:schemeClr>
              </a:solidFill>
              <a:latin typeface="微软雅黑" panose="020B0503020204020204" pitchFamily="34" charset="-122"/>
              <a:ea typeface="微软雅黑" panose="020B0503020204020204" pitchFamily="34" charset="-122"/>
            </a:endParaRPr>
          </a:p>
        </p:txBody>
      </p:sp>
      <p:cxnSp>
        <p:nvCxnSpPr>
          <p:cNvPr id="15376" name="直接连接符 28">
            <a:extLst>
              <a:ext uri="{FF2B5EF4-FFF2-40B4-BE49-F238E27FC236}">
                <a16:creationId xmlns:a16="http://schemas.microsoft.com/office/drawing/2014/main" id="{197F7A77-2D4A-4C3C-B280-8EDCFE0AC3A3}"/>
              </a:ext>
            </a:extLst>
          </p:cNvPr>
          <p:cNvCxnSpPr>
            <a:cxnSpLocks noChangeShapeType="1"/>
          </p:cNvCxnSpPr>
          <p:nvPr/>
        </p:nvCxnSpPr>
        <p:spPr bwMode="auto">
          <a:xfrm>
            <a:off x="3027363" y="4764088"/>
            <a:ext cx="4713287" cy="0"/>
          </a:xfrm>
          <a:prstGeom prst="line">
            <a:avLst/>
          </a:prstGeom>
          <a:noFill/>
          <a:ln w="19050">
            <a:solidFill>
              <a:srgbClr val="BFBFBF"/>
            </a:solidFill>
            <a:prstDash val="dash"/>
            <a:round/>
            <a:headEnd/>
            <a:tailEnd/>
          </a:ln>
          <a:extLst>
            <a:ext uri="{909E8E84-426E-40DD-AFC4-6F175D3DCCD1}">
              <a14:hiddenFill xmlns:a14="http://schemas.microsoft.com/office/drawing/2010/main">
                <a:noFill/>
              </a14:hiddenFill>
            </a:ext>
          </a:extLst>
        </p:spPr>
      </p:cxnSp>
      <p:grpSp>
        <p:nvGrpSpPr>
          <p:cNvPr id="15377" name="组合 43">
            <a:extLst>
              <a:ext uri="{FF2B5EF4-FFF2-40B4-BE49-F238E27FC236}">
                <a16:creationId xmlns:a16="http://schemas.microsoft.com/office/drawing/2014/main" id="{2C59F2BC-4BD9-45AE-BDD8-A822FCA53F52}"/>
              </a:ext>
            </a:extLst>
          </p:cNvPr>
          <p:cNvGrpSpPr>
            <a:grpSpLocks/>
          </p:cNvGrpSpPr>
          <p:nvPr/>
        </p:nvGrpSpPr>
        <p:grpSpPr bwMode="auto">
          <a:xfrm>
            <a:off x="3059113" y="4138613"/>
            <a:ext cx="522287" cy="534987"/>
            <a:chOff x="0" y="0"/>
            <a:chExt cx="707886" cy="731070"/>
          </a:xfrm>
        </p:grpSpPr>
        <p:sp>
          <p:nvSpPr>
            <p:cNvPr id="31" name="椭圆 44">
              <a:extLst>
                <a:ext uri="{FF2B5EF4-FFF2-40B4-BE49-F238E27FC236}">
                  <a16:creationId xmlns:a16="http://schemas.microsoft.com/office/drawing/2014/main" id="{7B79AC31-EE9D-42E4-A0C4-7569C3F5BEF9}"/>
                </a:ext>
              </a:extLst>
            </p:cNvPr>
            <p:cNvSpPr>
              <a:spLocks noChangeArrowheads="1"/>
            </p:cNvSpPr>
            <p:nvPr/>
          </p:nvSpPr>
          <p:spPr bwMode="auto">
            <a:xfrm>
              <a:off x="0" y="0"/>
              <a:ext cx="707886" cy="707208"/>
            </a:xfrm>
            <a:prstGeom prst="ellipse">
              <a:avLst/>
            </a:prstGeom>
            <a:solidFill>
              <a:schemeClr val="accent5">
                <a:lumMod val="50000"/>
              </a:schemeClr>
            </a:solidFill>
            <a:ln w="12700">
              <a:solidFill>
                <a:srgbClr val="1C59B6"/>
              </a:solidFill>
              <a:round/>
              <a:headEnd/>
              <a:tailEnd/>
            </a:ln>
          </p:spPr>
          <p:txBody>
            <a:bodyPr anchor="ctr"/>
            <a:lstStyle/>
            <a:p>
              <a:pPr algn="ctr" eaLnBrk="1" hangingPunct="1">
                <a:buFont typeface="Arial" charset="0"/>
                <a:buNone/>
                <a:defRPr/>
              </a:pPr>
              <a:endParaRPr lang="zh-CN" altLang="en-US" sz="1600">
                <a:solidFill>
                  <a:srgbClr val="FF0000"/>
                </a:solidFill>
                <a:latin typeface="Arial" charset="0"/>
              </a:endParaRPr>
            </a:p>
          </p:txBody>
        </p:sp>
        <p:sp>
          <p:nvSpPr>
            <p:cNvPr id="15379" name="文本框 45">
              <a:extLst>
                <a:ext uri="{FF2B5EF4-FFF2-40B4-BE49-F238E27FC236}">
                  <a16:creationId xmlns:a16="http://schemas.microsoft.com/office/drawing/2014/main" id="{2E345305-2339-45B4-B08F-9B8284DD01E3}"/>
                </a:ext>
              </a:extLst>
            </p:cNvPr>
            <p:cNvSpPr txBox="1">
              <a:spLocks noChangeArrowheads="1"/>
            </p:cNvSpPr>
            <p:nvPr/>
          </p:nvSpPr>
          <p:spPr bwMode="auto">
            <a:xfrm>
              <a:off x="97593" y="15742"/>
              <a:ext cx="552449" cy="715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800">
                  <a:solidFill>
                    <a:schemeClr val="bg1"/>
                  </a:solidFill>
                  <a:latin typeface="Impact" panose="020B0806030902050204" pitchFamily="34" charset="0"/>
                </a:rPr>
                <a:t>5</a:t>
              </a:r>
              <a:endParaRPr lang="zh-CN" altLang="en-US" sz="2800">
                <a:solidFill>
                  <a:schemeClr val="bg1"/>
                </a:solidFill>
                <a:latin typeface="Impact" panose="020B0806030902050204" pitchFamily="34" charset="0"/>
              </a:endParaRPr>
            </a:p>
          </p:txBody>
        </p:sp>
      </p:gr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5">
            <a:extLst>
              <a:ext uri="{FF2B5EF4-FFF2-40B4-BE49-F238E27FC236}">
                <a16:creationId xmlns:a16="http://schemas.microsoft.com/office/drawing/2014/main" id="{F53A2F6D-E75A-43A8-8FB7-95F6EF61BD32}"/>
              </a:ext>
            </a:extLst>
          </p:cNvPr>
          <p:cNvSpPr>
            <a:spLocks noChangeArrowheads="1"/>
          </p:cNvSpPr>
          <p:nvPr/>
        </p:nvSpPr>
        <p:spPr bwMode="auto">
          <a:xfrm>
            <a:off x="539750" y="2638425"/>
            <a:ext cx="22320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3200" b="1">
                <a:solidFill>
                  <a:srgbClr val="17365D"/>
                </a:solidFill>
                <a:latin typeface="Stencil" pitchFamily="82" charset="0"/>
                <a:ea typeface="微软雅黑" panose="020B0503020204020204" pitchFamily="34" charset="-122"/>
                <a:sym typeface="微软雅黑" panose="020B0503020204020204" pitchFamily="34" charset="-122"/>
              </a:rPr>
              <a:t>outlines</a:t>
            </a:r>
          </a:p>
        </p:txBody>
      </p:sp>
      <p:sp>
        <p:nvSpPr>
          <p:cNvPr id="5123" name="文本框 26">
            <a:extLst>
              <a:ext uri="{FF2B5EF4-FFF2-40B4-BE49-F238E27FC236}">
                <a16:creationId xmlns:a16="http://schemas.microsoft.com/office/drawing/2014/main" id="{10CA37E2-CFD5-4F98-AD6F-1A620AABB292}"/>
              </a:ext>
            </a:extLst>
          </p:cNvPr>
          <p:cNvSpPr txBox="1">
            <a:spLocks noChangeArrowheads="1"/>
          </p:cNvSpPr>
          <p:nvPr/>
        </p:nvSpPr>
        <p:spPr bwMode="auto">
          <a:xfrm>
            <a:off x="3654425" y="1136650"/>
            <a:ext cx="4346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400">
                <a:solidFill>
                  <a:srgbClr val="404040"/>
                </a:solidFill>
                <a:latin typeface="微软雅黑" panose="020B0503020204020204" pitchFamily="34" charset="-122"/>
                <a:ea typeface="微软雅黑" panose="020B0503020204020204" pitchFamily="34" charset="-122"/>
              </a:rPr>
              <a:t>Background</a:t>
            </a:r>
            <a:endParaRPr lang="zh-CN" altLang="en-US" sz="2400">
              <a:solidFill>
                <a:srgbClr val="404040"/>
              </a:solidFill>
              <a:latin typeface="微软雅黑" panose="020B0503020204020204" pitchFamily="34" charset="-122"/>
              <a:ea typeface="微软雅黑" panose="020B0503020204020204" pitchFamily="34" charset="-122"/>
            </a:endParaRPr>
          </a:p>
        </p:txBody>
      </p:sp>
      <p:sp>
        <p:nvSpPr>
          <p:cNvPr id="5124" name="文本框 31">
            <a:extLst>
              <a:ext uri="{FF2B5EF4-FFF2-40B4-BE49-F238E27FC236}">
                <a16:creationId xmlns:a16="http://schemas.microsoft.com/office/drawing/2014/main" id="{C051A4DE-D152-4D0E-B464-09AF8D62AA00}"/>
              </a:ext>
            </a:extLst>
          </p:cNvPr>
          <p:cNvSpPr txBox="1">
            <a:spLocks noChangeArrowheads="1"/>
          </p:cNvSpPr>
          <p:nvPr/>
        </p:nvSpPr>
        <p:spPr bwMode="auto">
          <a:xfrm>
            <a:off x="3652838" y="1933575"/>
            <a:ext cx="3352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400">
                <a:solidFill>
                  <a:srgbClr val="404040"/>
                </a:solidFill>
                <a:latin typeface="微软雅黑" panose="020B0503020204020204" pitchFamily="34" charset="-122"/>
                <a:ea typeface="微软雅黑" panose="020B0503020204020204" pitchFamily="34" charset="-122"/>
              </a:rPr>
              <a:t>Motivation</a:t>
            </a:r>
            <a:endParaRPr lang="zh-CN" altLang="en-US" sz="2400">
              <a:solidFill>
                <a:srgbClr val="404040"/>
              </a:solidFill>
              <a:latin typeface="微软雅黑" panose="020B0503020204020204" pitchFamily="34" charset="-122"/>
              <a:ea typeface="微软雅黑" panose="020B0503020204020204" pitchFamily="34" charset="-122"/>
            </a:endParaRPr>
          </a:p>
        </p:txBody>
      </p:sp>
      <p:sp>
        <p:nvSpPr>
          <p:cNvPr id="5125" name="文本框 35">
            <a:extLst>
              <a:ext uri="{FF2B5EF4-FFF2-40B4-BE49-F238E27FC236}">
                <a16:creationId xmlns:a16="http://schemas.microsoft.com/office/drawing/2014/main" id="{3F1EF181-8B36-4BAB-A241-8F429DACC959}"/>
              </a:ext>
            </a:extLst>
          </p:cNvPr>
          <p:cNvSpPr txBox="1">
            <a:spLocks noChangeArrowheads="1"/>
          </p:cNvSpPr>
          <p:nvPr/>
        </p:nvSpPr>
        <p:spPr bwMode="auto">
          <a:xfrm>
            <a:off x="3657600" y="2740025"/>
            <a:ext cx="2808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400">
                <a:solidFill>
                  <a:srgbClr val="404040"/>
                </a:solidFill>
                <a:latin typeface="微软雅黑" panose="020B0503020204020204" pitchFamily="34" charset="-122"/>
                <a:ea typeface="微软雅黑" panose="020B0503020204020204" pitchFamily="34" charset="-122"/>
              </a:rPr>
              <a:t>Model</a:t>
            </a:r>
            <a:endParaRPr lang="zh-CN" altLang="en-US" sz="2400">
              <a:solidFill>
                <a:srgbClr val="404040"/>
              </a:solidFill>
              <a:latin typeface="微软雅黑" panose="020B0503020204020204" pitchFamily="34" charset="-122"/>
              <a:ea typeface="微软雅黑" panose="020B0503020204020204" pitchFamily="34" charset="-122"/>
            </a:endParaRPr>
          </a:p>
        </p:txBody>
      </p:sp>
      <p:sp>
        <p:nvSpPr>
          <p:cNvPr id="5126" name="文本框 39">
            <a:extLst>
              <a:ext uri="{FF2B5EF4-FFF2-40B4-BE49-F238E27FC236}">
                <a16:creationId xmlns:a16="http://schemas.microsoft.com/office/drawing/2014/main" id="{F5B97D85-7948-4D03-B8AB-C580B4E03060}"/>
              </a:ext>
            </a:extLst>
          </p:cNvPr>
          <p:cNvSpPr txBox="1">
            <a:spLocks noChangeArrowheads="1"/>
          </p:cNvSpPr>
          <p:nvPr/>
        </p:nvSpPr>
        <p:spPr bwMode="auto">
          <a:xfrm>
            <a:off x="3667125" y="3432175"/>
            <a:ext cx="2808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400">
                <a:solidFill>
                  <a:srgbClr val="404040"/>
                </a:solidFill>
                <a:latin typeface="微软雅黑" panose="020B0503020204020204" pitchFamily="34" charset="-122"/>
                <a:ea typeface="微软雅黑" panose="020B0503020204020204" pitchFamily="34" charset="-122"/>
              </a:rPr>
              <a:t>Experiment</a:t>
            </a:r>
            <a:endParaRPr lang="zh-CN" altLang="en-US" sz="2400">
              <a:solidFill>
                <a:srgbClr val="404040"/>
              </a:solidFill>
              <a:latin typeface="微软雅黑" panose="020B0503020204020204" pitchFamily="34" charset="-122"/>
              <a:ea typeface="微软雅黑" panose="020B0503020204020204" pitchFamily="34" charset="-122"/>
            </a:endParaRPr>
          </a:p>
        </p:txBody>
      </p:sp>
      <p:grpSp>
        <p:nvGrpSpPr>
          <p:cNvPr id="5127" name="组合 43">
            <a:extLst>
              <a:ext uri="{FF2B5EF4-FFF2-40B4-BE49-F238E27FC236}">
                <a16:creationId xmlns:a16="http://schemas.microsoft.com/office/drawing/2014/main" id="{52E35AF1-27EF-437D-9009-A0256DFADB09}"/>
              </a:ext>
            </a:extLst>
          </p:cNvPr>
          <p:cNvGrpSpPr>
            <a:grpSpLocks/>
          </p:cNvGrpSpPr>
          <p:nvPr/>
        </p:nvGrpSpPr>
        <p:grpSpPr bwMode="auto">
          <a:xfrm>
            <a:off x="2987675" y="1057275"/>
            <a:ext cx="522288" cy="534988"/>
            <a:chOff x="0" y="0"/>
            <a:chExt cx="707886" cy="731416"/>
          </a:xfrm>
        </p:grpSpPr>
        <p:sp>
          <p:nvSpPr>
            <p:cNvPr id="16" name="椭圆 44">
              <a:extLst>
                <a:ext uri="{FF2B5EF4-FFF2-40B4-BE49-F238E27FC236}">
                  <a16:creationId xmlns:a16="http://schemas.microsoft.com/office/drawing/2014/main" id="{0A552F54-0E07-4D0D-B708-771223A7055E}"/>
                </a:ext>
              </a:extLst>
            </p:cNvPr>
            <p:cNvSpPr>
              <a:spLocks noChangeArrowheads="1"/>
            </p:cNvSpPr>
            <p:nvPr/>
          </p:nvSpPr>
          <p:spPr bwMode="auto">
            <a:xfrm>
              <a:off x="0" y="0"/>
              <a:ext cx="707886" cy="707541"/>
            </a:xfrm>
            <a:prstGeom prst="ellipse">
              <a:avLst/>
            </a:prstGeom>
            <a:solidFill>
              <a:schemeClr val="accent5">
                <a:lumMod val="50000"/>
              </a:schemeClr>
            </a:solidFill>
            <a:ln w="12700">
              <a:solidFill>
                <a:srgbClr val="1C59B6"/>
              </a:solidFill>
              <a:round/>
              <a:headEnd/>
              <a:tailEnd/>
            </a:ln>
          </p:spPr>
          <p:txBody>
            <a:bodyPr anchor="ctr"/>
            <a:lstStyle/>
            <a:p>
              <a:pPr algn="ctr" eaLnBrk="1" hangingPunct="1">
                <a:buFont typeface="Arial" charset="0"/>
                <a:buNone/>
                <a:defRPr/>
              </a:pPr>
              <a:endParaRPr lang="zh-CN" altLang="en-US" sz="1600">
                <a:solidFill>
                  <a:srgbClr val="FF0000"/>
                </a:solidFill>
                <a:latin typeface="Arial" charset="0"/>
              </a:endParaRPr>
            </a:p>
          </p:txBody>
        </p:sp>
        <p:sp>
          <p:nvSpPr>
            <p:cNvPr id="5147" name="文本框 45">
              <a:extLst>
                <a:ext uri="{FF2B5EF4-FFF2-40B4-BE49-F238E27FC236}">
                  <a16:creationId xmlns:a16="http://schemas.microsoft.com/office/drawing/2014/main" id="{7B6CA67D-0D60-4FAD-93EB-407E219B288A}"/>
                </a:ext>
              </a:extLst>
            </p:cNvPr>
            <p:cNvSpPr txBox="1">
              <a:spLocks noChangeArrowheads="1"/>
            </p:cNvSpPr>
            <p:nvPr/>
          </p:nvSpPr>
          <p:spPr bwMode="auto">
            <a:xfrm>
              <a:off x="132321" y="15741"/>
              <a:ext cx="552450" cy="71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800">
                  <a:solidFill>
                    <a:schemeClr val="bg1"/>
                  </a:solidFill>
                  <a:latin typeface="Impact" panose="020B0806030902050204" pitchFamily="34" charset="0"/>
                </a:rPr>
                <a:t>1</a:t>
              </a:r>
              <a:endParaRPr lang="zh-CN" altLang="en-US" sz="2800">
                <a:solidFill>
                  <a:schemeClr val="bg1"/>
                </a:solidFill>
                <a:latin typeface="Impact" panose="020B0806030902050204" pitchFamily="34" charset="0"/>
              </a:endParaRPr>
            </a:p>
          </p:txBody>
        </p:sp>
      </p:grpSp>
      <p:cxnSp>
        <p:nvCxnSpPr>
          <p:cNvPr id="5128" name="直接连接符 2">
            <a:extLst>
              <a:ext uri="{FF2B5EF4-FFF2-40B4-BE49-F238E27FC236}">
                <a16:creationId xmlns:a16="http://schemas.microsoft.com/office/drawing/2014/main" id="{61DA7422-90A7-46D2-B95C-9E6EEF9E99A5}"/>
              </a:ext>
            </a:extLst>
          </p:cNvPr>
          <p:cNvCxnSpPr>
            <a:cxnSpLocks noChangeShapeType="1"/>
          </p:cNvCxnSpPr>
          <p:nvPr/>
        </p:nvCxnSpPr>
        <p:spPr bwMode="auto">
          <a:xfrm>
            <a:off x="2987675" y="1712913"/>
            <a:ext cx="4713288" cy="0"/>
          </a:xfrm>
          <a:prstGeom prst="line">
            <a:avLst/>
          </a:prstGeom>
          <a:noFill/>
          <a:ln w="19050">
            <a:solidFill>
              <a:srgbClr val="BFBFBF"/>
            </a:solidFill>
            <a:prstDash val="dash"/>
            <a:round/>
            <a:headEnd/>
            <a:tailEnd/>
          </a:ln>
          <a:extLst>
            <a:ext uri="{909E8E84-426E-40DD-AFC4-6F175D3DCCD1}">
              <a14:hiddenFill xmlns:a14="http://schemas.microsoft.com/office/drawing/2010/main">
                <a:noFill/>
              </a14:hiddenFill>
            </a:ext>
          </a:extLst>
        </p:spPr>
      </p:cxnSp>
      <p:cxnSp>
        <p:nvCxnSpPr>
          <p:cNvPr id="5129" name="直接连接符 25">
            <a:extLst>
              <a:ext uri="{FF2B5EF4-FFF2-40B4-BE49-F238E27FC236}">
                <a16:creationId xmlns:a16="http://schemas.microsoft.com/office/drawing/2014/main" id="{8482097F-51D1-4E05-A3A7-3C0854D1084C}"/>
              </a:ext>
            </a:extLst>
          </p:cNvPr>
          <p:cNvCxnSpPr>
            <a:cxnSpLocks noChangeShapeType="1"/>
          </p:cNvCxnSpPr>
          <p:nvPr/>
        </p:nvCxnSpPr>
        <p:spPr bwMode="auto">
          <a:xfrm>
            <a:off x="2990850" y="2495550"/>
            <a:ext cx="4713288" cy="0"/>
          </a:xfrm>
          <a:prstGeom prst="line">
            <a:avLst/>
          </a:prstGeom>
          <a:noFill/>
          <a:ln w="19050">
            <a:solidFill>
              <a:srgbClr val="BFBFBF"/>
            </a:solidFill>
            <a:prstDash val="dash"/>
            <a:round/>
            <a:headEnd/>
            <a:tailEnd/>
          </a:ln>
          <a:extLst>
            <a:ext uri="{909E8E84-426E-40DD-AFC4-6F175D3DCCD1}">
              <a14:hiddenFill xmlns:a14="http://schemas.microsoft.com/office/drawing/2010/main">
                <a:noFill/>
              </a14:hiddenFill>
            </a:ext>
          </a:extLst>
        </p:spPr>
      </p:cxnSp>
      <p:cxnSp>
        <p:nvCxnSpPr>
          <p:cNvPr id="5130" name="直接连接符 27">
            <a:extLst>
              <a:ext uri="{FF2B5EF4-FFF2-40B4-BE49-F238E27FC236}">
                <a16:creationId xmlns:a16="http://schemas.microsoft.com/office/drawing/2014/main" id="{719D11EA-CB66-46AB-AC2E-9DB531506114}"/>
              </a:ext>
            </a:extLst>
          </p:cNvPr>
          <p:cNvCxnSpPr>
            <a:cxnSpLocks noChangeShapeType="1"/>
          </p:cNvCxnSpPr>
          <p:nvPr/>
        </p:nvCxnSpPr>
        <p:spPr bwMode="auto">
          <a:xfrm>
            <a:off x="2987675" y="3281363"/>
            <a:ext cx="4713288" cy="0"/>
          </a:xfrm>
          <a:prstGeom prst="line">
            <a:avLst/>
          </a:prstGeom>
          <a:noFill/>
          <a:ln w="19050">
            <a:solidFill>
              <a:srgbClr val="BFBFBF"/>
            </a:solidFill>
            <a:prstDash val="dash"/>
            <a:round/>
            <a:headEnd/>
            <a:tailEnd/>
          </a:ln>
          <a:extLst>
            <a:ext uri="{909E8E84-426E-40DD-AFC4-6F175D3DCCD1}">
              <a14:hiddenFill xmlns:a14="http://schemas.microsoft.com/office/drawing/2010/main">
                <a:noFill/>
              </a14:hiddenFill>
            </a:ext>
          </a:extLst>
        </p:spPr>
      </p:cxnSp>
      <p:cxnSp>
        <p:nvCxnSpPr>
          <p:cNvPr id="5131" name="直接连接符 28">
            <a:extLst>
              <a:ext uri="{FF2B5EF4-FFF2-40B4-BE49-F238E27FC236}">
                <a16:creationId xmlns:a16="http://schemas.microsoft.com/office/drawing/2014/main" id="{828B025B-B104-42B9-85F8-2DF15C90BCDF}"/>
              </a:ext>
            </a:extLst>
          </p:cNvPr>
          <p:cNvCxnSpPr>
            <a:cxnSpLocks noChangeShapeType="1"/>
          </p:cNvCxnSpPr>
          <p:nvPr/>
        </p:nvCxnSpPr>
        <p:spPr bwMode="auto">
          <a:xfrm>
            <a:off x="3028950" y="3994150"/>
            <a:ext cx="4713288" cy="0"/>
          </a:xfrm>
          <a:prstGeom prst="line">
            <a:avLst/>
          </a:prstGeom>
          <a:noFill/>
          <a:ln w="19050">
            <a:solidFill>
              <a:srgbClr val="BFBFBF"/>
            </a:solidFill>
            <a:prstDash val="dash"/>
            <a:round/>
            <a:headEnd/>
            <a:tailEnd/>
          </a:ln>
          <a:extLst>
            <a:ext uri="{909E8E84-426E-40DD-AFC4-6F175D3DCCD1}">
              <a14:hiddenFill xmlns:a14="http://schemas.microsoft.com/office/drawing/2010/main">
                <a:noFill/>
              </a14:hiddenFill>
            </a:ext>
          </a:extLst>
        </p:spPr>
      </p:cxnSp>
      <p:grpSp>
        <p:nvGrpSpPr>
          <p:cNvPr id="5132" name="组合 43">
            <a:extLst>
              <a:ext uri="{FF2B5EF4-FFF2-40B4-BE49-F238E27FC236}">
                <a16:creationId xmlns:a16="http://schemas.microsoft.com/office/drawing/2014/main" id="{EF9377AB-00AE-4873-AB41-C5797ECDF2C8}"/>
              </a:ext>
            </a:extLst>
          </p:cNvPr>
          <p:cNvGrpSpPr>
            <a:grpSpLocks/>
          </p:cNvGrpSpPr>
          <p:nvPr/>
        </p:nvGrpSpPr>
        <p:grpSpPr bwMode="auto">
          <a:xfrm>
            <a:off x="3006725" y="1855788"/>
            <a:ext cx="522288" cy="534987"/>
            <a:chOff x="0" y="0"/>
            <a:chExt cx="707886" cy="731072"/>
          </a:xfrm>
        </p:grpSpPr>
        <p:sp>
          <p:nvSpPr>
            <p:cNvPr id="26" name="椭圆 44">
              <a:extLst>
                <a:ext uri="{FF2B5EF4-FFF2-40B4-BE49-F238E27FC236}">
                  <a16:creationId xmlns:a16="http://schemas.microsoft.com/office/drawing/2014/main" id="{0FEAC0F4-404E-4546-BAFB-A57547148E05}"/>
                </a:ext>
              </a:extLst>
            </p:cNvPr>
            <p:cNvSpPr>
              <a:spLocks noChangeArrowheads="1"/>
            </p:cNvSpPr>
            <p:nvPr/>
          </p:nvSpPr>
          <p:spPr bwMode="auto">
            <a:xfrm>
              <a:off x="0" y="0"/>
              <a:ext cx="707886" cy="707210"/>
            </a:xfrm>
            <a:prstGeom prst="ellipse">
              <a:avLst/>
            </a:prstGeom>
            <a:solidFill>
              <a:schemeClr val="accent5">
                <a:lumMod val="50000"/>
              </a:schemeClr>
            </a:solidFill>
            <a:ln w="12700">
              <a:solidFill>
                <a:srgbClr val="1C59B6"/>
              </a:solidFill>
              <a:round/>
              <a:headEnd/>
              <a:tailEnd/>
            </a:ln>
          </p:spPr>
          <p:txBody>
            <a:bodyPr anchor="ctr"/>
            <a:lstStyle/>
            <a:p>
              <a:pPr algn="ctr" eaLnBrk="1" hangingPunct="1">
                <a:buFont typeface="Arial" charset="0"/>
                <a:buNone/>
                <a:defRPr/>
              </a:pPr>
              <a:endParaRPr lang="zh-CN" altLang="en-US" sz="1600">
                <a:solidFill>
                  <a:srgbClr val="FF0000"/>
                </a:solidFill>
                <a:latin typeface="Arial" charset="0"/>
              </a:endParaRPr>
            </a:p>
          </p:txBody>
        </p:sp>
        <p:sp>
          <p:nvSpPr>
            <p:cNvPr id="5145" name="文本框 45">
              <a:extLst>
                <a:ext uri="{FF2B5EF4-FFF2-40B4-BE49-F238E27FC236}">
                  <a16:creationId xmlns:a16="http://schemas.microsoft.com/office/drawing/2014/main" id="{DA2DFA8F-1E03-4E63-969A-3CE2262B00DD}"/>
                </a:ext>
              </a:extLst>
            </p:cNvPr>
            <p:cNvSpPr txBox="1">
              <a:spLocks noChangeArrowheads="1"/>
            </p:cNvSpPr>
            <p:nvPr/>
          </p:nvSpPr>
          <p:spPr bwMode="auto">
            <a:xfrm>
              <a:off x="132321" y="15742"/>
              <a:ext cx="552450" cy="715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800">
                  <a:solidFill>
                    <a:schemeClr val="bg1"/>
                  </a:solidFill>
                  <a:latin typeface="Impact" panose="020B0806030902050204" pitchFamily="34" charset="0"/>
                </a:rPr>
                <a:t>2</a:t>
              </a:r>
              <a:endParaRPr lang="zh-CN" altLang="en-US" sz="2800">
                <a:solidFill>
                  <a:schemeClr val="bg1"/>
                </a:solidFill>
                <a:latin typeface="Impact" panose="020B0806030902050204" pitchFamily="34" charset="0"/>
              </a:endParaRPr>
            </a:p>
          </p:txBody>
        </p:sp>
      </p:grpSp>
      <p:grpSp>
        <p:nvGrpSpPr>
          <p:cNvPr id="5133" name="组合 43">
            <a:extLst>
              <a:ext uri="{FF2B5EF4-FFF2-40B4-BE49-F238E27FC236}">
                <a16:creationId xmlns:a16="http://schemas.microsoft.com/office/drawing/2014/main" id="{DEB10319-56C3-4814-B2EC-7CE9D9487672}"/>
              </a:ext>
            </a:extLst>
          </p:cNvPr>
          <p:cNvGrpSpPr>
            <a:grpSpLocks/>
          </p:cNvGrpSpPr>
          <p:nvPr/>
        </p:nvGrpSpPr>
        <p:grpSpPr bwMode="auto">
          <a:xfrm>
            <a:off x="3028950" y="2651125"/>
            <a:ext cx="522288" cy="534988"/>
            <a:chOff x="0" y="0"/>
            <a:chExt cx="707886" cy="731070"/>
          </a:xfrm>
        </p:grpSpPr>
        <p:sp>
          <p:nvSpPr>
            <p:cNvPr id="29" name="椭圆 44">
              <a:extLst>
                <a:ext uri="{FF2B5EF4-FFF2-40B4-BE49-F238E27FC236}">
                  <a16:creationId xmlns:a16="http://schemas.microsoft.com/office/drawing/2014/main" id="{947F271D-8D19-4573-82C8-B8E9A220E8F5}"/>
                </a:ext>
              </a:extLst>
            </p:cNvPr>
            <p:cNvSpPr>
              <a:spLocks noChangeArrowheads="1"/>
            </p:cNvSpPr>
            <p:nvPr/>
          </p:nvSpPr>
          <p:spPr bwMode="auto">
            <a:xfrm>
              <a:off x="0" y="0"/>
              <a:ext cx="707886" cy="707207"/>
            </a:xfrm>
            <a:prstGeom prst="ellipse">
              <a:avLst/>
            </a:prstGeom>
            <a:solidFill>
              <a:schemeClr val="accent5">
                <a:lumMod val="50000"/>
              </a:schemeClr>
            </a:solidFill>
            <a:ln w="12700">
              <a:solidFill>
                <a:srgbClr val="1C59B6"/>
              </a:solidFill>
              <a:round/>
              <a:headEnd/>
              <a:tailEnd/>
            </a:ln>
          </p:spPr>
          <p:txBody>
            <a:bodyPr anchor="ctr"/>
            <a:lstStyle/>
            <a:p>
              <a:pPr algn="ctr" eaLnBrk="1" hangingPunct="1">
                <a:buFont typeface="Arial" charset="0"/>
                <a:buNone/>
                <a:defRPr/>
              </a:pPr>
              <a:endParaRPr lang="zh-CN" altLang="en-US" sz="1600">
                <a:solidFill>
                  <a:srgbClr val="FF0000"/>
                </a:solidFill>
                <a:latin typeface="Arial" charset="0"/>
              </a:endParaRPr>
            </a:p>
          </p:txBody>
        </p:sp>
        <p:sp>
          <p:nvSpPr>
            <p:cNvPr id="5143" name="文本框 45">
              <a:extLst>
                <a:ext uri="{FF2B5EF4-FFF2-40B4-BE49-F238E27FC236}">
                  <a16:creationId xmlns:a16="http://schemas.microsoft.com/office/drawing/2014/main" id="{23DC926E-7F49-4A4B-86C0-83459A8EDB25}"/>
                </a:ext>
              </a:extLst>
            </p:cNvPr>
            <p:cNvSpPr txBox="1">
              <a:spLocks noChangeArrowheads="1"/>
            </p:cNvSpPr>
            <p:nvPr/>
          </p:nvSpPr>
          <p:spPr bwMode="auto">
            <a:xfrm>
              <a:off x="75047" y="15742"/>
              <a:ext cx="552450" cy="715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800">
                  <a:solidFill>
                    <a:schemeClr val="bg1"/>
                  </a:solidFill>
                  <a:latin typeface="Impact" panose="020B0806030902050204" pitchFamily="34" charset="0"/>
                </a:rPr>
                <a:t>3</a:t>
              </a:r>
              <a:endParaRPr lang="zh-CN" altLang="en-US" sz="2800">
                <a:solidFill>
                  <a:schemeClr val="bg1"/>
                </a:solidFill>
                <a:latin typeface="Impact" panose="020B0806030902050204" pitchFamily="34" charset="0"/>
              </a:endParaRPr>
            </a:p>
          </p:txBody>
        </p:sp>
      </p:grpSp>
      <p:grpSp>
        <p:nvGrpSpPr>
          <p:cNvPr id="5134" name="组合 43">
            <a:extLst>
              <a:ext uri="{FF2B5EF4-FFF2-40B4-BE49-F238E27FC236}">
                <a16:creationId xmlns:a16="http://schemas.microsoft.com/office/drawing/2014/main" id="{C5FD2B40-B068-4E0B-A907-E3C560612F32}"/>
              </a:ext>
            </a:extLst>
          </p:cNvPr>
          <p:cNvGrpSpPr>
            <a:grpSpLocks/>
          </p:cNvGrpSpPr>
          <p:nvPr/>
        </p:nvGrpSpPr>
        <p:grpSpPr bwMode="auto">
          <a:xfrm>
            <a:off x="3046413" y="3368675"/>
            <a:ext cx="522287" cy="534988"/>
            <a:chOff x="0" y="0"/>
            <a:chExt cx="707886" cy="731070"/>
          </a:xfrm>
        </p:grpSpPr>
        <p:sp>
          <p:nvSpPr>
            <p:cNvPr id="32" name="椭圆 44">
              <a:extLst>
                <a:ext uri="{FF2B5EF4-FFF2-40B4-BE49-F238E27FC236}">
                  <a16:creationId xmlns:a16="http://schemas.microsoft.com/office/drawing/2014/main" id="{DC818C36-F762-44D3-AAAF-BAC514644C47}"/>
                </a:ext>
              </a:extLst>
            </p:cNvPr>
            <p:cNvSpPr>
              <a:spLocks noChangeArrowheads="1"/>
            </p:cNvSpPr>
            <p:nvPr/>
          </p:nvSpPr>
          <p:spPr bwMode="auto">
            <a:xfrm>
              <a:off x="0" y="0"/>
              <a:ext cx="707886" cy="707207"/>
            </a:xfrm>
            <a:prstGeom prst="ellipse">
              <a:avLst/>
            </a:prstGeom>
            <a:solidFill>
              <a:schemeClr val="accent5">
                <a:lumMod val="50000"/>
              </a:schemeClr>
            </a:solidFill>
            <a:ln w="12700">
              <a:solidFill>
                <a:srgbClr val="1C59B6"/>
              </a:solidFill>
              <a:round/>
              <a:headEnd/>
              <a:tailEnd/>
            </a:ln>
          </p:spPr>
          <p:txBody>
            <a:bodyPr anchor="ctr"/>
            <a:lstStyle/>
            <a:p>
              <a:pPr algn="ctr" eaLnBrk="1" hangingPunct="1">
                <a:buFont typeface="Arial" charset="0"/>
                <a:buNone/>
                <a:defRPr/>
              </a:pPr>
              <a:endParaRPr lang="zh-CN" altLang="en-US" sz="1600">
                <a:solidFill>
                  <a:srgbClr val="FF0000"/>
                </a:solidFill>
                <a:latin typeface="Arial" charset="0"/>
              </a:endParaRPr>
            </a:p>
          </p:txBody>
        </p:sp>
        <p:sp>
          <p:nvSpPr>
            <p:cNvPr id="5141" name="文本框 45">
              <a:extLst>
                <a:ext uri="{FF2B5EF4-FFF2-40B4-BE49-F238E27FC236}">
                  <a16:creationId xmlns:a16="http://schemas.microsoft.com/office/drawing/2014/main" id="{BF94857D-96CB-4AF6-ADA3-59E8CD248F8B}"/>
                </a:ext>
              </a:extLst>
            </p:cNvPr>
            <p:cNvSpPr txBox="1">
              <a:spLocks noChangeArrowheads="1"/>
            </p:cNvSpPr>
            <p:nvPr/>
          </p:nvSpPr>
          <p:spPr bwMode="auto">
            <a:xfrm>
              <a:off x="75655" y="15742"/>
              <a:ext cx="552449" cy="715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800">
                  <a:solidFill>
                    <a:schemeClr val="bg1"/>
                  </a:solidFill>
                  <a:latin typeface="Impact" panose="020B0806030902050204" pitchFamily="34" charset="0"/>
                </a:rPr>
                <a:t>4</a:t>
              </a:r>
              <a:endParaRPr lang="zh-CN" altLang="en-US" sz="2800">
                <a:solidFill>
                  <a:schemeClr val="bg1"/>
                </a:solidFill>
                <a:latin typeface="Impact" panose="020B0806030902050204" pitchFamily="34" charset="0"/>
              </a:endParaRPr>
            </a:p>
          </p:txBody>
        </p:sp>
      </p:grpSp>
      <p:sp>
        <p:nvSpPr>
          <p:cNvPr id="5135" name="文本框 39">
            <a:extLst>
              <a:ext uri="{FF2B5EF4-FFF2-40B4-BE49-F238E27FC236}">
                <a16:creationId xmlns:a16="http://schemas.microsoft.com/office/drawing/2014/main" id="{E0D39D5A-5B3F-4F14-AFFB-4ACB37CEEB6F}"/>
              </a:ext>
            </a:extLst>
          </p:cNvPr>
          <p:cNvSpPr txBox="1">
            <a:spLocks noChangeArrowheads="1"/>
          </p:cNvSpPr>
          <p:nvPr/>
        </p:nvSpPr>
        <p:spPr bwMode="auto">
          <a:xfrm>
            <a:off x="3667125" y="4211638"/>
            <a:ext cx="2808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400">
                <a:solidFill>
                  <a:srgbClr val="404040"/>
                </a:solidFill>
                <a:latin typeface="微软雅黑" panose="020B0503020204020204" pitchFamily="34" charset="-122"/>
                <a:ea typeface="微软雅黑" panose="020B0503020204020204" pitchFamily="34" charset="-122"/>
              </a:rPr>
              <a:t>Conclusion</a:t>
            </a:r>
            <a:endParaRPr lang="zh-CN" altLang="en-US" sz="2400">
              <a:solidFill>
                <a:srgbClr val="404040"/>
              </a:solidFill>
              <a:latin typeface="微软雅黑" panose="020B0503020204020204" pitchFamily="34" charset="-122"/>
              <a:ea typeface="微软雅黑" panose="020B0503020204020204" pitchFamily="34" charset="-122"/>
            </a:endParaRPr>
          </a:p>
        </p:txBody>
      </p:sp>
      <p:cxnSp>
        <p:nvCxnSpPr>
          <p:cNvPr id="5136" name="直接连接符 28">
            <a:extLst>
              <a:ext uri="{FF2B5EF4-FFF2-40B4-BE49-F238E27FC236}">
                <a16:creationId xmlns:a16="http://schemas.microsoft.com/office/drawing/2014/main" id="{CEE83493-1885-4BC4-BD0A-D54AA126A34D}"/>
              </a:ext>
            </a:extLst>
          </p:cNvPr>
          <p:cNvCxnSpPr>
            <a:cxnSpLocks noChangeShapeType="1"/>
          </p:cNvCxnSpPr>
          <p:nvPr/>
        </p:nvCxnSpPr>
        <p:spPr bwMode="auto">
          <a:xfrm>
            <a:off x="3027363" y="4764088"/>
            <a:ext cx="4713287" cy="0"/>
          </a:xfrm>
          <a:prstGeom prst="line">
            <a:avLst/>
          </a:prstGeom>
          <a:noFill/>
          <a:ln w="19050">
            <a:solidFill>
              <a:srgbClr val="BFBFBF"/>
            </a:solidFill>
            <a:prstDash val="dash"/>
            <a:round/>
            <a:headEnd/>
            <a:tailEnd/>
          </a:ln>
          <a:extLst>
            <a:ext uri="{909E8E84-426E-40DD-AFC4-6F175D3DCCD1}">
              <a14:hiddenFill xmlns:a14="http://schemas.microsoft.com/office/drawing/2010/main">
                <a:noFill/>
              </a14:hiddenFill>
            </a:ext>
          </a:extLst>
        </p:spPr>
      </p:cxnSp>
      <p:grpSp>
        <p:nvGrpSpPr>
          <p:cNvPr id="5137" name="组合 43">
            <a:extLst>
              <a:ext uri="{FF2B5EF4-FFF2-40B4-BE49-F238E27FC236}">
                <a16:creationId xmlns:a16="http://schemas.microsoft.com/office/drawing/2014/main" id="{A6D4F6B0-32E4-4367-A3DE-B84F1349846C}"/>
              </a:ext>
            </a:extLst>
          </p:cNvPr>
          <p:cNvGrpSpPr>
            <a:grpSpLocks/>
          </p:cNvGrpSpPr>
          <p:nvPr/>
        </p:nvGrpSpPr>
        <p:grpSpPr bwMode="auto">
          <a:xfrm>
            <a:off x="3059113" y="4138613"/>
            <a:ext cx="522287" cy="534987"/>
            <a:chOff x="0" y="0"/>
            <a:chExt cx="707886" cy="731070"/>
          </a:xfrm>
        </p:grpSpPr>
        <p:sp>
          <p:nvSpPr>
            <p:cNvPr id="31" name="椭圆 44">
              <a:extLst>
                <a:ext uri="{FF2B5EF4-FFF2-40B4-BE49-F238E27FC236}">
                  <a16:creationId xmlns:a16="http://schemas.microsoft.com/office/drawing/2014/main" id="{7BAFC320-A8D3-4C16-8960-9DD1250C7ED6}"/>
                </a:ext>
              </a:extLst>
            </p:cNvPr>
            <p:cNvSpPr>
              <a:spLocks noChangeArrowheads="1"/>
            </p:cNvSpPr>
            <p:nvPr/>
          </p:nvSpPr>
          <p:spPr bwMode="auto">
            <a:xfrm>
              <a:off x="0" y="0"/>
              <a:ext cx="707886" cy="707208"/>
            </a:xfrm>
            <a:prstGeom prst="ellipse">
              <a:avLst/>
            </a:prstGeom>
            <a:solidFill>
              <a:schemeClr val="accent5">
                <a:lumMod val="50000"/>
              </a:schemeClr>
            </a:solidFill>
            <a:ln w="12700">
              <a:solidFill>
                <a:srgbClr val="1C59B6"/>
              </a:solidFill>
              <a:round/>
              <a:headEnd/>
              <a:tailEnd/>
            </a:ln>
          </p:spPr>
          <p:txBody>
            <a:bodyPr anchor="ctr"/>
            <a:lstStyle/>
            <a:p>
              <a:pPr algn="ctr" eaLnBrk="1" hangingPunct="1">
                <a:buFont typeface="Arial" charset="0"/>
                <a:buNone/>
                <a:defRPr/>
              </a:pPr>
              <a:endParaRPr lang="zh-CN" altLang="en-US" sz="1600">
                <a:solidFill>
                  <a:srgbClr val="FF0000"/>
                </a:solidFill>
                <a:latin typeface="Arial" charset="0"/>
              </a:endParaRPr>
            </a:p>
          </p:txBody>
        </p:sp>
        <p:sp>
          <p:nvSpPr>
            <p:cNvPr id="5139" name="文本框 45">
              <a:extLst>
                <a:ext uri="{FF2B5EF4-FFF2-40B4-BE49-F238E27FC236}">
                  <a16:creationId xmlns:a16="http://schemas.microsoft.com/office/drawing/2014/main" id="{37968BC7-5029-4E9D-8134-D30776B08D6F}"/>
                </a:ext>
              </a:extLst>
            </p:cNvPr>
            <p:cNvSpPr txBox="1">
              <a:spLocks noChangeArrowheads="1"/>
            </p:cNvSpPr>
            <p:nvPr/>
          </p:nvSpPr>
          <p:spPr bwMode="auto">
            <a:xfrm>
              <a:off x="97593" y="15742"/>
              <a:ext cx="552449" cy="715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800">
                  <a:solidFill>
                    <a:schemeClr val="bg1"/>
                  </a:solidFill>
                  <a:latin typeface="Impact" panose="020B0806030902050204" pitchFamily="34" charset="0"/>
                </a:rPr>
                <a:t>5</a:t>
              </a:r>
              <a:endParaRPr lang="zh-CN" altLang="en-US" sz="2800">
                <a:solidFill>
                  <a:schemeClr val="bg1"/>
                </a:solidFill>
                <a:latin typeface="Impact" panose="020B0806030902050204" pitchFamily="34" charset="0"/>
              </a:endParaRPr>
            </a:p>
          </p:txBody>
        </p:sp>
      </p:gr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a:extLst>
              <a:ext uri="{FF2B5EF4-FFF2-40B4-BE49-F238E27FC236}">
                <a16:creationId xmlns:a16="http://schemas.microsoft.com/office/drawing/2014/main" id="{F18AC411-0820-4581-8186-756722806F83}"/>
              </a:ext>
            </a:extLst>
          </p:cNvPr>
          <p:cNvSpPr>
            <a:spLocks noChangeArrowheads="1"/>
          </p:cNvSpPr>
          <p:nvPr/>
        </p:nvSpPr>
        <p:spPr bwMode="auto">
          <a:xfrm>
            <a:off x="1763713" y="49213"/>
            <a:ext cx="1573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000">
                <a:latin typeface="微软雅黑" panose="020B0503020204020204" pitchFamily="34" charset="-122"/>
                <a:ea typeface="微软雅黑" panose="020B0503020204020204" pitchFamily="34" charset="-122"/>
              </a:rPr>
              <a:t>Experiment</a:t>
            </a:r>
            <a:endParaRPr lang="zh-CN" altLang="en-US" sz="200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B5FB793B-C509-4D9B-8045-D05FC89E5D86}"/>
              </a:ext>
            </a:extLst>
          </p:cNvPr>
          <p:cNvSpPr txBox="1"/>
          <p:nvPr/>
        </p:nvSpPr>
        <p:spPr>
          <a:xfrm>
            <a:off x="539720" y="913365"/>
            <a:ext cx="8208570" cy="2554545"/>
          </a:xfrm>
          <a:prstGeom prst="rect">
            <a:avLst/>
          </a:prstGeom>
          <a:noFill/>
        </p:spPr>
        <p:txBody>
          <a:bodyPr wrap="square" rtlCol="0">
            <a:spAutoFit/>
          </a:bodyPr>
          <a:lstStyle/>
          <a:p>
            <a:r>
              <a:rPr lang="en-US" altLang="zh-CN" dirty="0"/>
              <a:t>    </a:t>
            </a:r>
            <a:r>
              <a:rPr lang="en-US" altLang="zh-CN" sz="2000" dirty="0">
                <a:latin typeface="+mn-lt"/>
                <a:ea typeface="+mn-ea"/>
                <a:sym typeface="Calibri" panose="020F0502020204030204" pitchFamily="34" charset="0"/>
              </a:rPr>
              <a:t>We explore the performance of the proposed Bayesian GCNN on three well-known citation datasets : Cora, </a:t>
            </a:r>
            <a:r>
              <a:rPr lang="en-US" altLang="zh-CN" sz="2000" dirty="0" err="1">
                <a:latin typeface="+mn-lt"/>
                <a:ea typeface="+mn-ea"/>
                <a:sym typeface="Calibri" panose="020F0502020204030204" pitchFamily="34" charset="0"/>
              </a:rPr>
              <a:t>CiteSeer</a:t>
            </a:r>
            <a:r>
              <a:rPr lang="en-US" altLang="zh-CN" sz="2000" dirty="0">
                <a:latin typeface="+mn-lt"/>
                <a:ea typeface="+mn-ea"/>
                <a:sym typeface="Calibri" panose="020F0502020204030204" pitchFamily="34" charset="0"/>
              </a:rPr>
              <a:t>, and </a:t>
            </a:r>
            <a:r>
              <a:rPr lang="en-US" altLang="zh-CN" sz="2000" dirty="0" err="1">
                <a:latin typeface="+mn-lt"/>
                <a:ea typeface="+mn-ea"/>
                <a:sym typeface="Calibri" panose="020F0502020204030204" pitchFamily="34" charset="0"/>
              </a:rPr>
              <a:t>Pubmed</a:t>
            </a:r>
            <a:r>
              <a:rPr lang="en-US" altLang="zh-CN" sz="2000" dirty="0">
                <a:latin typeface="+mn-lt"/>
                <a:ea typeface="+mn-ea"/>
                <a:sym typeface="Calibri" panose="020F0502020204030204" pitchFamily="34" charset="0"/>
              </a:rPr>
              <a:t>.</a:t>
            </a:r>
          </a:p>
          <a:p>
            <a:r>
              <a:rPr lang="en-US" altLang="zh-CN" sz="2000" dirty="0">
                <a:latin typeface="+mn-lt"/>
                <a:ea typeface="+mn-ea"/>
                <a:sym typeface="Calibri" panose="020F0502020204030204" pitchFamily="34" charset="0"/>
              </a:rPr>
              <a:t>    In these datasets each node represents a document and has a sparse bag-of-words feature vector associated with it. Edges are formed whenever one document cites another.</a:t>
            </a:r>
          </a:p>
          <a:p>
            <a:r>
              <a:rPr lang="en-US" altLang="zh-CN" sz="2000" dirty="0">
                <a:latin typeface="+mn-lt"/>
                <a:ea typeface="+mn-ea"/>
                <a:sym typeface="Calibri" panose="020F0502020204030204" pitchFamily="34" charset="0"/>
              </a:rPr>
              <a:t>    </a:t>
            </a:r>
            <a:r>
              <a:rPr lang="en-US" altLang="zh-CN" sz="2000" dirty="0">
                <a:latin typeface="+mn-lt"/>
                <a:ea typeface="+mn-ea"/>
              </a:rPr>
              <a:t>Each node label represents the topic that is associated with the document.</a:t>
            </a:r>
          </a:p>
          <a:p>
            <a:r>
              <a:rPr lang="en-US" altLang="zh-CN" sz="2000" dirty="0">
                <a:latin typeface="+mn-lt"/>
                <a:ea typeface="+mn-ea"/>
              </a:rPr>
              <a:t>    We assume that we have access to several labels per class and the goal is to predict the unknown document labels.</a:t>
            </a:r>
            <a:endParaRPr lang="zh-CN" altLang="en-US" sz="2000" dirty="0">
              <a:latin typeface="+mn-lt"/>
              <a:ea typeface="+mn-ea"/>
              <a:sym typeface="Calibri" panose="020F0502020204030204" pitchFamily="34" charset="0"/>
            </a:endParaRPr>
          </a:p>
        </p:txBody>
      </p:sp>
      <p:pic>
        <p:nvPicPr>
          <p:cNvPr id="3" name="图片 2">
            <a:extLst>
              <a:ext uri="{FF2B5EF4-FFF2-40B4-BE49-F238E27FC236}">
                <a16:creationId xmlns:a16="http://schemas.microsoft.com/office/drawing/2014/main" id="{E64B63B6-8097-47F1-8807-8603CB632A2B}"/>
              </a:ext>
            </a:extLst>
          </p:cNvPr>
          <p:cNvPicPr>
            <a:picLocks noChangeAspect="1"/>
          </p:cNvPicPr>
          <p:nvPr/>
        </p:nvPicPr>
        <p:blipFill>
          <a:blip r:embed="rId2"/>
          <a:stretch>
            <a:fillRect/>
          </a:stretch>
        </p:blipFill>
        <p:spPr>
          <a:xfrm>
            <a:off x="1763713" y="3480331"/>
            <a:ext cx="5428571" cy="196190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3CBF67F6-5A08-4DCF-B6E4-62DEE2A2CD0F}"/>
              </a:ext>
            </a:extLst>
          </p:cNvPr>
          <p:cNvPicPr>
            <a:picLocks noGrp="1" noChangeAspect="1"/>
          </p:cNvPicPr>
          <p:nvPr>
            <p:ph idx="1"/>
          </p:nvPr>
        </p:nvPicPr>
        <p:blipFill>
          <a:blip r:embed="rId2"/>
          <a:stretch>
            <a:fillRect/>
          </a:stretch>
        </p:blipFill>
        <p:spPr>
          <a:xfrm>
            <a:off x="1043755" y="919008"/>
            <a:ext cx="3240225" cy="1948589"/>
          </a:xfrm>
          <a:prstGeom prst="rect">
            <a:avLst/>
          </a:prstGeom>
        </p:spPr>
      </p:pic>
      <p:pic>
        <p:nvPicPr>
          <p:cNvPr id="5" name="图片 4">
            <a:extLst>
              <a:ext uri="{FF2B5EF4-FFF2-40B4-BE49-F238E27FC236}">
                <a16:creationId xmlns:a16="http://schemas.microsoft.com/office/drawing/2014/main" id="{DFF7661E-218A-4412-891A-685D60B528FC}"/>
              </a:ext>
            </a:extLst>
          </p:cNvPr>
          <p:cNvPicPr>
            <a:picLocks noChangeAspect="1"/>
          </p:cNvPicPr>
          <p:nvPr/>
        </p:nvPicPr>
        <p:blipFill>
          <a:blip r:embed="rId3"/>
          <a:stretch>
            <a:fillRect/>
          </a:stretch>
        </p:blipFill>
        <p:spPr>
          <a:xfrm>
            <a:off x="4716011" y="919008"/>
            <a:ext cx="3337238" cy="1948589"/>
          </a:xfrm>
          <a:prstGeom prst="rect">
            <a:avLst/>
          </a:prstGeom>
        </p:spPr>
      </p:pic>
      <p:pic>
        <p:nvPicPr>
          <p:cNvPr id="6" name="图片 5">
            <a:extLst>
              <a:ext uri="{FF2B5EF4-FFF2-40B4-BE49-F238E27FC236}">
                <a16:creationId xmlns:a16="http://schemas.microsoft.com/office/drawing/2014/main" id="{34EB957D-BDDA-40E9-AC06-4712A913353D}"/>
              </a:ext>
            </a:extLst>
          </p:cNvPr>
          <p:cNvPicPr>
            <a:picLocks noChangeAspect="1"/>
          </p:cNvPicPr>
          <p:nvPr/>
        </p:nvPicPr>
        <p:blipFill>
          <a:blip r:embed="rId4"/>
          <a:stretch>
            <a:fillRect/>
          </a:stretch>
        </p:blipFill>
        <p:spPr>
          <a:xfrm>
            <a:off x="980855" y="3145521"/>
            <a:ext cx="3303125" cy="1872130"/>
          </a:xfrm>
          <a:prstGeom prst="rect">
            <a:avLst/>
          </a:prstGeom>
        </p:spPr>
      </p:pic>
      <p:sp>
        <p:nvSpPr>
          <p:cNvPr id="7" name="文本框 6">
            <a:extLst>
              <a:ext uri="{FF2B5EF4-FFF2-40B4-BE49-F238E27FC236}">
                <a16:creationId xmlns:a16="http://schemas.microsoft.com/office/drawing/2014/main" id="{F3B44C5B-0EBB-4E71-BBFA-31A10096621E}"/>
              </a:ext>
            </a:extLst>
          </p:cNvPr>
          <p:cNvSpPr txBox="1"/>
          <p:nvPr/>
        </p:nvSpPr>
        <p:spPr>
          <a:xfrm>
            <a:off x="4572000" y="3145521"/>
            <a:ext cx="4320299" cy="1938992"/>
          </a:xfrm>
          <a:prstGeom prst="rect">
            <a:avLst/>
          </a:prstGeom>
          <a:noFill/>
        </p:spPr>
        <p:txBody>
          <a:bodyPr wrap="square" rtlCol="0">
            <a:spAutoFit/>
          </a:bodyPr>
          <a:lstStyle/>
          <a:p>
            <a:r>
              <a:rPr lang="en-US" altLang="zh-CN" sz="2000" dirty="0">
                <a:latin typeface="+mn-lt"/>
                <a:ea typeface="+mn-ea"/>
              </a:rPr>
              <a:t>The </a:t>
            </a:r>
            <a:r>
              <a:rPr lang="en-US" altLang="zh-CN" sz="2000" dirty="0" err="1">
                <a:latin typeface="+mn-lt"/>
                <a:ea typeface="+mn-ea"/>
              </a:rPr>
              <a:t>Pubmed</a:t>
            </a:r>
            <a:r>
              <a:rPr lang="en-US" altLang="zh-CN" sz="2000" dirty="0">
                <a:latin typeface="+mn-lt"/>
                <a:ea typeface="+mn-ea"/>
              </a:rPr>
              <a:t> dataset has a much lower intra-community density than the other datasets and a heavy-tailed degree distribution. The assortative MMSBM is thus a relatively poor choice for the observed graph.</a:t>
            </a:r>
            <a:endParaRPr lang="zh-CN" altLang="en-US" sz="2000" dirty="0">
              <a:latin typeface="+mn-lt"/>
              <a:ea typeface="+mn-ea"/>
            </a:endParaRPr>
          </a:p>
        </p:txBody>
      </p:sp>
      <p:sp>
        <p:nvSpPr>
          <p:cNvPr id="8" name="文本框 7">
            <a:extLst>
              <a:ext uri="{FF2B5EF4-FFF2-40B4-BE49-F238E27FC236}">
                <a16:creationId xmlns:a16="http://schemas.microsoft.com/office/drawing/2014/main" id="{59E73113-12AE-44BC-990E-BBEBC6D7E16C}"/>
              </a:ext>
            </a:extLst>
          </p:cNvPr>
          <p:cNvSpPr txBox="1"/>
          <p:nvPr/>
        </p:nvSpPr>
        <p:spPr>
          <a:xfrm>
            <a:off x="2195835" y="2785495"/>
            <a:ext cx="1584109" cy="276999"/>
          </a:xfrm>
          <a:prstGeom prst="rect">
            <a:avLst/>
          </a:prstGeom>
          <a:noFill/>
        </p:spPr>
        <p:txBody>
          <a:bodyPr wrap="square" rtlCol="0">
            <a:spAutoFit/>
          </a:bodyPr>
          <a:lstStyle/>
          <a:p>
            <a:pPr algn="l"/>
            <a:r>
              <a:rPr lang="en-US" altLang="zh-CN" sz="1200" dirty="0">
                <a:latin typeface="微软雅黑" panose="020B0503020204020204" pitchFamily="34" charset="-122"/>
                <a:ea typeface="微软雅黑" panose="020B0503020204020204" pitchFamily="34" charset="-122"/>
              </a:rPr>
              <a:t>Core dataset </a:t>
            </a:r>
            <a:endParaRPr lang="zh-CN" altLang="en-US" sz="12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32CB247C-6271-424C-9C57-28401F6E8123}"/>
              </a:ext>
            </a:extLst>
          </p:cNvPr>
          <p:cNvSpPr txBox="1"/>
          <p:nvPr/>
        </p:nvSpPr>
        <p:spPr>
          <a:xfrm>
            <a:off x="2195834" y="4928981"/>
            <a:ext cx="1584109" cy="276999"/>
          </a:xfrm>
          <a:prstGeom prst="rect">
            <a:avLst/>
          </a:prstGeom>
          <a:noFill/>
        </p:spPr>
        <p:txBody>
          <a:bodyPr wrap="square" rtlCol="0">
            <a:spAutoFit/>
          </a:bodyPr>
          <a:lstStyle/>
          <a:p>
            <a:pPr algn="l"/>
            <a:r>
              <a:rPr lang="en-US" altLang="zh-CN" sz="1200" dirty="0" err="1">
                <a:latin typeface="微软雅黑" panose="020B0503020204020204" pitchFamily="34" charset="-122"/>
                <a:ea typeface="微软雅黑" panose="020B0503020204020204" pitchFamily="34" charset="-122"/>
              </a:rPr>
              <a:t>Pubmed</a:t>
            </a:r>
            <a:r>
              <a:rPr lang="en-US" altLang="zh-CN" sz="1200" dirty="0">
                <a:latin typeface="微软雅黑" panose="020B0503020204020204" pitchFamily="34" charset="-122"/>
                <a:ea typeface="微软雅黑" panose="020B0503020204020204" pitchFamily="34" charset="-122"/>
              </a:rPr>
              <a:t> dataset </a:t>
            </a:r>
            <a:endParaRPr lang="zh-CN" altLang="en-US" sz="12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6DD45DC0-CE4A-4EF4-95E5-0C46552D15D8}"/>
              </a:ext>
            </a:extLst>
          </p:cNvPr>
          <p:cNvSpPr txBox="1"/>
          <p:nvPr/>
        </p:nvSpPr>
        <p:spPr>
          <a:xfrm>
            <a:off x="5868090" y="2779421"/>
            <a:ext cx="1584109" cy="276999"/>
          </a:xfrm>
          <a:prstGeom prst="rect">
            <a:avLst/>
          </a:prstGeom>
          <a:noFill/>
        </p:spPr>
        <p:txBody>
          <a:bodyPr wrap="square" rtlCol="0">
            <a:spAutoFit/>
          </a:bodyPr>
          <a:lstStyle/>
          <a:p>
            <a:pPr algn="l"/>
            <a:r>
              <a:rPr lang="en-US" altLang="zh-CN" sz="1200" dirty="0" err="1">
                <a:latin typeface="微软雅黑" panose="020B0503020204020204" pitchFamily="34" charset="-122"/>
                <a:ea typeface="微软雅黑" panose="020B0503020204020204" pitchFamily="34" charset="-122"/>
              </a:rPr>
              <a:t>Citeseer</a:t>
            </a:r>
            <a:r>
              <a:rPr lang="en-US" altLang="zh-CN" sz="1200" dirty="0">
                <a:latin typeface="微软雅黑" panose="020B0503020204020204" pitchFamily="34" charset="-122"/>
                <a:ea typeface="微软雅黑" panose="020B0503020204020204" pitchFamily="34" charset="-122"/>
              </a:rPr>
              <a:t> dataset </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82837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3016A2E-813B-4A1F-9E4F-B1856B062518}"/>
                  </a:ext>
                </a:extLst>
              </p:cNvPr>
              <p:cNvSpPr>
                <a:spLocks noGrp="1"/>
              </p:cNvSpPr>
              <p:nvPr>
                <p:ph idx="1"/>
              </p:nvPr>
            </p:nvSpPr>
            <p:spPr>
              <a:xfrm>
                <a:off x="457200" y="841360"/>
                <a:ext cx="8229600" cy="4264040"/>
              </a:xfrm>
            </p:spPr>
            <p:txBody>
              <a:bodyPr/>
              <a:lstStyle/>
              <a:p>
                <a:r>
                  <a:rPr lang="en-US" altLang="zh-CN" sz="2000" dirty="0"/>
                  <a:t>Classification under node attacks</a:t>
                </a:r>
              </a:p>
              <a:p>
                <a:pPr marL="0" indent="0">
                  <a:buNone/>
                </a:pPr>
                <a:r>
                  <a:rPr lang="en-US" altLang="zh-CN" sz="2000" dirty="0"/>
                  <a:t>      We choose a fixed number of perturbations  </a:t>
                </a:r>
                <a14:m>
                  <m:oMath xmlns:m="http://schemas.openxmlformats.org/officeDocument/2006/math">
                    <m:r>
                      <m:rPr>
                        <m:sty m:val="p"/>
                      </m:rPr>
                      <a:rPr lang="el-GR" altLang="zh-CN" sz="2000" i="1" dirty="0" smtClean="0">
                        <a:latin typeface="Cambria Math" panose="02040503050406030204" pitchFamily="18" charset="0"/>
                        <a:ea typeface="Cambria Math" panose="02040503050406030204" pitchFamily="18" charset="0"/>
                      </a:rPr>
                      <m:t>Δ</m:t>
                    </m:r>
                    <m:r>
                      <a:rPr lang="en-US" altLang="zh-CN" sz="2000" i="1" dirty="0" smtClean="0">
                        <a:latin typeface="Cambria Math" panose="02040503050406030204" pitchFamily="18" charset="0"/>
                      </a:rPr>
                      <m:t>= </m:t>
                    </m:r>
                    <m:sSub>
                      <m:sSubPr>
                        <m:ctrlPr>
                          <a:rPr lang="en-US" altLang="zh-CN" sz="2000" i="1" dirty="0" smtClean="0">
                            <a:latin typeface="Cambria Math" panose="02040503050406030204" pitchFamily="18" charset="0"/>
                          </a:rPr>
                        </m:ctrlPr>
                      </m:sSubPr>
                      <m:e>
                        <m:r>
                          <a:rPr lang="en-US" altLang="zh-CN" sz="2000" i="1" dirty="0">
                            <a:latin typeface="Cambria Math" panose="02040503050406030204" pitchFamily="18" charset="0"/>
                          </a:rPr>
                          <m:t>𝑑</m:t>
                        </m:r>
                      </m:e>
                      <m:sub>
                        <m:r>
                          <a:rPr lang="en-US" altLang="zh-CN" sz="2000" i="1" dirty="0">
                            <a:latin typeface="Cambria Math" panose="02040503050406030204" pitchFamily="18" charset="0"/>
                          </a:rPr>
                          <m:t>𝑣</m:t>
                        </m:r>
                        <m:r>
                          <a:rPr lang="en-US" altLang="zh-CN" sz="2000" i="1" dirty="0">
                            <a:latin typeface="Cambria Math" panose="02040503050406030204" pitchFamily="18" charset="0"/>
                          </a:rPr>
                          <m:t>0</m:t>
                        </m:r>
                      </m:sub>
                    </m:sSub>
                    <m:r>
                      <a:rPr lang="en-US" altLang="zh-CN" sz="2000" i="1" dirty="0" smtClean="0">
                        <a:latin typeface="Cambria Math" panose="02040503050406030204" pitchFamily="18" charset="0"/>
                      </a:rPr>
                      <m:t>+ 2</m:t>
                    </m:r>
                  </m:oMath>
                </a14:m>
                <a:r>
                  <a:rPr lang="en-US" altLang="zh-CN" sz="2000" dirty="0"/>
                  <a:t>, where </a:t>
                </a:r>
                <a14:m>
                  <m:oMath xmlns:m="http://schemas.openxmlformats.org/officeDocument/2006/math">
                    <m:r>
                      <a:rPr lang="en-US" altLang="zh-CN" sz="2000" b="0" i="1" smtClean="0">
                        <a:latin typeface="Cambria Math" panose="02040503050406030204" pitchFamily="18" charset="0"/>
                      </a:rPr>
                      <m:t>𝑣</m:t>
                    </m:r>
                    <m:r>
                      <a:rPr lang="en-US" altLang="zh-CN" sz="2000" b="0" i="1" smtClean="0">
                        <a:latin typeface="Cambria Math" panose="02040503050406030204" pitchFamily="18" charset="0"/>
                      </a:rPr>
                      <m:t>0 </m:t>
                    </m:r>
                  </m:oMath>
                </a14:m>
                <a:r>
                  <a:rPr lang="en-US" altLang="zh-CN" sz="2000" dirty="0"/>
                  <a:t>is the node we want to attack, and </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i="1" dirty="0">
                            <a:latin typeface="Cambria Math" panose="02040503050406030204" pitchFamily="18" charset="0"/>
                          </a:rPr>
                          <m:t>𝑑</m:t>
                        </m:r>
                      </m:e>
                      <m:sub>
                        <m:r>
                          <a:rPr lang="en-US" altLang="zh-CN" sz="2000" i="1" dirty="0">
                            <a:latin typeface="Cambria Math" panose="02040503050406030204" pitchFamily="18" charset="0"/>
                          </a:rPr>
                          <m:t>𝑣</m:t>
                        </m:r>
                        <m:r>
                          <a:rPr lang="en-US" altLang="zh-CN" sz="2000" i="1" dirty="0">
                            <a:latin typeface="Cambria Math" panose="02040503050406030204" pitchFamily="18" charset="0"/>
                          </a:rPr>
                          <m:t>0</m:t>
                        </m:r>
                      </m:sub>
                    </m:sSub>
                  </m:oMath>
                </a14:m>
                <a:r>
                  <a:rPr lang="en-US" altLang="zh-CN" sz="2000" dirty="0"/>
                  <a:t> is the degree of this target node. The random attack involves removing </a:t>
                </a:r>
                <a14:m>
                  <m:oMath xmlns:m="http://schemas.openxmlformats.org/officeDocument/2006/math">
                    <m:r>
                      <a:rPr lang="en-US" altLang="zh-CN" sz="2000" b="0" i="0" dirty="0" smtClean="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𝑑</m:t>
                        </m:r>
                      </m:e>
                      <m:sub>
                        <m:r>
                          <a:rPr lang="en-US" altLang="zh-CN" sz="2000" i="1" dirty="0">
                            <a:latin typeface="Cambria Math" panose="02040503050406030204" pitchFamily="18" charset="0"/>
                          </a:rPr>
                          <m:t>𝑣</m:t>
                        </m:r>
                        <m:r>
                          <a:rPr lang="en-US" altLang="zh-CN" sz="2000" i="1" dirty="0">
                            <a:latin typeface="Cambria Math" panose="02040503050406030204" pitchFamily="18" charset="0"/>
                          </a:rPr>
                          <m:t>0</m:t>
                        </m:r>
                      </m:sub>
                    </m:sSub>
                    <m:r>
                      <a:rPr lang="en-US" altLang="zh-CN" sz="2000" i="1" dirty="0">
                        <a:latin typeface="Cambria Math" panose="02040503050406030204" pitchFamily="18" charset="0"/>
                      </a:rPr>
                      <m:t>+ 2</m:t>
                    </m:r>
                    <m:r>
                      <a:rPr lang="en-US" altLang="zh-CN" sz="2000" b="0" i="1" dirty="0" smtClean="0">
                        <a:latin typeface="Cambria Math" panose="02040503050406030204" pitchFamily="18" charset="0"/>
                      </a:rPr>
                      <m:t>)/2</m:t>
                    </m:r>
                  </m:oMath>
                </a14:m>
                <a:r>
                  <a:rPr lang="en-US" altLang="zh-CN" sz="2000" dirty="0"/>
                  <a:t> nodes from the target node’s set of neighbors, and sampling </a:t>
                </a:r>
                <a14:m>
                  <m:oMath xmlns:m="http://schemas.openxmlformats.org/officeDocument/2006/math">
                    <m:r>
                      <a:rPr lang="en-US" altLang="zh-CN" sz="2000" dirty="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𝑑</m:t>
                        </m:r>
                      </m:e>
                      <m:sub>
                        <m:r>
                          <a:rPr lang="en-US" altLang="zh-CN" sz="2000" i="1" dirty="0">
                            <a:latin typeface="Cambria Math" panose="02040503050406030204" pitchFamily="18" charset="0"/>
                          </a:rPr>
                          <m:t>𝑣</m:t>
                        </m:r>
                        <m:r>
                          <a:rPr lang="en-US" altLang="zh-CN" sz="2000" i="1" dirty="0">
                            <a:latin typeface="Cambria Math" panose="02040503050406030204" pitchFamily="18" charset="0"/>
                          </a:rPr>
                          <m:t>0</m:t>
                        </m:r>
                      </m:sub>
                    </m:sSub>
                    <m:r>
                      <a:rPr lang="en-US" altLang="zh-CN" sz="2000" i="1" dirty="0">
                        <a:latin typeface="Cambria Math" panose="02040503050406030204" pitchFamily="18" charset="0"/>
                      </a:rPr>
                      <m:t>+ 2)/2</m:t>
                    </m:r>
                  </m:oMath>
                </a14:m>
                <a:r>
                  <a:rPr lang="en-US" altLang="zh-CN" sz="2000" dirty="0"/>
                  <a:t> cross-community edges to the target node.</a:t>
                </a:r>
              </a:p>
              <a:p>
                <a:pPr marL="0" indent="0">
                  <a:buNone/>
                </a:pPr>
                <a:r>
                  <a:rPr lang="en-US" altLang="zh-CN" sz="2000" dirty="0"/>
                  <a:t>      For each target node, this procedure is repeated five times.</a:t>
                </a:r>
              </a:p>
              <a:p>
                <a:pPr marL="0" indent="0">
                  <a:buNone/>
                </a:pPr>
                <a:r>
                  <a:rPr lang="en-US" altLang="zh-CN" sz="2000" dirty="0"/>
                  <a:t>      We choose 40 nodes from the test set that are correctly classified and simulate attacks on these nodes.</a:t>
                </a:r>
              </a:p>
              <a:p>
                <a:pPr marL="0" indent="0">
                  <a:buNone/>
                </a:pPr>
                <a:r>
                  <a:rPr lang="en-US" altLang="zh-CN" sz="2000" dirty="0"/>
                  <a:t>      The margin of classification for node </a:t>
                </a:r>
                <a14:m>
                  <m:oMath xmlns:m="http://schemas.openxmlformats.org/officeDocument/2006/math">
                    <m:r>
                      <a:rPr lang="en-US" altLang="zh-CN" sz="2000" i="1" dirty="0" smtClean="0">
                        <a:latin typeface="Cambria Math" panose="02040503050406030204" pitchFamily="18" charset="0"/>
                      </a:rPr>
                      <m:t>𝑣</m:t>
                    </m:r>
                  </m:oMath>
                </a14:m>
                <a:r>
                  <a:rPr lang="en-US" altLang="zh-CN" sz="2000" dirty="0"/>
                  <a:t> is defined as: </a:t>
                </a:r>
              </a:p>
              <a:p>
                <a:pPr marL="0" indent="0">
                  <a:buNone/>
                </a:pPr>
                <a:endParaRPr lang="zh-CN" altLang="en-US" sz="2000" dirty="0"/>
              </a:p>
            </p:txBody>
          </p:sp>
        </mc:Choice>
        <mc:Fallback xmlns="">
          <p:sp>
            <p:nvSpPr>
              <p:cNvPr id="3" name="内容占位符 2">
                <a:extLst>
                  <a:ext uri="{FF2B5EF4-FFF2-40B4-BE49-F238E27FC236}">
                    <a16:creationId xmlns:a16="http://schemas.microsoft.com/office/drawing/2014/main" id="{63016A2E-813B-4A1F-9E4F-B1856B062518}"/>
                  </a:ext>
                </a:extLst>
              </p:cNvPr>
              <p:cNvSpPr>
                <a:spLocks noGrp="1" noRot="1" noChangeAspect="1" noMove="1" noResize="1" noEditPoints="1" noAdjustHandles="1" noChangeArrowheads="1" noChangeShapeType="1" noTextEdit="1"/>
              </p:cNvSpPr>
              <p:nvPr>
                <p:ph idx="1"/>
              </p:nvPr>
            </p:nvSpPr>
            <p:spPr>
              <a:xfrm>
                <a:off x="457200" y="841360"/>
                <a:ext cx="8229600" cy="4264040"/>
              </a:xfrm>
              <a:blipFill>
                <a:blip r:embed="rId2"/>
                <a:stretch>
                  <a:fillRect l="-741" t="-714"/>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DC6ECC8A-C9CB-4E88-817D-EBECE21C89A2}"/>
              </a:ext>
            </a:extLst>
          </p:cNvPr>
          <p:cNvPicPr>
            <a:picLocks noChangeAspect="1"/>
          </p:cNvPicPr>
          <p:nvPr/>
        </p:nvPicPr>
        <p:blipFill>
          <a:blip r:embed="rId3"/>
          <a:stretch>
            <a:fillRect/>
          </a:stretch>
        </p:blipFill>
        <p:spPr>
          <a:xfrm>
            <a:off x="2210095" y="4264116"/>
            <a:ext cx="4723809" cy="609524"/>
          </a:xfrm>
          <a:prstGeom prst="rect">
            <a:avLst/>
          </a:prstGeom>
        </p:spPr>
      </p:pic>
    </p:spTree>
    <p:extLst>
      <p:ext uri="{BB962C8B-B14F-4D97-AF65-F5344CB8AC3E}">
        <p14:creationId xmlns:p14="http://schemas.microsoft.com/office/powerpoint/2010/main" val="3736257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FD27D06-4524-4C63-B764-3F3ECBD176EF}"/>
              </a:ext>
            </a:extLst>
          </p:cNvPr>
          <p:cNvSpPr>
            <a:spLocks noGrp="1"/>
          </p:cNvSpPr>
          <p:nvPr>
            <p:ph idx="1"/>
          </p:nvPr>
        </p:nvSpPr>
        <p:spPr>
          <a:xfrm>
            <a:off x="457200" y="841360"/>
            <a:ext cx="8229600" cy="4264040"/>
          </a:xfrm>
        </p:spPr>
        <p:txBody>
          <a:bodyPr/>
          <a:lstStyle/>
          <a:p>
            <a:pPr marL="0" indent="0">
              <a:buNone/>
            </a:pPr>
            <a:r>
              <a:rPr lang="en-US" altLang="zh-CN" sz="2000" dirty="0"/>
              <a:t>      For each algorithm we choose the 10 nodes with the highest margin of classification and 10 nodes with the lowest positive margin of classification. The remaining 20 nodes are selected at random from the set of nodes correctly classified by both algorithms.</a:t>
            </a:r>
            <a:endParaRPr lang="zh-CN" altLang="en-US" sz="2000" dirty="0"/>
          </a:p>
        </p:txBody>
      </p:sp>
      <p:pic>
        <p:nvPicPr>
          <p:cNvPr id="4" name="图片 3">
            <a:extLst>
              <a:ext uri="{FF2B5EF4-FFF2-40B4-BE49-F238E27FC236}">
                <a16:creationId xmlns:a16="http://schemas.microsoft.com/office/drawing/2014/main" id="{5F6DBA7D-CCA2-48DC-8F16-2C880196F338}"/>
              </a:ext>
            </a:extLst>
          </p:cNvPr>
          <p:cNvPicPr>
            <a:picLocks noChangeAspect="1"/>
          </p:cNvPicPr>
          <p:nvPr/>
        </p:nvPicPr>
        <p:blipFill>
          <a:blip r:embed="rId2"/>
          <a:stretch>
            <a:fillRect/>
          </a:stretch>
        </p:blipFill>
        <p:spPr>
          <a:xfrm>
            <a:off x="483625" y="2260230"/>
            <a:ext cx="3821165" cy="1965365"/>
          </a:xfrm>
          <a:prstGeom prst="rect">
            <a:avLst/>
          </a:prstGeom>
        </p:spPr>
      </p:pic>
      <p:pic>
        <p:nvPicPr>
          <p:cNvPr id="5" name="图片 4">
            <a:extLst>
              <a:ext uri="{FF2B5EF4-FFF2-40B4-BE49-F238E27FC236}">
                <a16:creationId xmlns:a16="http://schemas.microsoft.com/office/drawing/2014/main" id="{BE99099C-6852-4C5B-9983-BCA3EDCE769B}"/>
              </a:ext>
            </a:extLst>
          </p:cNvPr>
          <p:cNvPicPr>
            <a:picLocks noChangeAspect="1"/>
          </p:cNvPicPr>
          <p:nvPr/>
        </p:nvPicPr>
        <p:blipFill>
          <a:blip r:embed="rId3"/>
          <a:stretch>
            <a:fillRect/>
          </a:stretch>
        </p:blipFill>
        <p:spPr>
          <a:xfrm>
            <a:off x="4580621" y="2260230"/>
            <a:ext cx="3916986" cy="1965365"/>
          </a:xfrm>
          <a:prstGeom prst="rect">
            <a:avLst/>
          </a:prstGeom>
        </p:spPr>
      </p:pic>
      <p:sp>
        <p:nvSpPr>
          <p:cNvPr id="6" name="文本框 5">
            <a:extLst>
              <a:ext uri="{FF2B5EF4-FFF2-40B4-BE49-F238E27FC236}">
                <a16:creationId xmlns:a16="http://schemas.microsoft.com/office/drawing/2014/main" id="{F8AB3401-7425-4D32-A3FF-25D03BD061AE}"/>
              </a:ext>
            </a:extLst>
          </p:cNvPr>
          <p:cNvSpPr txBox="1"/>
          <p:nvPr/>
        </p:nvSpPr>
        <p:spPr>
          <a:xfrm>
            <a:off x="1691800" y="4296165"/>
            <a:ext cx="2232155"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Cora dataset </a:t>
            </a:r>
            <a:endParaRPr lang="zh-CN" altLang="en-US"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1CD93D87-8CAF-4510-87A9-71AA3AD87768}"/>
              </a:ext>
            </a:extLst>
          </p:cNvPr>
          <p:cNvSpPr txBox="1"/>
          <p:nvPr/>
        </p:nvSpPr>
        <p:spPr>
          <a:xfrm>
            <a:off x="5724080" y="4296165"/>
            <a:ext cx="2232155" cy="369332"/>
          </a:xfrm>
          <a:prstGeom prst="rect">
            <a:avLst/>
          </a:prstGeom>
          <a:noFill/>
        </p:spPr>
        <p:txBody>
          <a:bodyPr wrap="square" rtlCol="0">
            <a:spAutoFit/>
          </a:bodyPr>
          <a:lstStyle/>
          <a:p>
            <a:pPr algn="l"/>
            <a:r>
              <a:rPr lang="en-US" altLang="zh-CN" dirty="0" err="1">
                <a:latin typeface="微软雅黑" panose="020B0503020204020204" pitchFamily="34" charset="-122"/>
                <a:ea typeface="微软雅黑" panose="020B0503020204020204" pitchFamily="34" charset="-122"/>
              </a:rPr>
              <a:t>Citeseer</a:t>
            </a:r>
            <a:r>
              <a:rPr lang="en-US" altLang="zh-CN" dirty="0">
                <a:latin typeface="微软雅黑" panose="020B0503020204020204" pitchFamily="34" charset="-122"/>
                <a:ea typeface="微软雅黑" panose="020B0503020204020204" pitchFamily="34" charset="-122"/>
              </a:rPr>
              <a:t> dataset </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941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B0BB4740-FFFA-4780-BBE9-08A2E61DD939}"/>
              </a:ext>
            </a:extLst>
          </p:cNvPr>
          <p:cNvPicPr>
            <a:picLocks noGrp="1" noChangeAspect="1"/>
          </p:cNvPicPr>
          <p:nvPr>
            <p:ph idx="1"/>
          </p:nvPr>
        </p:nvPicPr>
        <p:blipFill>
          <a:blip r:embed="rId2"/>
          <a:stretch>
            <a:fillRect/>
          </a:stretch>
        </p:blipFill>
        <p:spPr>
          <a:xfrm>
            <a:off x="395710" y="1057375"/>
            <a:ext cx="3816265" cy="2667681"/>
          </a:xfrm>
          <a:prstGeom prst="rect">
            <a:avLst/>
          </a:prstGeom>
        </p:spPr>
      </p:pic>
      <p:sp>
        <p:nvSpPr>
          <p:cNvPr id="5" name="文本框 4">
            <a:extLst>
              <a:ext uri="{FF2B5EF4-FFF2-40B4-BE49-F238E27FC236}">
                <a16:creationId xmlns:a16="http://schemas.microsoft.com/office/drawing/2014/main" id="{CC9CF000-A2B8-4C6F-9C7E-89A8B222D72B}"/>
              </a:ext>
            </a:extLst>
          </p:cNvPr>
          <p:cNvSpPr txBox="1"/>
          <p:nvPr/>
        </p:nvSpPr>
        <p:spPr>
          <a:xfrm>
            <a:off x="1475785" y="4142434"/>
            <a:ext cx="2232155"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Cora dataset </a:t>
            </a:r>
            <a:endParaRPr lang="zh-CN" altLang="en-US"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FFA87A96-9E8B-4BC3-991A-F690A9CBAD06}"/>
              </a:ext>
            </a:extLst>
          </p:cNvPr>
          <p:cNvPicPr>
            <a:picLocks noChangeAspect="1"/>
          </p:cNvPicPr>
          <p:nvPr/>
        </p:nvPicPr>
        <p:blipFill>
          <a:blip r:embed="rId3"/>
          <a:stretch>
            <a:fillRect/>
          </a:stretch>
        </p:blipFill>
        <p:spPr>
          <a:xfrm>
            <a:off x="4665831" y="1152293"/>
            <a:ext cx="3816265" cy="2572763"/>
          </a:xfrm>
          <a:prstGeom prst="rect">
            <a:avLst/>
          </a:prstGeom>
        </p:spPr>
      </p:pic>
      <p:sp>
        <p:nvSpPr>
          <p:cNvPr id="7" name="文本框 6">
            <a:extLst>
              <a:ext uri="{FF2B5EF4-FFF2-40B4-BE49-F238E27FC236}">
                <a16:creationId xmlns:a16="http://schemas.microsoft.com/office/drawing/2014/main" id="{6DF9109E-0C1F-4C64-B4BD-A24D5D70DD1C}"/>
              </a:ext>
            </a:extLst>
          </p:cNvPr>
          <p:cNvSpPr txBox="1"/>
          <p:nvPr/>
        </p:nvSpPr>
        <p:spPr>
          <a:xfrm>
            <a:off x="5940095" y="4142434"/>
            <a:ext cx="2232155" cy="369332"/>
          </a:xfrm>
          <a:prstGeom prst="rect">
            <a:avLst/>
          </a:prstGeom>
          <a:noFill/>
        </p:spPr>
        <p:txBody>
          <a:bodyPr wrap="square" rtlCol="0">
            <a:spAutoFit/>
          </a:bodyPr>
          <a:lstStyle/>
          <a:p>
            <a:pPr algn="l"/>
            <a:r>
              <a:rPr lang="en-US" altLang="zh-CN" dirty="0" err="1">
                <a:latin typeface="微软雅黑" panose="020B0503020204020204" pitchFamily="34" charset="-122"/>
                <a:ea typeface="微软雅黑" panose="020B0503020204020204" pitchFamily="34" charset="-122"/>
              </a:rPr>
              <a:t>Citeseer</a:t>
            </a:r>
            <a:r>
              <a:rPr lang="en-US" altLang="zh-CN" dirty="0">
                <a:latin typeface="微软雅黑" panose="020B0503020204020204" pitchFamily="34" charset="-122"/>
                <a:ea typeface="微软雅黑" panose="020B0503020204020204" pitchFamily="34" charset="-122"/>
              </a:rPr>
              <a:t> dataset </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868955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5">
            <a:extLst>
              <a:ext uri="{FF2B5EF4-FFF2-40B4-BE49-F238E27FC236}">
                <a16:creationId xmlns:a16="http://schemas.microsoft.com/office/drawing/2014/main" id="{3DF33D22-D448-4D79-B2BC-B8FACEE06CD2}"/>
              </a:ext>
            </a:extLst>
          </p:cNvPr>
          <p:cNvSpPr>
            <a:spLocks noChangeArrowheads="1"/>
          </p:cNvSpPr>
          <p:nvPr/>
        </p:nvSpPr>
        <p:spPr bwMode="auto">
          <a:xfrm>
            <a:off x="539750" y="2638425"/>
            <a:ext cx="22320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3200" b="1">
                <a:solidFill>
                  <a:srgbClr val="17365D"/>
                </a:solidFill>
                <a:latin typeface="Stencil" pitchFamily="82" charset="0"/>
                <a:ea typeface="微软雅黑" panose="020B0503020204020204" pitchFamily="34" charset="-122"/>
                <a:sym typeface="微软雅黑" panose="020B0503020204020204" pitchFamily="34" charset="-122"/>
              </a:rPr>
              <a:t>outlines</a:t>
            </a:r>
          </a:p>
        </p:txBody>
      </p:sp>
      <p:sp>
        <p:nvSpPr>
          <p:cNvPr id="6147" name="文本框 26">
            <a:extLst>
              <a:ext uri="{FF2B5EF4-FFF2-40B4-BE49-F238E27FC236}">
                <a16:creationId xmlns:a16="http://schemas.microsoft.com/office/drawing/2014/main" id="{C1F6A8C1-F4A9-4562-B86A-61396BF2A681}"/>
              </a:ext>
            </a:extLst>
          </p:cNvPr>
          <p:cNvSpPr txBox="1">
            <a:spLocks noChangeArrowheads="1"/>
          </p:cNvSpPr>
          <p:nvPr/>
        </p:nvSpPr>
        <p:spPr bwMode="auto">
          <a:xfrm>
            <a:off x="3654425" y="1136650"/>
            <a:ext cx="4346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dirty="0">
                <a:solidFill>
                  <a:schemeClr val="bg1">
                    <a:lumMod val="85000"/>
                  </a:schemeClr>
                </a:solidFill>
                <a:latin typeface="微软雅黑" panose="020B0503020204020204" pitchFamily="34" charset="-122"/>
                <a:ea typeface="微软雅黑" panose="020B0503020204020204" pitchFamily="34" charset="-122"/>
              </a:rPr>
              <a:t>Background</a:t>
            </a:r>
            <a:endParaRPr lang="zh-CN" altLang="en-US" sz="24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6148" name="文本框 31">
            <a:extLst>
              <a:ext uri="{FF2B5EF4-FFF2-40B4-BE49-F238E27FC236}">
                <a16:creationId xmlns:a16="http://schemas.microsoft.com/office/drawing/2014/main" id="{BE7AD160-42EF-4C26-AC7D-6B18631A87C8}"/>
              </a:ext>
            </a:extLst>
          </p:cNvPr>
          <p:cNvSpPr txBox="1">
            <a:spLocks noChangeArrowheads="1"/>
          </p:cNvSpPr>
          <p:nvPr/>
        </p:nvSpPr>
        <p:spPr bwMode="auto">
          <a:xfrm>
            <a:off x="3652838" y="1933575"/>
            <a:ext cx="3352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400" dirty="0">
                <a:solidFill>
                  <a:schemeClr val="bg1">
                    <a:lumMod val="85000"/>
                  </a:schemeClr>
                </a:solidFill>
                <a:latin typeface="微软雅黑" panose="020B0503020204020204" pitchFamily="34" charset="-122"/>
                <a:ea typeface="微软雅黑" panose="020B0503020204020204" pitchFamily="34" charset="-122"/>
              </a:rPr>
              <a:t>Motivation</a:t>
            </a:r>
            <a:endParaRPr lang="zh-CN" altLang="en-US" sz="24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6149" name="文本框 35">
            <a:extLst>
              <a:ext uri="{FF2B5EF4-FFF2-40B4-BE49-F238E27FC236}">
                <a16:creationId xmlns:a16="http://schemas.microsoft.com/office/drawing/2014/main" id="{1A2BC227-33C9-4DAF-A8EE-F0044CC8CCCC}"/>
              </a:ext>
            </a:extLst>
          </p:cNvPr>
          <p:cNvSpPr txBox="1">
            <a:spLocks noChangeArrowheads="1"/>
          </p:cNvSpPr>
          <p:nvPr/>
        </p:nvSpPr>
        <p:spPr bwMode="auto">
          <a:xfrm>
            <a:off x="3657600" y="2740025"/>
            <a:ext cx="2808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dirty="0">
                <a:solidFill>
                  <a:schemeClr val="bg1">
                    <a:lumMod val="85000"/>
                  </a:schemeClr>
                </a:solidFill>
                <a:latin typeface="微软雅黑" panose="020B0503020204020204" pitchFamily="34" charset="-122"/>
                <a:ea typeface="微软雅黑" panose="020B0503020204020204" pitchFamily="34" charset="-122"/>
              </a:rPr>
              <a:t>Model</a:t>
            </a:r>
            <a:endParaRPr lang="zh-CN" altLang="en-US" sz="24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6150" name="文本框 39">
            <a:extLst>
              <a:ext uri="{FF2B5EF4-FFF2-40B4-BE49-F238E27FC236}">
                <a16:creationId xmlns:a16="http://schemas.microsoft.com/office/drawing/2014/main" id="{EA14334D-9100-47CB-BE15-AA4D378B5643}"/>
              </a:ext>
            </a:extLst>
          </p:cNvPr>
          <p:cNvSpPr txBox="1">
            <a:spLocks noChangeArrowheads="1"/>
          </p:cNvSpPr>
          <p:nvPr/>
        </p:nvSpPr>
        <p:spPr bwMode="auto">
          <a:xfrm>
            <a:off x="3667125" y="3432175"/>
            <a:ext cx="2808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400" dirty="0">
                <a:solidFill>
                  <a:schemeClr val="bg1">
                    <a:lumMod val="85000"/>
                  </a:schemeClr>
                </a:solidFill>
                <a:latin typeface="微软雅黑" panose="020B0503020204020204" pitchFamily="34" charset="-122"/>
                <a:ea typeface="微软雅黑" panose="020B0503020204020204" pitchFamily="34" charset="-122"/>
              </a:rPr>
              <a:t>Experiment</a:t>
            </a:r>
            <a:endParaRPr lang="zh-CN" altLang="en-US" sz="2400" dirty="0">
              <a:solidFill>
                <a:schemeClr val="bg1">
                  <a:lumMod val="85000"/>
                </a:schemeClr>
              </a:solidFill>
              <a:latin typeface="微软雅黑" panose="020B0503020204020204" pitchFamily="34" charset="-122"/>
              <a:ea typeface="微软雅黑" panose="020B0503020204020204" pitchFamily="34" charset="-122"/>
            </a:endParaRPr>
          </a:p>
        </p:txBody>
      </p:sp>
      <p:grpSp>
        <p:nvGrpSpPr>
          <p:cNvPr id="17415" name="组合 43">
            <a:extLst>
              <a:ext uri="{FF2B5EF4-FFF2-40B4-BE49-F238E27FC236}">
                <a16:creationId xmlns:a16="http://schemas.microsoft.com/office/drawing/2014/main" id="{B1813DA4-0EF9-4000-8233-7FDB9AA0F6A9}"/>
              </a:ext>
            </a:extLst>
          </p:cNvPr>
          <p:cNvGrpSpPr>
            <a:grpSpLocks/>
          </p:cNvGrpSpPr>
          <p:nvPr/>
        </p:nvGrpSpPr>
        <p:grpSpPr bwMode="auto">
          <a:xfrm>
            <a:off x="2987675" y="1057275"/>
            <a:ext cx="522288" cy="534988"/>
            <a:chOff x="0" y="0"/>
            <a:chExt cx="707886" cy="731416"/>
          </a:xfrm>
        </p:grpSpPr>
        <p:sp>
          <p:nvSpPr>
            <p:cNvPr id="16" name="椭圆 44">
              <a:extLst>
                <a:ext uri="{FF2B5EF4-FFF2-40B4-BE49-F238E27FC236}">
                  <a16:creationId xmlns:a16="http://schemas.microsoft.com/office/drawing/2014/main" id="{9EE67851-DB67-491D-B272-9261941221F5}"/>
                </a:ext>
              </a:extLst>
            </p:cNvPr>
            <p:cNvSpPr>
              <a:spLocks noChangeArrowheads="1"/>
            </p:cNvSpPr>
            <p:nvPr/>
          </p:nvSpPr>
          <p:spPr bwMode="auto">
            <a:xfrm>
              <a:off x="0" y="0"/>
              <a:ext cx="707886" cy="707541"/>
            </a:xfrm>
            <a:prstGeom prst="ellipse">
              <a:avLst/>
            </a:prstGeom>
            <a:solidFill>
              <a:schemeClr val="accent5">
                <a:lumMod val="50000"/>
              </a:schemeClr>
            </a:solidFill>
            <a:ln w="12700">
              <a:solidFill>
                <a:srgbClr val="1C59B6"/>
              </a:solidFill>
              <a:round/>
              <a:headEnd/>
              <a:tailEnd/>
            </a:ln>
          </p:spPr>
          <p:txBody>
            <a:bodyPr anchor="ctr"/>
            <a:lstStyle/>
            <a:p>
              <a:pPr algn="ctr" eaLnBrk="1" hangingPunct="1">
                <a:buFont typeface="Arial" charset="0"/>
                <a:buNone/>
                <a:defRPr/>
              </a:pPr>
              <a:endParaRPr lang="zh-CN" altLang="en-US" sz="1600">
                <a:solidFill>
                  <a:srgbClr val="FF0000"/>
                </a:solidFill>
                <a:latin typeface="Arial" charset="0"/>
              </a:endParaRPr>
            </a:p>
          </p:txBody>
        </p:sp>
        <p:sp>
          <p:nvSpPr>
            <p:cNvPr id="17435" name="文本框 45">
              <a:extLst>
                <a:ext uri="{FF2B5EF4-FFF2-40B4-BE49-F238E27FC236}">
                  <a16:creationId xmlns:a16="http://schemas.microsoft.com/office/drawing/2014/main" id="{397F7363-C289-4E7B-9DD5-40E282792DDE}"/>
                </a:ext>
              </a:extLst>
            </p:cNvPr>
            <p:cNvSpPr txBox="1">
              <a:spLocks noChangeArrowheads="1"/>
            </p:cNvSpPr>
            <p:nvPr/>
          </p:nvSpPr>
          <p:spPr bwMode="auto">
            <a:xfrm>
              <a:off x="132321" y="15741"/>
              <a:ext cx="552450" cy="71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800">
                  <a:solidFill>
                    <a:schemeClr val="bg1"/>
                  </a:solidFill>
                  <a:latin typeface="Impact" panose="020B0806030902050204" pitchFamily="34" charset="0"/>
                </a:rPr>
                <a:t>1</a:t>
              </a:r>
              <a:endParaRPr lang="zh-CN" altLang="en-US" sz="2800">
                <a:solidFill>
                  <a:schemeClr val="bg1"/>
                </a:solidFill>
                <a:latin typeface="Impact" panose="020B0806030902050204" pitchFamily="34" charset="0"/>
              </a:endParaRPr>
            </a:p>
          </p:txBody>
        </p:sp>
      </p:grpSp>
      <p:cxnSp>
        <p:nvCxnSpPr>
          <p:cNvPr id="17416" name="直接连接符 2">
            <a:extLst>
              <a:ext uri="{FF2B5EF4-FFF2-40B4-BE49-F238E27FC236}">
                <a16:creationId xmlns:a16="http://schemas.microsoft.com/office/drawing/2014/main" id="{A3EC883D-5664-4598-A62B-2B6528CAF2C9}"/>
              </a:ext>
            </a:extLst>
          </p:cNvPr>
          <p:cNvCxnSpPr>
            <a:cxnSpLocks noChangeShapeType="1"/>
          </p:cNvCxnSpPr>
          <p:nvPr/>
        </p:nvCxnSpPr>
        <p:spPr bwMode="auto">
          <a:xfrm>
            <a:off x="2987675" y="1712913"/>
            <a:ext cx="4713288" cy="0"/>
          </a:xfrm>
          <a:prstGeom prst="line">
            <a:avLst/>
          </a:prstGeom>
          <a:noFill/>
          <a:ln w="19050">
            <a:solidFill>
              <a:srgbClr val="BFBFBF"/>
            </a:solidFill>
            <a:prstDash val="dash"/>
            <a:round/>
            <a:headEnd/>
            <a:tailEnd/>
          </a:ln>
          <a:extLst>
            <a:ext uri="{909E8E84-426E-40DD-AFC4-6F175D3DCCD1}">
              <a14:hiddenFill xmlns:a14="http://schemas.microsoft.com/office/drawing/2010/main">
                <a:noFill/>
              </a14:hiddenFill>
            </a:ext>
          </a:extLst>
        </p:spPr>
      </p:cxnSp>
      <p:cxnSp>
        <p:nvCxnSpPr>
          <p:cNvPr id="17417" name="直接连接符 25">
            <a:extLst>
              <a:ext uri="{FF2B5EF4-FFF2-40B4-BE49-F238E27FC236}">
                <a16:creationId xmlns:a16="http://schemas.microsoft.com/office/drawing/2014/main" id="{0C04B407-8F60-4DE1-8878-E0EFAFAB1FED}"/>
              </a:ext>
            </a:extLst>
          </p:cNvPr>
          <p:cNvCxnSpPr>
            <a:cxnSpLocks noChangeShapeType="1"/>
          </p:cNvCxnSpPr>
          <p:nvPr/>
        </p:nvCxnSpPr>
        <p:spPr bwMode="auto">
          <a:xfrm>
            <a:off x="2990850" y="2495550"/>
            <a:ext cx="4713288" cy="0"/>
          </a:xfrm>
          <a:prstGeom prst="line">
            <a:avLst/>
          </a:prstGeom>
          <a:noFill/>
          <a:ln w="19050">
            <a:solidFill>
              <a:srgbClr val="BFBFBF"/>
            </a:solidFill>
            <a:prstDash val="dash"/>
            <a:round/>
            <a:headEnd/>
            <a:tailEnd/>
          </a:ln>
          <a:extLst>
            <a:ext uri="{909E8E84-426E-40DD-AFC4-6F175D3DCCD1}">
              <a14:hiddenFill xmlns:a14="http://schemas.microsoft.com/office/drawing/2010/main">
                <a:noFill/>
              </a14:hiddenFill>
            </a:ext>
          </a:extLst>
        </p:spPr>
      </p:cxnSp>
      <p:cxnSp>
        <p:nvCxnSpPr>
          <p:cNvPr id="17418" name="直接连接符 27">
            <a:extLst>
              <a:ext uri="{FF2B5EF4-FFF2-40B4-BE49-F238E27FC236}">
                <a16:creationId xmlns:a16="http://schemas.microsoft.com/office/drawing/2014/main" id="{A7FC9FFE-38C5-4918-9A7C-CFA0480F25EB}"/>
              </a:ext>
            </a:extLst>
          </p:cNvPr>
          <p:cNvCxnSpPr>
            <a:cxnSpLocks noChangeShapeType="1"/>
          </p:cNvCxnSpPr>
          <p:nvPr/>
        </p:nvCxnSpPr>
        <p:spPr bwMode="auto">
          <a:xfrm>
            <a:off x="2987675" y="3281363"/>
            <a:ext cx="4713288" cy="0"/>
          </a:xfrm>
          <a:prstGeom prst="line">
            <a:avLst/>
          </a:prstGeom>
          <a:noFill/>
          <a:ln w="19050">
            <a:solidFill>
              <a:srgbClr val="BFBFBF"/>
            </a:solidFill>
            <a:prstDash val="dash"/>
            <a:round/>
            <a:headEnd/>
            <a:tailEnd/>
          </a:ln>
          <a:extLst>
            <a:ext uri="{909E8E84-426E-40DD-AFC4-6F175D3DCCD1}">
              <a14:hiddenFill xmlns:a14="http://schemas.microsoft.com/office/drawing/2010/main">
                <a:noFill/>
              </a14:hiddenFill>
            </a:ext>
          </a:extLst>
        </p:spPr>
      </p:cxnSp>
      <p:cxnSp>
        <p:nvCxnSpPr>
          <p:cNvPr id="17419" name="直接连接符 28">
            <a:extLst>
              <a:ext uri="{FF2B5EF4-FFF2-40B4-BE49-F238E27FC236}">
                <a16:creationId xmlns:a16="http://schemas.microsoft.com/office/drawing/2014/main" id="{1231A50B-37FC-48E6-B5AC-4ED504A920BA}"/>
              </a:ext>
            </a:extLst>
          </p:cNvPr>
          <p:cNvCxnSpPr>
            <a:cxnSpLocks noChangeShapeType="1"/>
          </p:cNvCxnSpPr>
          <p:nvPr/>
        </p:nvCxnSpPr>
        <p:spPr bwMode="auto">
          <a:xfrm>
            <a:off x="3028950" y="3994150"/>
            <a:ext cx="4713288" cy="0"/>
          </a:xfrm>
          <a:prstGeom prst="line">
            <a:avLst/>
          </a:prstGeom>
          <a:noFill/>
          <a:ln w="19050">
            <a:solidFill>
              <a:srgbClr val="BFBFBF"/>
            </a:solidFill>
            <a:prstDash val="dash"/>
            <a:round/>
            <a:headEnd/>
            <a:tailEnd/>
          </a:ln>
          <a:extLst>
            <a:ext uri="{909E8E84-426E-40DD-AFC4-6F175D3DCCD1}">
              <a14:hiddenFill xmlns:a14="http://schemas.microsoft.com/office/drawing/2010/main">
                <a:noFill/>
              </a14:hiddenFill>
            </a:ext>
          </a:extLst>
        </p:spPr>
      </p:cxnSp>
      <p:grpSp>
        <p:nvGrpSpPr>
          <p:cNvPr id="17420" name="组合 43">
            <a:extLst>
              <a:ext uri="{FF2B5EF4-FFF2-40B4-BE49-F238E27FC236}">
                <a16:creationId xmlns:a16="http://schemas.microsoft.com/office/drawing/2014/main" id="{25871791-63C1-49BE-A383-D7EAC0B1B246}"/>
              </a:ext>
            </a:extLst>
          </p:cNvPr>
          <p:cNvGrpSpPr>
            <a:grpSpLocks/>
          </p:cNvGrpSpPr>
          <p:nvPr/>
        </p:nvGrpSpPr>
        <p:grpSpPr bwMode="auto">
          <a:xfrm>
            <a:off x="3006725" y="1855788"/>
            <a:ext cx="522288" cy="534987"/>
            <a:chOff x="0" y="0"/>
            <a:chExt cx="707886" cy="731072"/>
          </a:xfrm>
        </p:grpSpPr>
        <p:sp>
          <p:nvSpPr>
            <p:cNvPr id="26" name="椭圆 44">
              <a:extLst>
                <a:ext uri="{FF2B5EF4-FFF2-40B4-BE49-F238E27FC236}">
                  <a16:creationId xmlns:a16="http://schemas.microsoft.com/office/drawing/2014/main" id="{21C06A2D-53CB-4633-A4D3-5CADA901FC7D}"/>
                </a:ext>
              </a:extLst>
            </p:cNvPr>
            <p:cNvSpPr>
              <a:spLocks noChangeArrowheads="1"/>
            </p:cNvSpPr>
            <p:nvPr/>
          </p:nvSpPr>
          <p:spPr bwMode="auto">
            <a:xfrm>
              <a:off x="0" y="0"/>
              <a:ext cx="707886" cy="707210"/>
            </a:xfrm>
            <a:prstGeom prst="ellipse">
              <a:avLst/>
            </a:prstGeom>
            <a:solidFill>
              <a:schemeClr val="accent5">
                <a:lumMod val="50000"/>
              </a:schemeClr>
            </a:solidFill>
            <a:ln w="12700">
              <a:solidFill>
                <a:srgbClr val="1C59B6"/>
              </a:solidFill>
              <a:round/>
              <a:headEnd/>
              <a:tailEnd/>
            </a:ln>
          </p:spPr>
          <p:txBody>
            <a:bodyPr anchor="ctr"/>
            <a:lstStyle/>
            <a:p>
              <a:pPr algn="ctr" eaLnBrk="1" hangingPunct="1">
                <a:buFont typeface="Arial" charset="0"/>
                <a:buNone/>
                <a:defRPr/>
              </a:pPr>
              <a:endParaRPr lang="zh-CN" altLang="en-US" sz="1600">
                <a:solidFill>
                  <a:srgbClr val="FF0000"/>
                </a:solidFill>
                <a:latin typeface="Arial" charset="0"/>
              </a:endParaRPr>
            </a:p>
          </p:txBody>
        </p:sp>
        <p:sp>
          <p:nvSpPr>
            <p:cNvPr id="17433" name="文本框 45">
              <a:extLst>
                <a:ext uri="{FF2B5EF4-FFF2-40B4-BE49-F238E27FC236}">
                  <a16:creationId xmlns:a16="http://schemas.microsoft.com/office/drawing/2014/main" id="{C5CAE93D-F23B-46C4-B386-D325E602647F}"/>
                </a:ext>
              </a:extLst>
            </p:cNvPr>
            <p:cNvSpPr txBox="1">
              <a:spLocks noChangeArrowheads="1"/>
            </p:cNvSpPr>
            <p:nvPr/>
          </p:nvSpPr>
          <p:spPr bwMode="auto">
            <a:xfrm>
              <a:off x="132321" y="15742"/>
              <a:ext cx="552450" cy="715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800">
                  <a:solidFill>
                    <a:schemeClr val="bg1"/>
                  </a:solidFill>
                  <a:latin typeface="Impact" panose="020B0806030902050204" pitchFamily="34" charset="0"/>
                </a:rPr>
                <a:t>2</a:t>
              </a:r>
              <a:endParaRPr lang="zh-CN" altLang="en-US" sz="2800">
                <a:solidFill>
                  <a:schemeClr val="bg1"/>
                </a:solidFill>
                <a:latin typeface="Impact" panose="020B0806030902050204" pitchFamily="34" charset="0"/>
              </a:endParaRPr>
            </a:p>
          </p:txBody>
        </p:sp>
      </p:grpSp>
      <p:grpSp>
        <p:nvGrpSpPr>
          <p:cNvPr id="17421" name="组合 43">
            <a:extLst>
              <a:ext uri="{FF2B5EF4-FFF2-40B4-BE49-F238E27FC236}">
                <a16:creationId xmlns:a16="http://schemas.microsoft.com/office/drawing/2014/main" id="{F3E2A62A-1DED-4D4B-ABC2-11D88A9667E4}"/>
              </a:ext>
            </a:extLst>
          </p:cNvPr>
          <p:cNvGrpSpPr>
            <a:grpSpLocks/>
          </p:cNvGrpSpPr>
          <p:nvPr/>
        </p:nvGrpSpPr>
        <p:grpSpPr bwMode="auto">
          <a:xfrm>
            <a:off x="3028950" y="2651125"/>
            <a:ext cx="522288" cy="534988"/>
            <a:chOff x="0" y="0"/>
            <a:chExt cx="707886" cy="731070"/>
          </a:xfrm>
        </p:grpSpPr>
        <p:sp>
          <p:nvSpPr>
            <p:cNvPr id="29" name="椭圆 44">
              <a:extLst>
                <a:ext uri="{FF2B5EF4-FFF2-40B4-BE49-F238E27FC236}">
                  <a16:creationId xmlns:a16="http://schemas.microsoft.com/office/drawing/2014/main" id="{ECFA7ED0-4EAB-4333-AFCC-5851A9429F1E}"/>
                </a:ext>
              </a:extLst>
            </p:cNvPr>
            <p:cNvSpPr>
              <a:spLocks noChangeArrowheads="1"/>
            </p:cNvSpPr>
            <p:nvPr/>
          </p:nvSpPr>
          <p:spPr bwMode="auto">
            <a:xfrm>
              <a:off x="0" y="0"/>
              <a:ext cx="707886" cy="707207"/>
            </a:xfrm>
            <a:prstGeom prst="ellipse">
              <a:avLst/>
            </a:prstGeom>
            <a:solidFill>
              <a:schemeClr val="accent5">
                <a:lumMod val="50000"/>
              </a:schemeClr>
            </a:solidFill>
            <a:ln w="12700">
              <a:solidFill>
                <a:srgbClr val="1C59B6"/>
              </a:solidFill>
              <a:round/>
              <a:headEnd/>
              <a:tailEnd/>
            </a:ln>
          </p:spPr>
          <p:txBody>
            <a:bodyPr anchor="ctr"/>
            <a:lstStyle/>
            <a:p>
              <a:pPr algn="ctr" eaLnBrk="1" hangingPunct="1">
                <a:buFont typeface="Arial" charset="0"/>
                <a:buNone/>
                <a:defRPr/>
              </a:pPr>
              <a:endParaRPr lang="zh-CN" altLang="en-US" sz="1600">
                <a:solidFill>
                  <a:srgbClr val="FF0000"/>
                </a:solidFill>
                <a:latin typeface="Arial" charset="0"/>
              </a:endParaRPr>
            </a:p>
          </p:txBody>
        </p:sp>
        <p:sp>
          <p:nvSpPr>
            <p:cNvPr id="17431" name="文本框 45">
              <a:extLst>
                <a:ext uri="{FF2B5EF4-FFF2-40B4-BE49-F238E27FC236}">
                  <a16:creationId xmlns:a16="http://schemas.microsoft.com/office/drawing/2014/main" id="{BE6D5412-ECE9-4271-90B0-7882BEE98112}"/>
                </a:ext>
              </a:extLst>
            </p:cNvPr>
            <p:cNvSpPr txBox="1">
              <a:spLocks noChangeArrowheads="1"/>
            </p:cNvSpPr>
            <p:nvPr/>
          </p:nvSpPr>
          <p:spPr bwMode="auto">
            <a:xfrm>
              <a:off x="75047" y="15742"/>
              <a:ext cx="552450" cy="715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800">
                  <a:solidFill>
                    <a:schemeClr val="bg1"/>
                  </a:solidFill>
                  <a:latin typeface="Impact" panose="020B0806030902050204" pitchFamily="34" charset="0"/>
                </a:rPr>
                <a:t>3</a:t>
              </a:r>
              <a:endParaRPr lang="zh-CN" altLang="en-US" sz="2800">
                <a:solidFill>
                  <a:schemeClr val="bg1"/>
                </a:solidFill>
                <a:latin typeface="Impact" panose="020B0806030902050204" pitchFamily="34" charset="0"/>
              </a:endParaRPr>
            </a:p>
          </p:txBody>
        </p:sp>
      </p:grpSp>
      <p:grpSp>
        <p:nvGrpSpPr>
          <p:cNvPr id="17422" name="组合 43">
            <a:extLst>
              <a:ext uri="{FF2B5EF4-FFF2-40B4-BE49-F238E27FC236}">
                <a16:creationId xmlns:a16="http://schemas.microsoft.com/office/drawing/2014/main" id="{756E1B8E-7C19-4DAF-9006-A19462C23063}"/>
              </a:ext>
            </a:extLst>
          </p:cNvPr>
          <p:cNvGrpSpPr>
            <a:grpSpLocks/>
          </p:cNvGrpSpPr>
          <p:nvPr/>
        </p:nvGrpSpPr>
        <p:grpSpPr bwMode="auto">
          <a:xfrm>
            <a:off x="3046413" y="3368675"/>
            <a:ext cx="522287" cy="534988"/>
            <a:chOff x="0" y="0"/>
            <a:chExt cx="707886" cy="731070"/>
          </a:xfrm>
        </p:grpSpPr>
        <p:sp>
          <p:nvSpPr>
            <p:cNvPr id="32" name="椭圆 44">
              <a:extLst>
                <a:ext uri="{FF2B5EF4-FFF2-40B4-BE49-F238E27FC236}">
                  <a16:creationId xmlns:a16="http://schemas.microsoft.com/office/drawing/2014/main" id="{A62D910B-7E2C-4955-ACCC-BC67E037AB20}"/>
                </a:ext>
              </a:extLst>
            </p:cNvPr>
            <p:cNvSpPr>
              <a:spLocks noChangeArrowheads="1"/>
            </p:cNvSpPr>
            <p:nvPr/>
          </p:nvSpPr>
          <p:spPr bwMode="auto">
            <a:xfrm>
              <a:off x="0" y="0"/>
              <a:ext cx="707886" cy="707207"/>
            </a:xfrm>
            <a:prstGeom prst="ellipse">
              <a:avLst/>
            </a:prstGeom>
            <a:solidFill>
              <a:schemeClr val="accent5">
                <a:lumMod val="50000"/>
              </a:schemeClr>
            </a:solidFill>
            <a:ln w="12700">
              <a:solidFill>
                <a:srgbClr val="1C59B6"/>
              </a:solidFill>
              <a:round/>
              <a:headEnd/>
              <a:tailEnd/>
            </a:ln>
          </p:spPr>
          <p:txBody>
            <a:bodyPr anchor="ctr"/>
            <a:lstStyle/>
            <a:p>
              <a:pPr algn="ctr" eaLnBrk="1" hangingPunct="1">
                <a:buFont typeface="Arial" charset="0"/>
                <a:buNone/>
                <a:defRPr/>
              </a:pPr>
              <a:endParaRPr lang="zh-CN" altLang="en-US" sz="1600">
                <a:solidFill>
                  <a:srgbClr val="FF0000"/>
                </a:solidFill>
                <a:latin typeface="Arial" charset="0"/>
              </a:endParaRPr>
            </a:p>
          </p:txBody>
        </p:sp>
        <p:sp>
          <p:nvSpPr>
            <p:cNvPr id="17429" name="文本框 45">
              <a:extLst>
                <a:ext uri="{FF2B5EF4-FFF2-40B4-BE49-F238E27FC236}">
                  <a16:creationId xmlns:a16="http://schemas.microsoft.com/office/drawing/2014/main" id="{F7F0640D-E164-42B0-B2E7-939616122E67}"/>
                </a:ext>
              </a:extLst>
            </p:cNvPr>
            <p:cNvSpPr txBox="1">
              <a:spLocks noChangeArrowheads="1"/>
            </p:cNvSpPr>
            <p:nvPr/>
          </p:nvSpPr>
          <p:spPr bwMode="auto">
            <a:xfrm>
              <a:off x="75655" y="15742"/>
              <a:ext cx="552449" cy="715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800">
                  <a:solidFill>
                    <a:schemeClr val="bg1"/>
                  </a:solidFill>
                  <a:latin typeface="Impact" panose="020B0806030902050204" pitchFamily="34" charset="0"/>
                </a:rPr>
                <a:t>4</a:t>
              </a:r>
              <a:endParaRPr lang="zh-CN" altLang="en-US" sz="2800">
                <a:solidFill>
                  <a:schemeClr val="bg1"/>
                </a:solidFill>
                <a:latin typeface="Impact" panose="020B0806030902050204" pitchFamily="34" charset="0"/>
              </a:endParaRPr>
            </a:p>
          </p:txBody>
        </p:sp>
      </p:grpSp>
      <p:sp>
        <p:nvSpPr>
          <p:cNvPr id="17423" name="文本框 39">
            <a:extLst>
              <a:ext uri="{FF2B5EF4-FFF2-40B4-BE49-F238E27FC236}">
                <a16:creationId xmlns:a16="http://schemas.microsoft.com/office/drawing/2014/main" id="{86336DD6-AD1F-44F3-97DE-FF5996D4624C}"/>
              </a:ext>
            </a:extLst>
          </p:cNvPr>
          <p:cNvSpPr txBox="1">
            <a:spLocks noChangeArrowheads="1"/>
          </p:cNvSpPr>
          <p:nvPr/>
        </p:nvSpPr>
        <p:spPr bwMode="auto">
          <a:xfrm>
            <a:off x="3667125" y="4211638"/>
            <a:ext cx="2808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400">
                <a:latin typeface="微软雅黑" panose="020B0503020204020204" pitchFamily="34" charset="-122"/>
                <a:ea typeface="微软雅黑" panose="020B0503020204020204" pitchFamily="34" charset="-122"/>
              </a:rPr>
              <a:t>Conclusion</a:t>
            </a:r>
            <a:endParaRPr lang="zh-CN" altLang="en-US" sz="2400">
              <a:latin typeface="微软雅黑" panose="020B0503020204020204" pitchFamily="34" charset="-122"/>
              <a:ea typeface="微软雅黑" panose="020B0503020204020204" pitchFamily="34" charset="-122"/>
            </a:endParaRPr>
          </a:p>
        </p:txBody>
      </p:sp>
      <p:cxnSp>
        <p:nvCxnSpPr>
          <p:cNvPr id="17424" name="直接连接符 28">
            <a:extLst>
              <a:ext uri="{FF2B5EF4-FFF2-40B4-BE49-F238E27FC236}">
                <a16:creationId xmlns:a16="http://schemas.microsoft.com/office/drawing/2014/main" id="{E0B95EB6-4470-4517-9C17-4EC204B43A92}"/>
              </a:ext>
            </a:extLst>
          </p:cNvPr>
          <p:cNvCxnSpPr>
            <a:cxnSpLocks noChangeShapeType="1"/>
          </p:cNvCxnSpPr>
          <p:nvPr/>
        </p:nvCxnSpPr>
        <p:spPr bwMode="auto">
          <a:xfrm>
            <a:off x="3027363" y="4764088"/>
            <a:ext cx="4713287" cy="0"/>
          </a:xfrm>
          <a:prstGeom prst="line">
            <a:avLst/>
          </a:prstGeom>
          <a:noFill/>
          <a:ln w="19050">
            <a:solidFill>
              <a:srgbClr val="BFBFBF"/>
            </a:solidFill>
            <a:prstDash val="dash"/>
            <a:round/>
            <a:headEnd/>
            <a:tailEnd/>
          </a:ln>
          <a:extLst>
            <a:ext uri="{909E8E84-426E-40DD-AFC4-6F175D3DCCD1}">
              <a14:hiddenFill xmlns:a14="http://schemas.microsoft.com/office/drawing/2010/main">
                <a:noFill/>
              </a14:hiddenFill>
            </a:ext>
          </a:extLst>
        </p:spPr>
      </p:cxnSp>
      <p:grpSp>
        <p:nvGrpSpPr>
          <p:cNvPr id="17425" name="组合 43">
            <a:extLst>
              <a:ext uri="{FF2B5EF4-FFF2-40B4-BE49-F238E27FC236}">
                <a16:creationId xmlns:a16="http://schemas.microsoft.com/office/drawing/2014/main" id="{FAB03119-49BC-4FCD-BE11-36FE480177E7}"/>
              </a:ext>
            </a:extLst>
          </p:cNvPr>
          <p:cNvGrpSpPr>
            <a:grpSpLocks/>
          </p:cNvGrpSpPr>
          <p:nvPr/>
        </p:nvGrpSpPr>
        <p:grpSpPr bwMode="auto">
          <a:xfrm>
            <a:off x="3059113" y="4138613"/>
            <a:ext cx="522287" cy="534987"/>
            <a:chOff x="0" y="0"/>
            <a:chExt cx="707886" cy="731070"/>
          </a:xfrm>
        </p:grpSpPr>
        <p:sp>
          <p:nvSpPr>
            <p:cNvPr id="31" name="椭圆 44">
              <a:extLst>
                <a:ext uri="{FF2B5EF4-FFF2-40B4-BE49-F238E27FC236}">
                  <a16:creationId xmlns:a16="http://schemas.microsoft.com/office/drawing/2014/main" id="{95AF2439-3C05-42D0-AACE-C5A708E06531}"/>
                </a:ext>
              </a:extLst>
            </p:cNvPr>
            <p:cNvSpPr>
              <a:spLocks noChangeArrowheads="1"/>
            </p:cNvSpPr>
            <p:nvPr/>
          </p:nvSpPr>
          <p:spPr bwMode="auto">
            <a:xfrm>
              <a:off x="0" y="0"/>
              <a:ext cx="707886" cy="707208"/>
            </a:xfrm>
            <a:prstGeom prst="ellipse">
              <a:avLst/>
            </a:prstGeom>
            <a:solidFill>
              <a:schemeClr val="accent5">
                <a:lumMod val="50000"/>
              </a:schemeClr>
            </a:solidFill>
            <a:ln w="12700">
              <a:solidFill>
                <a:srgbClr val="1C59B6"/>
              </a:solidFill>
              <a:round/>
              <a:headEnd/>
              <a:tailEnd/>
            </a:ln>
          </p:spPr>
          <p:txBody>
            <a:bodyPr anchor="ctr"/>
            <a:lstStyle/>
            <a:p>
              <a:pPr algn="ctr" eaLnBrk="1" hangingPunct="1">
                <a:buFont typeface="Arial" charset="0"/>
                <a:buNone/>
                <a:defRPr/>
              </a:pPr>
              <a:endParaRPr lang="zh-CN" altLang="en-US" sz="1600">
                <a:solidFill>
                  <a:srgbClr val="FF0000"/>
                </a:solidFill>
                <a:latin typeface="Arial" charset="0"/>
              </a:endParaRPr>
            </a:p>
          </p:txBody>
        </p:sp>
        <p:sp>
          <p:nvSpPr>
            <p:cNvPr id="17427" name="文本框 45">
              <a:extLst>
                <a:ext uri="{FF2B5EF4-FFF2-40B4-BE49-F238E27FC236}">
                  <a16:creationId xmlns:a16="http://schemas.microsoft.com/office/drawing/2014/main" id="{0917A43A-9E08-469C-8D18-8A5A32A5EC4F}"/>
                </a:ext>
              </a:extLst>
            </p:cNvPr>
            <p:cNvSpPr txBox="1">
              <a:spLocks noChangeArrowheads="1"/>
            </p:cNvSpPr>
            <p:nvPr/>
          </p:nvSpPr>
          <p:spPr bwMode="auto">
            <a:xfrm>
              <a:off x="97593" y="15742"/>
              <a:ext cx="552449" cy="715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800">
                  <a:solidFill>
                    <a:schemeClr val="bg1"/>
                  </a:solidFill>
                  <a:latin typeface="Impact" panose="020B0806030902050204" pitchFamily="34" charset="0"/>
                </a:rPr>
                <a:t>5</a:t>
              </a:r>
              <a:endParaRPr lang="zh-CN" altLang="en-US" sz="2800">
                <a:solidFill>
                  <a:schemeClr val="bg1"/>
                </a:solidFill>
                <a:latin typeface="Impact" panose="020B0806030902050204" pitchFamily="34" charset="0"/>
              </a:endParaRPr>
            </a:p>
          </p:txBody>
        </p:sp>
      </p:gr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a:extLst>
              <a:ext uri="{FF2B5EF4-FFF2-40B4-BE49-F238E27FC236}">
                <a16:creationId xmlns:a16="http://schemas.microsoft.com/office/drawing/2014/main" id="{D6B4F901-7668-4E77-9989-761853DB2A29}"/>
              </a:ext>
            </a:extLst>
          </p:cNvPr>
          <p:cNvSpPr>
            <a:spLocks noChangeArrowheads="1"/>
          </p:cNvSpPr>
          <p:nvPr/>
        </p:nvSpPr>
        <p:spPr bwMode="auto">
          <a:xfrm>
            <a:off x="1763713" y="49213"/>
            <a:ext cx="15446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000">
                <a:latin typeface="微软雅黑" panose="020B0503020204020204" pitchFamily="34" charset="-122"/>
                <a:ea typeface="微软雅黑" panose="020B0503020204020204" pitchFamily="34" charset="-122"/>
              </a:rPr>
              <a:t>Conclusion</a:t>
            </a:r>
            <a:endParaRPr lang="zh-CN" altLang="en-US" sz="200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DEDE9231-4403-4882-9F76-636F1C5A76C3}"/>
              </a:ext>
            </a:extLst>
          </p:cNvPr>
          <p:cNvSpPr txBox="1"/>
          <p:nvPr/>
        </p:nvSpPr>
        <p:spPr>
          <a:xfrm>
            <a:off x="395710" y="873340"/>
            <a:ext cx="8496590" cy="3477875"/>
          </a:xfrm>
          <a:prstGeom prst="rect">
            <a:avLst/>
          </a:prstGeom>
          <a:noFill/>
        </p:spPr>
        <p:txBody>
          <a:bodyPr wrap="square" rtlCol="0">
            <a:spAutoFit/>
          </a:bodyPr>
          <a:lstStyle/>
          <a:p>
            <a:r>
              <a:rPr lang="en-US" altLang="zh-CN" dirty="0"/>
              <a:t>    </a:t>
            </a:r>
            <a:r>
              <a:rPr lang="en-US" altLang="zh-CN" sz="2000" dirty="0">
                <a:latin typeface="+mn-lt"/>
                <a:ea typeface="+mn-ea"/>
                <a:sym typeface="Calibri" panose="020F0502020204030204" pitchFamily="34" charset="0"/>
              </a:rPr>
              <a:t>In this paper we have presented Bayesian graph convolutional neural networks, which provide an approach for incorporating uncertain graph information through a parametric random graph model.</a:t>
            </a:r>
          </a:p>
          <a:p>
            <a:r>
              <a:rPr lang="en-US" altLang="zh-CN" sz="2000" dirty="0">
                <a:latin typeface="+mn-lt"/>
                <a:ea typeface="+mn-ea"/>
                <a:sym typeface="Calibri" panose="020F0502020204030204" pitchFamily="34" charset="0"/>
              </a:rPr>
              <a:t>    We provided an example of the framework for the case of an assortative mixed membership stochastic block model and explained how approximate inference can be performed.</a:t>
            </a:r>
          </a:p>
          <a:p>
            <a:r>
              <a:rPr lang="en-US" altLang="zh-CN" sz="2000" dirty="0">
                <a:latin typeface="+mn-lt"/>
                <a:ea typeface="+mn-ea"/>
                <a:sym typeface="Calibri" panose="020F0502020204030204" pitchFamily="34" charset="0"/>
              </a:rPr>
              <a:t>    We explored the performance of the Bayesian GCNN for the task of semi-supervised node classification.</a:t>
            </a:r>
          </a:p>
          <a:p>
            <a:r>
              <a:rPr lang="en-US" altLang="zh-CN" sz="2000" dirty="0">
                <a:latin typeface="+mn-lt"/>
                <a:ea typeface="+mn-ea"/>
                <a:sym typeface="Calibri" panose="020F0502020204030204" pitchFamily="34" charset="0"/>
              </a:rPr>
              <a:t>    We also compared the robustness of Bayesian GCNNs and standard GCNNs</a:t>
            </a:r>
          </a:p>
          <a:p>
            <a:r>
              <a:rPr lang="en-US" altLang="zh-CN" sz="2000" dirty="0">
                <a:latin typeface="+mn-lt"/>
                <a:ea typeface="+mn-ea"/>
                <a:sym typeface="Calibri" panose="020F0502020204030204" pitchFamily="34" charset="0"/>
              </a:rPr>
              <a:t>under an adversarial attack involving randomly changing a subset of the edges of node.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C80A4AC9-3740-40A7-BF6F-DAA2763A804A}"/>
              </a:ext>
            </a:extLst>
          </p:cNvPr>
          <p:cNvSpPr>
            <a:spLocks noGrp="1" noChangeArrowheads="1"/>
          </p:cNvSpPr>
          <p:nvPr>
            <p:ph type="title"/>
          </p:nvPr>
        </p:nvSpPr>
        <p:spPr bwMode="auto">
          <a:xfrm>
            <a:off x="323850" y="2570163"/>
            <a:ext cx="8229600" cy="952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kumimoji="1" lang="en-US" altLang="zh-CN">
                <a:latin typeface="微软雅黑" panose="020B0503020204020204" pitchFamily="34" charset="-122"/>
                <a:ea typeface="微软雅黑" panose="020B0503020204020204" pitchFamily="34" charset="-122"/>
              </a:rPr>
              <a:t>Thank you</a:t>
            </a:r>
            <a:endParaRPr kumimoji="1" lang="zh-CN" altLang="en-US">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5">
            <a:extLst>
              <a:ext uri="{FF2B5EF4-FFF2-40B4-BE49-F238E27FC236}">
                <a16:creationId xmlns:a16="http://schemas.microsoft.com/office/drawing/2014/main" id="{257741B5-C503-4E9B-9183-D033182A6215}"/>
              </a:ext>
            </a:extLst>
          </p:cNvPr>
          <p:cNvSpPr>
            <a:spLocks noChangeArrowheads="1"/>
          </p:cNvSpPr>
          <p:nvPr/>
        </p:nvSpPr>
        <p:spPr bwMode="auto">
          <a:xfrm>
            <a:off x="539750" y="2638425"/>
            <a:ext cx="22320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3200" b="1">
                <a:solidFill>
                  <a:srgbClr val="17365D"/>
                </a:solidFill>
                <a:latin typeface="Stencil" pitchFamily="82" charset="0"/>
                <a:ea typeface="微软雅黑" panose="020B0503020204020204" pitchFamily="34" charset="-122"/>
                <a:sym typeface="微软雅黑" panose="020B0503020204020204" pitchFamily="34" charset="-122"/>
              </a:rPr>
              <a:t>outlines</a:t>
            </a:r>
          </a:p>
        </p:txBody>
      </p:sp>
      <p:sp>
        <p:nvSpPr>
          <p:cNvPr id="6147" name="文本框 26">
            <a:extLst>
              <a:ext uri="{FF2B5EF4-FFF2-40B4-BE49-F238E27FC236}">
                <a16:creationId xmlns:a16="http://schemas.microsoft.com/office/drawing/2014/main" id="{468CAB75-3A7B-47BE-B8BA-AF1C04630A1F}"/>
              </a:ext>
            </a:extLst>
          </p:cNvPr>
          <p:cNvSpPr txBox="1">
            <a:spLocks noChangeArrowheads="1"/>
          </p:cNvSpPr>
          <p:nvPr/>
        </p:nvSpPr>
        <p:spPr bwMode="auto">
          <a:xfrm>
            <a:off x="3654425" y="1136650"/>
            <a:ext cx="4346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400">
                <a:latin typeface="微软雅黑" panose="020B0503020204020204" pitchFamily="34" charset="-122"/>
                <a:ea typeface="微软雅黑" panose="020B0503020204020204" pitchFamily="34" charset="-122"/>
              </a:rPr>
              <a:t>Background</a:t>
            </a:r>
            <a:endParaRPr lang="zh-CN" altLang="en-US" sz="2400">
              <a:latin typeface="微软雅黑" panose="020B0503020204020204" pitchFamily="34" charset="-122"/>
              <a:ea typeface="微软雅黑" panose="020B0503020204020204" pitchFamily="34" charset="-122"/>
            </a:endParaRPr>
          </a:p>
        </p:txBody>
      </p:sp>
      <p:sp>
        <p:nvSpPr>
          <p:cNvPr id="6148" name="文本框 31">
            <a:extLst>
              <a:ext uri="{FF2B5EF4-FFF2-40B4-BE49-F238E27FC236}">
                <a16:creationId xmlns:a16="http://schemas.microsoft.com/office/drawing/2014/main" id="{A55161FD-4F8E-4872-A5B3-60AB62D7BA9F}"/>
              </a:ext>
            </a:extLst>
          </p:cNvPr>
          <p:cNvSpPr txBox="1">
            <a:spLocks noChangeArrowheads="1"/>
          </p:cNvSpPr>
          <p:nvPr/>
        </p:nvSpPr>
        <p:spPr bwMode="auto">
          <a:xfrm>
            <a:off x="3652838" y="1933575"/>
            <a:ext cx="3352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400" dirty="0">
                <a:solidFill>
                  <a:schemeClr val="bg1">
                    <a:lumMod val="85000"/>
                  </a:schemeClr>
                </a:solidFill>
                <a:latin typeface="微软雅黑" panose="020B0503020204020204" pitchFamily="34" charset="-122"/>
                <a:ea typeface="微软雅黑" panose="020B0503020204020204" pitchFamily="34" charset="-122"/>
              </a:rPr>
              <a:t>Motivation</a:t>
            </a:r>
            <a:endParaRPr lang="zh-CN" altLang="en-US" sz="24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6149" name="文本框 35">
            <a:extLst>
              <a:ext uri="{FF2B5EF4-FFF2-40B4-BE49-F238E27FC236}">
                <a16:creationId xmlns:a16="http://schemas.microsoft.com/office/drawing/2014/main" id="{037C85E4-389C-44E8-96E5-8E98490F4D8C}"/>
              </a:ext>
            </a:extLst>
          </p:cNvPr>
          <p:cNvSpPr txBox="1">
            <a:spLocks noChangeArrowheads="1"/>
          </p:cNvSpPr>
          <p:nvPr/>
        </p:nvSpPr>
        <p:spPr bwMode="auto">
          <a:xfrm>
            <a:off x="3657600" y="2740025"/>
            <a:ext cx="2808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dirty="0">
                <a:solidFill>
                  <a:schemeClr val="bg1">
                    <a:lumMod val="85000"/>
                  </a:schemeClr>
                </a:solidFill>
                <a:latin typeface="微软雅黑" panose="020B0503020204020204" pitchFamily="34" charset="-122"/>
                <a:ea typeface="微软雅黑" panose="020B0503020204020204" pitchFamily="34" charset="-122"/>
              </a:rPr>
              <a:t>Model</a:t>
            </a:r>
            <a:endParaRPr lang="zh-CN" altLang="en-US" sz="24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6150" name="文本框 39">
            <a:extLst>
              <a:ext uri="{FF2B5EF4-FFF2-40B4-BE49-F238E27FC236}">
                <a16:creationId xmlns:a16="http://schemas.microsoft.com/office/drawing/2014/main" id="{DD6A1A0C-1F5B-466D-A250-6800ABB339E1}"/>
              </a:ext>
            </a:extLst>
          </p:cNvPr>
          <p:cNvSpPr txBox="1">
            <a:spLocks noChangeArrowheads="1"/>
          </p:cNvSpPr>
          <p:nvPr/>
        </p:nvSpPr>
        <p:spPr bwMode="auto">
          <a:xfrm>
            <a:off x="3667125" y="3432175"/>
            <a:ext cx="2808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400" dirty="0">
                <a:solidFill>
                  <a:schemeClr val="bg1">
                    <a:lumMod val="85000"/>
                  </a:schemeClr>
                </a:solidFill>
                <a:latin typeface="微软雅黑" panose="020B0503020204020204" pitchFamily="34" charset="-122"/>
                <a:ea typeface="微软雅黑" panose="020B0503020204020204" pitchFamily="34" charset="-122"/>
              </a:rPr>
              <a:t>Experiment</a:t>
            </a:r>
            <a:endParaRPr lang="zh-CN" altLang="en-US" sz="2400" dirty="0">
              <a:solidFill>
                <a:schemeClr val="bg1">
                  <a:lumMod val="85000"/>
                </a:schemeClr>
              </a:solidFill>
              <a:latin typeface="微软雅黑" panose="020B0503020204020204" pitchFamily="34" charset="-122"/>
              <a:ea typeface="微软雅黑" panose="020B0503020204020204" pitchFamily="34" charset="-122"/>
            </a:endParaRPr>
          </a:p>
        </p:txBody>
      </p:sp>
      <p:grpSp>
        <p:nvGrpSpPr>
          <p:cNvPr id="6151" name="组合 43">
            <a:extLst>
              <a:ext uri="{FF2B5EF4-FFF2-40B4-BE49-F238E27FC236}">
                <a16:creationId xmlns:a16="http://schemas.microsoft.com/office/drawing/2014/main" id="{ED73C40B-C920-47FC-9CD4-F646D9ABC70B}"/>
              </a:ext>
            </a:extLst>
          </p:cNvPr>
          <p:cNvGrpSpPr>
            <a:grpSpLocks/>
          </p:cNvGrpSpPr>
          <p:nvPr/>
        </p:nvGrpSpPr>
        <p:grpSpPr bwMode="auto">
          <a:xfrm>
            <a:off x="2987675" y="1057275"/>
            <a:ext cx="522288" cy="534988"/>
            <a:chOff x="0" y="0"/>
            <a:chExt cx="707886" cy="731416"/>
          </a:xfrm>
        </p:grpSpPr>
        <p:sp>
          <p:nvSpPr>
            <p:cNvPr id="16" name="椭圆 44">
              <a:extLst>
                <a:ext uri="{FF2B5EF4-FFF2-40B4-BE49-F238E27FC236}">
                  <a16:creationId xmlns:a16="http://schemas.microsoft.com/office/drawing/2014/main" id="{EFE6E3A2-D612-46A4-B0BE-9410C76E45D6}"/>
                </a:ext>
              </a:extLst>
            </p:cNvPr>
            <p:cNvSpPr>
              <a:spLocks noChangeArrowheads="1"/>
            </p:cNvSpPr>
            <p:nvPr/>
          </p:nvSpPr>
          <p:spPr bwMode="auto">
            <a:xfrm>
              <a:off x="0" y="0"/>
              <a:ext cx="707886" cy="707541"/>
            </a:xfrm>
            <a:prstGeom prst="ellipse">
              <a:avLst/>
            </a:prstGeom>
            <a:solidFill>
              <a:schemeClr val="accent5">
                <a:lumMod val="50000"/>
              </a:schemeClr>
            </a:solidFill>
            <a:ln w="12700">
              <a:solidFill>
                <a:srgbClr val="1C59B6"/>
              </a:solidFill>
              <a:round/>
              <a:headEnd/>
              <a:tailEnd/>
            </a:ln>
          </p:spPr>
          <p:txBody>
            <a:bodyPr anchor="ctr"/>
            <a:lstStyle/>
            <a:p>
              <a:pPr algn="ctr" eaLnBrk="1" hangingPunct="1">
                <a:buFont typeface="Arial" charset="0"/>
                <a:buNone/>
                <a:defRPr/>
              </a:pPr>
              <a:endParaRPr lang="zh-CN" altLang="en-US" sz="1600">
                <a:solidFill>
                  <a:srgbClr val="FF0000"/>
                </a:solidFill>
                <a:latin typeface="Arial" charset="0"/>
              </a:endParaRPr>
            </a:p>
          </p:txBody>
        </p:sp>
        <p:sp>
          <p:nvSpPr>
            <p:cNvPr id="6171" name="文本框 45">
              <a:extLst>
                <a:ext uri="{FF2B5EF4-FFF2-40B4-BE49-F238E27FC236}">
                  <a16:creationId xmlns:a16="http://schemas.microsoft.com/office/drawing/2014/main" id="{7E2F3EF3-BA9C-4C2F-A2D1-96FB9325E858}"/>
                </a:ext>
              </a:extLst>
            </p:cNvPr>
            <p:cNvSpPr txBox="1">
              <a:spLocks noChangeArrowheads="1"/>
            </p:cNvSpPr>
            <p:nvPr/>
          </p:nvSpPr>
          <p:spPr bwMode="auto">
            <a:xfrm>
              <a:off x="132321" y="15741"/>
              <a:ext cx="552450" cy="71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800">
                  <a:solidFill>
                    <a:schemeClr val="bg1"/>
                  </a:solidFill>
                  <a:latin typeface="Impact" panose="020B0806030902050204" pitchFamily="34" charset="0"/>
                </a:rPr>
                <a:t>1</a:t>
              </a:r>
              <a:endParaRPr lang="zh-CN" altLang="en-US" sz="2800">
                <a:solidFill>
                  <a:schemeClr val="bg1"/>
                </a:solidFill>
                <a:latin typeface="Impact" panose="020B0806030902050204" pitchFamily="34" charset="0"/>
              </a:endParaRPr>
            </a:p>
          </p:txBody>
        </p:sp>
      </p:grpSp>
      <p:cxnSp>
        <p:nvCxnSpPr>
          <p:cNvPr id="6152" name="直接连接符 2">
            <a:extLst>
              <a:ext uri="{FF2B5EF4-FFF2-40B4-BE49-F238E27FC236}">
                <a16:creationId xmlns:a16="http://schemas.microsoft.com/office/drawing/2014/main" id="{116242DB-F149-43E2-9260-3CF181D424EA}"/>
              </a:ext>
            </a:extLst>
          </p:cNvPr>
          <p:cNvCxnSpPr>
            <a:cxnSpLocks noChangeShapeType="1"/>
          </p:cNvCxnSpPr>
          <p:nvPr/>
        </p:nvCxnSpPr>
        <p:spPr bwMode="auto">
          <a:xfrm>
            <a:off x="2987675" y="1712913"/>
            <a:ext cx="4713288" cy="0"/>
          </a:xfrm>
          <a:prstGeom prst="line">
            <a:avLst/>
          </a:prstGeom>
          <a:noFill/>
          <a:ln w="19050">
            <a:solidFill>
              <a:srgbClr val="BFBFBF"/>
            </a:solidFill>
            <a:prstDash val="dash"/>
            <a:round/>
            <a:headEnd/>
            <a:tailEnd/>
          </a:ln>
          <a:extLst>
            <a:ext uri="{909E8E84-426E-40DD-AFC4-6F175D3DCCD1}">
              <a14:hiddenFill xmlns:a14="http://schemas.microsoft.com/office/drawing/2010/main">
                <a:noFill/>
              </a14:hiddenFill>
            </a:ext>
          </a:extLst>
        </p:spPr>
      </p:cxnSp>
      <p:cxnSp>
        <p:nvCxnSpPr>
          <p:cNvPr id="6153" name="直接连接符 25">
            <a:extLst>
              <a:ext uri="{FF2B5EF4-FFF2-40B4-BE49-F238E27FC236}">
                <a16:creationId xmlns:a16="http://schemas.microsoft.com/office/drawing/2014/main" id="{1CE96699-12B3-4327-A517-B07D55AF12DB}"/>
              </a:ext>
            </a:extLst>
          </p:cNvPr>
          <p:cNvCxnSpPr>
            <a:cxnSpLocks noChangeShapeType="1"/>
          </p:cNvCxnSpPr>
          <p:nvPr/>
        </p:nvCxnSpPr>
        <p:spPr bwMode="auto">
          <a:xfrm>
            <a:off x="2990850" y="2495550"/>
            <a:ext cx="4713288" cy="0"/>
          </a:xfrm>
          <a:prstGeom prst="line">
            <a:avLst/>
          </a:prstGeom>
          <a:noFill/>
          <a:ln w="19050">
            <a:solidFill>
              <a:srgbClr val="BFBFBF"/>
            </a:solidFill>
            <a:prstDash val="dash"/>
            <a:round/>
            <a:headEnd/>
            <a:tailEnd/>
          </a:ln>
          <a:extLst>
            <a:ext uri="{909E8E84-426E-40DD-AFC4-6F175D3DCCD1}">
              <a14:hiddenFill xmlns:a14="http://schemas.microsoft.com/office/drawing/2010/main">
                <a:noFill/>
              </a14:hiddenFill>
            </a:ext>
          </a:extLst>
        </p:spPr>
      </p:cxnSp>
      <p:cxnSp>
        <p:nvCxnSpPr>
          <p:cNvPr id="6154" name="直接连接符 27">
            <a:extLst>
              <a:ext uri="{FF2B5EF4-FFF2-40B4-BE49-F238E27FC236}">
                <a16:creationId xmlns:a16="http://schemas.microsoft.com/office/drawing/2014/main" id="{3ADB5A65-E292-4B92-A79F-01CDDCF76365}"/>
              </a:ext>
            </a:extLst>
          </p:cNvPr>
          <p:cNvCxnSpPr>
            <a:cxnSpLocks noChangeShapeType="1"/>
          </p:cNvCxnSpPr>
          <p:nvPr/>
        </p:nvCxnSpPr>
        <p:spPr bwMode="auto">
          <a:xfrm>
            <a:off x="2987675" y="3281363"/>
            <a:ext cx="4713288" cy="0"/>
          </a:xfrm>
          <a:prstGeom prst="line">
            <a:avLst/>
          </a:prstGeom>
          <a:noFill/>
          <a:ln w="19050">
            <a:solidFill>
              <a:srgbClr val="BFBFBF"/>
            </a:solidFill>
            <a:prstDash val="dash"/>
            <a:round/>
            <a:headEnd/>
            <a:tailEnd/>
          </a:ln>
          <a:extLst>
            <a:ext uri="{909E8E84-426E-40DD-AFC4-6F175D3DCCD1}">
              <a14:hiddenFill xmlns:a14="http://schemas.microsoft.com/office/drawing/2010/main">
                <a:noFill/>
              </a14:hiddenFill>
            </a:ext>
          </a:extLst>
        </p:spPr>
      </p:cxnSp>
      <p:cxnSp>
        <p:nvCxnSpPr>
          <p:cNvPr id="6155" name="直接连接符 28">
            <a:extLst>
              <a:ext uri="{FF2B5EF4-FFF2-40B4-BE49-F238E27FC236}">
                <a16:creationId xmlns:a16="http://schemas.microsoft.com/office/drawing/2014/main" id="{57E134B5-AD68-4FCE-B241-52D6F09985B5}"/>
              </a:ext>
            </a:extLst>
          </p:cNvPr>
          <p:cNvCxnSpPr>
            <a:cxnSpLocks noChangeShapeType="1"/>
          </p:cNvCxnSpPr>
          <p:nvPr/>
        </p:nvCxnSpPr>
        <p:spPr bwMode="auto">
          <a:xfrm>
            <a:off x="3028950" y="3994150"/>
            <a:ext cx="4713288" cy="0"/>
          </a:xfrm>
          <a:prstGeom prst="line">
            <a:avLst/>
          </a:prstGeom>
          <a:noFill/>
          <a:ln w="19050">
            <a:solidFill>
              <a:srgbClr val="BFBFBF"/>
            </a:solidFill>
            <a:prstDash val="dash"/>
            <a:round/>
            <a:headEnd/>
            <a:tailEnd/>
          </a:ln>
          <a:extLst>
            <a:ext uri="{909E8E84-426E-40DD-AFC4-6F175D3DCCD1}">
              <a14:hiddenFill xmlns:a14="http://schemas.microsoft.com/office/drawing/2010/main">
                <a:noFill/>
              </a14:hiddenFill>
            </a:ext>
          </a:extLst>
        </p:spPr>
      </p:cxnSp>
      <p:grpSp>
        <p:nvGrpSpPr>
          <p:cNvPr id="6156" name="组合 43">
            <a:extLst>
              <a:ext uri="{FF2B5EF4-FFF2-40B4-BE49-F238E27FC236}">
                <a16:creationId xmlns:a16="http://schemas.microsoft.com/office/drawing/2014/main" id="{CE521EFE-7971-4E64-AAB1-DFE586663880}"/>
              </a:ext>
            </a:extLst>
          </p:cNvPr>
          <p:cNvGrpSpPr>
            <a:grpSpLocks/>
          </p:cNvGrpSpPr>
          <p:nvPr/>
        </p:nvGrpSpPr>
        <p:grpSpPr bwMode="auto">
          <a:xfrm>
            <a:off x="3006725" y="1855788"/>
            <a:ext cx="522288" cy="534987"/>
            <a:chOff x="0" y="0"/>
            <a:chExt cx="707886" cy="731072"/>
          </a:xfrm>
        </p:grpSpPr>
        <p:sp>
          <p:nvSpPr>
            <p:cNvPr id="26" name="椭圆 44">
              <a:extLst>
                <a:ext uri="{FF2B5EF4-FFF2-40B4-BE49-F238E27FC236}">
                  <a16:creationId xmlns:a16="http://schemas.microsoft.com/office/drawing/2014/main" id="{AD9C179E-FE6E-4B05-9421-37315325F83E}"/>
                </a:ext>
              </a:extLst>
            </p:cNvPr>
            <p:cNvSpPr>
              <a:spLocks noChangeArrowheads="1"/>
            </p:cNvSpPr>
            <p:nvPr/>
          </p:nvSpPr>
          <p:spPr bwMode="auto">
            <a:xfrm>
              <a:off x="0" y="0"/>
              <a:ext cx="707886" cy="707210"/>
            </a:xfrm>
            <a:prstGeom prst="ellipse">
              <a:avLst/>
            </a:prstGeom>
            <a:solidFill>
              <a:schemeClr val="accent5">
                <a:lumMod val="50000"/>
              </a:schemeClr>
            </a:solidFill>
            <a:ln w="12700">
              <a:solidFill>
                <a:srgbClr val="1C59B6"/>
              </a:solidFill>
              <a:round/>
              <a:headEnd/>
              <a:tailEnd/>
            </a:ln>
          </p:spPr>
          <p:txBody>
            <a:bodyPr anchor="ctr"/>
            <a:lstStyle/>
            <a:p>
              <a:pPr algn="ctr" eaLnBrk="1" hangingPunct="1">
                <a:buFont typeface="Arial" charset="0"/>
                <a:buNone/>
                <a:defRPr/>
              </a:pPr>
              <a:endParaRPr lang="zh-CN" altLang="en-US" sz="1600">
                <a:solidFill>
                  <a:srgbClr val="FF0000"/>
                </a:solidFill>
                <a:latin typeface="Arial" charset="0"/>
              </a:endParaRPr>
            </a:p>
          </p:txBody>
        </p:sp>
        <p:sp>
          <p:nvSpPr>
            <p:cNvPr id="6169" name="文本框 45">
              <a:extLst>
                <a:ext uri="{FF2B5EF4-FFF2-40B4-BE49-F238E27FC236}">
                  <a16:creationId xmlns:a16="http://schemas.microsoft.com/office/drawing/2014/main" id="{3BC9C907-4008-439A-AF67-19B2FD5BB8F2}"/>
                </a:ext>
              </a:extLst>
            </p:cNvPr>
            <p:cNvSpPr txBox="1">
              <a:spLocks noChangeArrowheads="1"/>
            </p:cNvSpPr>
            <p:nvPr/>
          </p:nvSpPr>
          <p:spPr bwMode="auto">
            <a:xfrm>
              <a:off x="132321" y="15742"/>
              <a:ext cx="552450" cy="715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800">
                  <a:solidFill>
                    <a:schemeClr val="bg1"/>
                  </a:solidFill>
                  <a:latin typeface="Impact" panose="020B0806030902050204" pitchFamily="34" charset="0"/>
                </a:rPr>
                <a:t>2</a:t>
              </a:r>
              <a:endParaRPr lang="zh-CN" altLang="en-US" sz="2800">
                <a:solidFill>
                  <a:schemeClr val="bg1"/>
                </a:solidFill>
                <a:latin typeface="Impact" panose="020B0806030902050204" pitchFamily="34" charset="0"/>
              </a:endParaRPr>
            </a:p>
          </p:txBody>
        </p:sp>
      </p:grpSp>
      <p:grpSp>
        <p:nvGrpSpPr>
          <p:cNvPr id="6157" name="组合 43">
            <a:extLst>
              <a:ext uri="{FF2B5EF4-FFF2-40B4-BE49-F238E27FC236}">
                <a16:creationId xmlns:a16="http://schemas.microsoft.com/office/drawing/2014/main" id="{81A27235-EC59-4147-908E-B33C6EDC714F}"/>
              </a:ext>
            </a:extLst>
          </p:cNvPr>
          <p:cNvGrpSpPr>
            <a:grpSpLocks/>
          </p:cNvGrpSpPr>
          <p:nvPr/>
        </p:nvGrpSpPr>
        <p:grpSpPr bwMode="auto">
          <a:xfrm>
            <a:off x="3028950" y="2651125"/>
            <a:ext cx="522288" cy="534988"/>
            <a:chOff x="0" y="0"/>
            <a:chExt cx="707886" cy="731070"/>
          </a:xfrm>
        </p:grpSpPr>
        <p:sp>
          <p:nvSpPr>
            <p:cNvPr id="29" name="椭圆 44">
              <a:extLst>
                <a:ext uri="{FF2B5EF4-FFF2-40B4-BE49-F238E27FC236}">
                  <a16:creationId xmlns:a16="http://schemas.microsoft.com/office/drawing/2014/main" id="{AE19D781-8498-4CA6-85F8-C684DC8935A6}"/>
                </a:ext>
              </a:extLst>
            </p:cNvPr>
            <p:cNvSpPr>
              <a:spLocks noChangeArrowheads="1"/>
            </p:cNvSpPr>
            <p:nvPr/>
          </p:nvSpPr>
          <p:spPr bwMode="auto">
            <a:xfrm>
              <a:off x="0" y="0"/>
              <a:ext cx="707886" cy="707207"/>
            </a:xfrm>
            <a:prstGeom prst="ellipse">
              <a:avLst/>
            </a:prstGeom>
            <a:solidFill>
              <a:schemeClr val="accent5">
                <a:lumMod val="50000"/>
              </a:schemeClr>
            </a:solidFill>
            <a:ln w="12700">
              <a:solidFill>
                <a:srgbClr val="1C59B6"/>
              </a:solidFill>
              <a:round/>
              <a:headEnd/>
              <a:tailEnd/>
            </a:ln>
          </p:spPr>
          <p:txBody>
            <a:bodyPr anchor="ctr"/>
            <a:lstStyle/>
            <a:p>
              <a:pPr algn="ctr" eaLnBrk="1" hangingPunct="1">
                <a:buFont typeface="Arial" charset="0"/>
                <a:buNone/>
                <a:defRPr/>
              </a:pPr>
              <a:endParaRPr lang="zh-CN" altLang="en-US" sz="1600">
                <a:solidFill>
                  <a:srgbClr val="FF0000"/>
                </a:solidFill>
                <a:latin typeface="Arial" charset="0"/>
              </a:endParaRPr>
            </a:p>
          </p:txBody>
        </p:sp>
        <p:sp>
          <p:nvSpPr>
            <p:cNvPr id="6167" name="文本框 45">
              <a:extLst>
                <a:ext uri="{FF2B5EF4-FFF2-40B4-BE49-F238E27FC236}">
                  <a16:creationId xmlns:a16="http://schemas.microsoft.com/office/drawing/2014/main" id="{6908637F-5EF2-4C30-879B-E0031DB2B2DD}"/>
                </a:ext>
              </a:extLst>
            </p:cNvPr>
            <p:cNvSpPr txBox="1">
              <a:spLocks noChangeArrowheads="1"/>
            </p:cNvSpPr>
            <p:nvPr/>
          </p:nvSpPr>
          <p:spPr bwMode="auto">
            <a:xfrm>
              <a:off x="75047" y="15742"/>
              <a:ext cx="552450" cy="715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800">
                  <a:solidFill>
                    <a:schemeClr val="bg1"/>
                  </a:solidFill>
                  <a:latin typeface="Impact" panose="020B0806030902050204" pitchFamily="34" charset="0"/>
                </a:rPr>
                <a:t>3</a:t>
              </a:r>
              <a:endParaRPr lang="zh-CN" altLang="en-US" sz="2800">
                <a:solidFill>
                  <a:schemeClr val="bg1"/>
                </a:solidFill>
                <a:latin typeface="Impact" panose="020B0806030902050204" pitchFamily="34" charset="0"/>
              </a:endParaRPr>
            </a:p>
          </p:txBody>
        </p:sp>
      </p:grpSp>
      <p:grpSp>
        <p:nvGrpSpPr>
          <p:cNvPr id="6158" name="组合 43">
            <a:extLst>
              <a:ext uri="{FF2B5EF4-FFF2-40B4-BE49-F238E27FC236}">
                <a16:creationId xmlns:a16="http://schemas.microsoft.com/office/drawing/2014/main" id="{69904A98-5102-46EC-ABB3-FA73FEB1DC09}"/>
              </a:ext>
            </a:extLst>
          </p:cNvPr>
          <p:cNvGrpSpPr>
            <a:grpSpLocks/>
          </p:cNvGrpSpPr>
          <p:nvPr/>
        </p:nvGrpSpPr>
        <p:grpSpPr bwMode="auto">
          <a:xfrm>
            <a:off x="3046413" y="3368675"/>
            <a:ext cx="522287" cy="534988"/>
            <a:chOff x="0" y="0"/>
            <a:chExt cx="707886" cy="731070"/>
          </a:xfrm>
        </p:grpSpPr>
        <p:sp>
          <p:nvSpPr>
            <p:cNvPr id="32" name="椭圆 44">
              <a:extLst>
                <a:ext uri="{FF2B5EF4-FFF2-40B4-BE49-F238E27FC236}">
                  <a16:creationId xmlns:a16="http://schemas.microsoft.com/office/drawing/2014/main" id="{B8C723E9-347B-4756-AA74-5C4535CE7507}"/>
                </a:ext>
              </a:extLst>
            </p:cNvPr>
            <p:cNvSpPr>
              <a:spLocks noChangeArrowheads="1"/>
            </p:cNvSpPr>
            <p:nvPr/>
          </p:nvSpPr>
          <p:spPr bwMode="auto">
            <a:xfrm>
              <a:off x="0" y="0"/>
              <a:ext cx="707886" cy="707207"/>
            </a:xfrm>
            <a:prstGeom prst="ellipse">
              <a:avLst/>
            </a:prstGeom>
            <a:solidFill>
              <a:schemeClr val="accent5">
                <a:lumMod val="50000"/>
              </a:schemeClr>
            </a:solidFill>
            <a:ln w="12700">
              <a:solidFill>
                <a:srgbClr val="1C59B6"/>
              </a:solidFill>
              <a:round/>
              <a:headEnd/>
              <a:tailEnd/>
            </a:ln>
          </p:spPr>
          <p:txBody>
            <a:bodyPr anchor="ctr"/>
            <a:lstStyle/>
            <a:p>
              <a:pPr algn="ctr" eaLnBrk="1" hangingPunct="1">
                <a:buFont typeface="Arial" charset="0"/>
                <a:buNone/>
                <a:defRPr/>
              </a:pPr>
              <a:endParaRPr lang="zh-CN" altLang="en-US" sz="1600">
                <a:solidFill>
                  <a:srgbClr val="FF0000"/>
                </a:solidFill>
                <a:latin typeface="Arial" charset="0"/>
              </a:endParaRPr>
            </a:p>
          </p:txBody>
        </p:sp>
        <p:sp>
          <p:nvSpPr>
            <p:cNvPr id="6165" name="文本框 45">
              <a:extLst>
                <a:ext uri="{FF2B5EF4-FFF2-40B4-BE49-F238E27FC236}">
                  <a16:creationId xmlns:a16="http://schemas.microsoft.com/office/drawing/2014/main" id="{5575AF45-CA34-4BC3-AC89-9B6AC66E58DF}"/>
                </a:ext>
              </a:extLst>
            </p:cNvPr>
            <p:cNvSpPr txBox="1">
              <a:spLocks noChangeArrowheads="1"/>
            </p:cNvSpPr>
            <p:nvPr/>
          </p:nvSpPr>
          <p:spPr bwMode="auto">
            <a:xfrm>
              <a:off x="75655" y="15742"/>
              <a:ext cx="552449" cy="715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800">
                  <a:solidFill>
                    <a:schemeClr val="bg1"/>
                  </a:solidFill>
                  <a:latin typeface="Impact" panose="020B0806030902050204" pitchFamily="34" charset="0"/>
                </a:rPr>
                <a:t>4</a:t>
              </a:r>
              <a:endParaRPr lang="zh-CN" altLang="en-US" sz="2800">
                <a:solidFill>
                  <a:schemeClr val="bg1"/>
                </a:solidFill>
                <a:latin typeface="Impact" panose="020B0806030902050204" pitchFamily="34" charset="0"/>
              </a:endParaRPr>
            </a:p>
          </p:txBody>
        </p:sp>
      </p:grpSp>
      <p:sp>
        <p:nvSpPr>
          <p:cNvPr id="25" name="文本框 39">
            <a:extLst>
              <a:ext uri="{FF2B5EF4-FFF2-40B4-BE49-F238E27FC236}">
                <a16:creationId xmlns:a16="http://schemas.microsoft.com/office/drawing/2014/main" id="{6C21DBD7-FFD7-4894-AD0C-89598FB9AF96}"/>
              </a:ext>
            </a:extLst>
          </p:cNvPr>
          <p:cNvSpPr txBox="1">
            <a:spLocks noChangeArrowheads="1"/>
          </p:cNvSpPr>
          <p:nvPr/>
        </p:nvSpPr>
        <p:spPr bwMode="auto">
          <a:xfrm>
            <a:off x="3667125" y="4211638"/>
            <a:ext cx="2808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dirty="0">
                <a:solidFill>
                  <a:schemeClr val="bg1">
                    <a:lumMod val="85000"/>
                  </a:schemeClr>
                </a:solidFill>
                <a:latin typeface="微软雅黑" panose="020B0503020204020204" pitchFamily="34" charset="-122"/>
                <a:ea typeface="微软雅黑" panose="020B0503020204020204" pitchFamily="34" charset="-122"/>
              </a:rPr>
              <a:t>Conclusion</a:t>
            </a:r>
            <a:endParaRPr lang="zh-CN" altLang="en-US" sz="2400" dirty="0">
              <a:solidFill>
                <a:schemeClr val="bg1">
                  <a:lumMod val="85000"/>
                </a:schemeClr>
              </a:solidFill>
              <a:latin typeface="微软雅黑" panose="020B0503020204020204" pitchFamily="34" charset="-122"/>
              <a:ea typeface="微软雅黑" panose="020B0503020204020204" pitchFamily="34" charset="-122"/>
            </a:endParaRPr>
          </a:p>
        </p:txBody>
      </p:sp>
      <p:cxnSp>
        <p:nvCxnSpPr>
          <p:cNvPr id="6160" name="直接连接符 28">
            <a:extLst>
              <a:ext uri="{FF2B5EF4-FFF2-40B4-BE49-F238E27FC236}">
                <a16:creationId xmlns:a16="http://schemas.microsoft.com/office/drawing/2014/main" id="{FF843BC2-8842-4CFD-A95F-7F07C07E5186}"/>
              </a:ext>
            </a:extLst>
          </p:cNvPr>
          <p:cNvCxnSpPr>
            <a:cxnSpLocks noChangeShapeType="1"/>
          </p:cNvCxnSpPr>
          <p:nvPr/>
        </p:nvCxnSpPr>
        <p:spPr bwMode="auto">
          <a:xfrm>
            <a:off x="3027363" y="4764088"/>
            <a:ext cx="4713287" cy="0"/>
          </a:xfrm>
          <a:prstGeom prst="line">
            <a:avLst/>
          </a:prstGeom>
          <a:noFill/>
          <a:ln w="19050">
            <a:solidFill>
              <a:srgbClr val="BFBFBF"/>
            </a:solidFill>
            <a:prstDash val="dash"/>
            <a:round/>
            <a:headEnd/>
            <a:tailEnd/>
          </a:ln>
          <a:extLst>
            <a:ext uri="{909E8E84-426E-40DD-AFC4-6F175D3DCCD1}">
              <a14:hiddenFill xmlns:a14="http://schemas.microsoft.com/office/drawing/2010/main">
                <a:noFill/>
              </a14:hiddenFill>
            </a:ext>
          </a:extLst>
        </p:spPr>
      </p:cxnSp>
      <p:grpSp>
        <p:nvGrpSpPr>
          <p:cNvPr id="6161" name="组合 43">
            <a:extLst>
              <a:ext uri="{FF2B5EF4-FFF2-40B4-BE49-F238E27FC236}">
                <a16:creationId xmlns:a16="http://schemas.microsoft.com/office/drawing/2014/main" id="{5C313E9B-C516-4290-8C51-9055BDE6F95F}"/>
              </a:ext>
            </a:extLst>
          </p:cNvPr>
          <p:cNvGrpSpPr>
            <a:grpSpLocks/>
          </p:cNvGrpSpPr>
          <p:nvPr/>
        </p:nvGrpSpPr>
        <p:grpSpPr bwMode="auto">
          <a:xfrm>
            <a:off x="3059113" y="4138613"/>
            <a:ext cx="522287" cy="534987"/>
            <a:chOff x="0" y="0"/>
            <a:chExt cx="707886" cy="731070"/>
          </a:xfrm>
        </p:grpSpPr>
        <p:sp>
          <p:nvSpPr>
            <p:cNvPr id="31" name="椭圆 44">
              <a:extLst>
                <a:ext uri="{FF2B5EF4-FFF2-40B4-BE49-F238E27FC236}">
                  <a16:creationId xmlns:a16="http://schemas.microsoft.com/office/drawing/2014/main" id="{4FBEDEE6-CF77-46E3-988D-A709DB3CE319}"/>
                </a:ext>
              </a:extLst>
            </p:cNvPr>
            <p:cNvSpPr>
              <a:spLocks noChangeArrowheads="1"/>
            </p:cNvSpPr>
            <p:nvPr/>
          </p:nvSpPr>
          <p:spPr bwMode="auto">
            <a:xfrm>
              <a:off x="0" y="0"/>
              <a:ext cx="707886" cy="707208"/>
            </a:xfrm>
            <a:prstGeom prst="ellipse">
              <a:avLst/>
            </a:prstGeom>
            <a:solidFill>
              <a:schemeClr val="accent5">
                <a:lumMod val="50000"/>
              </a:schemeClr>
            </a:solidFill>
            <a:ln w="12700">
              <a:solidFill>
                <a:srgbClr val="1C59B6"/>
              </a:solidFill>
              <a:round/>
              <a:headEnd/>
              <a:tailEnd/>
            </a:ln>
          </p:spPr>
          <p:txBody>
            <a:bodyPr anchor="ctr"/>
            <a:lstStyle/>
            <a:p>
              <a:pPr algn="ctr" eaLnBrk="1" hangingPunct="1">
                <a:buFont typeface="Arial" charset="0"/>
                <a:buNone/>
                <a:defRPr/>
              </a:pPr>
              <a:endParaRPr lang="zh-CN" altLang="en-US" sz="1600">
                <a:solidFill>
                  <a:srgbClr val="FF0000"/>
                </a:solidFill>
                <a:latin typeface="Arial" charset="0"/>
              </a:endParaRPr>
            </a:p>
          </p:txBody>
        </p:sp>
        <p:sp>
          <p:nvSpPr>
            <p:cNvPr id="6163" name="文本框 45">
              <a:extLst>
                <a:ext uri="{FF2B5EF4-FFF2-40B4-BE49-F238E27FC236}">
                  <a16:creationId xmlns:a16="http://schemas.microsoft.com/office/drawing/2014/main" id="{23802961-E1D0-4030-9382-58A96021AE30}"/>
                </a:ext>
              </a:extLst>
            </p:cNvPr>
            <p:cNvSpPr txBox="1">
              <a:spLocks noChangeArrowheads="1"/>
            </p:cNvSpPr>
            <p:nvPr/>
          </p:nvSpPr>
          <p:spPr bwMode="auto">
            <a:xfrm>
              <a:off x="97593" y="15742"/>
              <a:ext cx="552449" cy="715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800">
                  <a:solidFill>
                    <a:schemeClr val="bg1"/>
                  </a:solidFill>
                  <a:latin typeface="Impact" panose="020B0806030902050204" pitchFamily="34" charset="0"/>
                </a:rPr>
                <a:t>5</a:t>
              </a:r>
              <a:endParaRPr lang="zh-CN" altLang="en-US" sz="2800">
                <a:solidFill>
                  <a:schemeClr val="bg1"/>
                </a:solidFill>
                <a:latin typeface="Impact" panose="020B0806030902050204" pitchFamily="34" charset="0"/>
              </a:endParaRPr>
            </a:p>
          </p:txBody>
        </p:sp>
      </p:gr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
            <a:extLst>
              <a:ext uri="{FF2B5EF4-FFF2-40B4-BE49-F238E27FC236}">
                <a16:creationId xmlns:a16="http://schemas.microsoft.com/office/drawing/2014/main" id="{EB1B2723-EF88-4675-AD12-AB1B31669358}"/>
              </a:ext>
            </a:extLst>
          </p:cNvPr>
          <p:cNvSpPr>
            <a:spLocks noChangeArrowheads="1"/>
          </p:cNvSpPr>
          <p:nvPr/>
        </p:nvSpPr>
        <p:spPr bwMode="auto">
          <a:xfrm>
            <a:off x="1763713" y="49213"/>
            <a:ext cx="165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000">
                <a:latin typeface="微软雅黑" panose="020B0503020204020204" pitchFamily="34" charset="-122"/>
                <a:ea typeface="微软雅黑" panose="020B0503020204020204" pitchFamily="34" charset="-122"/>
              </a:rPr>
              <a:t>Background</a:t>
            </a:r>
            <a:endParaRPr lang="zh-CN" altLang="en-US" sz="2000">
              <a:latin typeface="微软雅黑" panose="020B0503020204020204" pitchFamily="34" charset="-122"/>
              <a:ea typeface="微软雅黑" panose="020B0503020204020204" pitchFamily="34" charset="-122"/>
            </a:endParaRPr>
          </a:p>
        </p:txBody>
      </p:sp>
      <p:sp>
        <p:nvSpPr>
          <p:cNvPr id="7171" name="文本框 16">
            <a:extLst>
              <a:ext uri="{FF2B5EF4-FFF2-40B4-BE49-F238E27FC236}">
                <a16:creationId xmlns:a16="http://schemas.microsoft.com/office/drawing/2014/main" id="{B2450878-9B1F-4F61-85C4-7E997475D4EC}"/>
              </a:ext>
            </a:extLst>
          </p:cNvPr>
          <p:cNvSpPr txBox="1">
            <a:spLocks noChangeArrowheads="1"/>
          </p:cNvSpPr>
          <p:nvPr/>
        </p:nvSpPr>
        <p:spPr bwMode="auto">
          <a:xfrm>
            <a:off x="8675688" y="109538"/>
            <a:ext cx="2873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kumimoji="1" lang="en-US" altLang="zh-CN" sz="1200">
                <a:latin typeface="Times New Roman" panose="02020603050405020304" pitchFamily="18" charset="0"/>
                <a:ea typeface="微软雅黑" panose="020B0503020204020204" pitchFamily="34" charset="-122"/>
                <a:cs typeface="Times New Roman" panose="02020603050405020304" pitchFamily="18" charset="0"/>
              </a:rPr>
              <a:t>1</a:t>
            </a:r>
          </a:p>
        </p:txBody>
      </p:sp>
      <p:sp>
        <p:nvSpPr>
          <p:cNvPr id="7172" name="文本框 1">
            <a:extLst>
              <a:ext uri="{FF2B5EF4-FFF2-40B4-BE49-F238E27FC236}">
                <a16:creationId xmlns:a16="http://schemas.microsoft.com/office/drawing/2014/main" id="{6195AFD1-FF3B-4AE8-B902-D400EB47728B}"/>
              </a:ext>
            </a:extLst>
          </p:cNvPr>
          <p:cNvSpPr txBox="1">
            <a:spLocks noChangeArrowheads="1"/>
          </p:cNvSpPr>
          <p:nvPr/>
        </p:nvSpPr>
        <p:spPr bwMode="auto">
          <a:xfrm>
            <a:off x="900113" y="1128713"/>
            <a:ext cx="7488237"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A significant body of research focuses on using neural networks to analyze structured data when there is an underlying graph describing the relationship between data items.</a:t>
            </a:r>
          </a:p>
          <a:p>
            <a:endParaRPr lang="en-US" altLang="zh-CN" dirty="0">
              <a:latin typeface="微软雅黑" panose="020B0503020204020204" pitchFamily="34" charset="-122"/>
              <a:ea typeface="微软雅黑" panose="020B0503020204020204" pitchFamily="34" charset="-122"/>
            </a:endParaRPr>
          </a:p>
          <a:p>
            <a:r>
              <a:rPr lang="en-US" altLang="zh-CN" dirty="0"/>
              <a:t>For example:</a:t>
            </a:r>
          </a:p>
          <a:p>
            <a:r>
              <a:rPr lang="en-US" altLang="zh-CN" dirty="0"/>
              <a:t>Paper A sited B and D, and paper B sited C.</a:t>
            </a:r>
          </a:p>
          <a:p>
            <a:r>
              <a:rPr lang="en-US" altLang="zh-CN" dirty="0"/>
              <a:t>The relationship between the papers can be easily expressed by a graph:</a:t>
            </a: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p:txBody>
      </p:sp>
      <p:sp>
        <p:nvSpPr>
          <p:cNvPr id="7173" name="椭圆 2">
            <a:extLst>
              <a:ext uri="{FF2B5EF4-FFF2-40B4-BE49-F238E27FC236}">
                <a16:creationId xmlns:a16="http://schemas.microsoft.com/office/drawing/2014/main" id="{A5A28BC6-9AF0-41CC-86E8-691CD641D86D}"/>
              </a:ext>
            </a:extLst>
          </p:cNvPr>
          <p:cNvSpPr>
            <a:spLocks noChangeArrowheads="1"/>
          </p:cNvSpPr>
          <p:nvPr/>
        </p:nvSpPr>
        <p:spPr bwMode="auto">
          <a:xfrm>
            <a:off x="1835150" y="3883025"/>
            <a:ext cx="504825" cy="490538"/>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a:t>A</a:t>
            </a:r>
            <a:endParaRPr lang="zh-CN" altLang="en-US"/>
          </a:p>
        </p:txBody>
      </p:sp>
      <p:cxnSp>
        <p:nvCxnSpPr>
          <p:cNvPr id="7174" name="直接箭头连接符 4">
            <a:extLst>
              <a:ext uri="{FF2B5EF4-FFF2-40B4-BE49-F238E27FC236}">
                <a16:creationId xmlns:a16="http://schemas.microsoft.com/office/drawing/2014/main" id="{33C86334-B540-4555-87F5-7E9E1CEACC16}"/>
              </a:ext>
            </a:extLst>
          </p:cNvPr>
          <p:cNvCxnSpPr>
            <a:cxnSpLocks/>
            <a:stCxn id="7173" idx="7"/>
            <a:endCxn id="7175" idx="2"/>
          </p:cNvCxnSpPr>
          <p:nvPr/>
        </p:nvCxnSpPr>
        <p:spPr bwMode="auto">
          <a:xfrm flipV="1">
            <a:off x="2265363" y="3746500"/>
            <a:ext cx="1011237" cy="207963"/>
          </a:xfrm>
          <a:prstGeom prst="straightConnector1">
            <a:avLst/>
          </a:prstGeom>
          <a:noFill/>
          <a:ln w="9525" algn="ctr">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75" name="椭圆 5">
            <a:extLst>
              <a:ext uri="{FF2B5EF4-FFF2-40B4-BE49-F238E27FC236}">
                <a16:creationId xmlns:a16="http://schemas.microsoft.com/office/drawing/2014/main" id="{235B0B6A-0CBB-4520-A7FE-F9E727486A43}"/>
              </a:ext>
            </a:extLst>
          </p:cNvPr>
          <p:cNvSpPr>
            <a:spLocks noChangeArrowheads="1"/>
          </p:cNvSpPr>
          <p:nvPr/>
        </p:nvSpPr>
        <p:spPr bwMode="auto">
          <a:xfrm>
            <a:off x="3276600" y="3502025"/>
            <a:ext cx="503238" cy="48895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a:t>B</a:t>
            </a:r>
            <a:endParaRPr lang="zh-CN" altLang="en-US"/>
          </a:p>
        </p:txBody>
      </p:sp>
      <p:sp>
        <p:nvSpPr>
          <p:cNvPr id="7176" name="椭圆 8">
            <a:extLst>
              <a:ext uri="{FF2B5EF4-FFF2-40B4-BE49-F238E27FC236}">
                <a16:creationId xmlns:a16="http://schemas.microsoft.com/office/drawing/2014/main" id="{D20F7266-EBEB-4AE7-A084-957851A41A75}"/>
              </a:ext>
            </a:extLst>
          </p:cNvPr>
          <p:cNvSpPr>
            <a:spLocks noChangeArrowheads="1"/>
          </p:cNvSpPr>
          <p:nvPr/>
        </p:nvSpPr>
        <p:spPr bwMode="auto">
          <a:xfrm>
            <a:off x="4500563" y="4056063"/>
            <a:ext cx="504825" cy="490537"/>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a:t>C</a:t>
            </a:r>
            <a:endParaRPr lang="zh-CN" altLang="en-US"/>
          </a:p>
        </p:txBody>
      </p:sp>
      <p:sp>
        <p:nvSpPr>
          <p:cNvPr id="7177" name="椭圆 9">
            <a:extLst>
              <a:ext uri="{FF2B5EF4-FFF2-40B4-BE49-F238E27FC236}">
                <a16:creationId xmlns:a16="http://schemas.microsoft.com/office/drawing/2014/main" id="{7C217F1D-DFDD-4BFD-8D48-EA766545CE87}"/>
              </a:ext>
            </a:extLst>
          </p:cNvPr>
          <p:cNvSpPr>
            <a:spLocks noChangeArrowheads="1"/>
          </p:cNvSpPr>
          <p:nvPr/>
        </p:nvSpPr>
        <p:spPr bwMode="auto">
          <a:xfrm>
            <a:off x="3162300" y="4672013"/>
            <a:ext cx="504825" cy="48895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a:t>D</a:t>
            </a:r>
            <a:endParaRPr lang="zh-CN" altLang="en-US"/>
          </a:p>
        </p:txBody>
      </p:sp>
      <p:cxnSp>
        <p:nvCxnSpPr>
          <p:cNvPr id="7178" name="直接箭头连接符 10">
            <a:extLst>
              <a:ext uri="{FF2B5EF4-FFF2-40B4-BE49-F238E27FC236}">
                <a16:creationId xmlns:a16="http://schemas.microsoft.com/office/drawing/2014/main" id="{45169F3F-16E3-4F26-AE31-A57A18420D7B}"/>
              </a:ext>
            </a:extLst>
          </p:cNvPr>
          <p:cNvCxnSpPr>
            <a:cxnSpLocks noChangeShapeType="1"/>
            <a:stCxn id="7173" idx="5"/>
            <a:endCxn id="7177" idx="1"/>
          </p:cNvCxnSpPr>
          <p:nvPr/>
        </p:nvCxnSpPr>
        <p:spPr bwMode="auto">
          <a:xfrm>
            <a:off x="2265363" y="4302125"/>
            <a:ext cx="971550" cy="441325"/>
          </a:xfrm>
          <a:prstGeom prst="straightConnector1">
            <a:avLst/>
          </a:prstGeom>
          <a:noFill/>
          <a:ln w="9525" algn="ctr">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9" name="直接箭头连接符 12">
            <a:extLst>
              <a:ext uri="{FF2B5EF4-FFF2-40B4-BE49-F238E27FC236}">
                <a16:creationId xmlns:a16="http://schemas.microsoft.com/office/drawing/2014/main" id="{F7CD568D-FE06-4FE1-A5B5-E5AE0F6CD683}"/>
              </a:ext>
            </a:extLst>
          </p:cNvPr>
          <p:cNvCxnSpPr>
            <a:cxnSpLocks noChangeShapeType="1"/>
            <a:stCxn id="7175" idx="6"/>
            <a:endCxn id="7176" idx="1"/>
          </p:cNvCxnSpPr>
          <p:nvPr/>
        </p:nvCxnSpPr>
        <p:spPr bwMode="auto">
          <a:xfrm>
            <a:off x="3779838" y="3746500"/>
            <a:ext cx="795337" cy="382588"/>
          </a:xfrm>
          <a:prstGeom prst="straightConnector1">
            <a:avLst/>
          </a:prstGeom>
          <a:noFill/>
          <a:ln w="9525" algn="ctr">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2">
            <a:extLst>
              <a:ext uri="{FF2B5EF4-FFF2-40B4-BE49-F238E27FC236}">
                <a16:creationId xmlns:a16="http://schemas.microsoft.com/office/drawing/2014/main" id="{F395D47B-017E-419B-85DE-2DD22F4B734B}"/>
              </a:ext>
            </a:extLst>
          </p:cNvPr>
          <p:cNvSpPr>
            <a:spLocks noGrp="1" noChangeArrowheads="1"/>
          </p:cNvSpPr>
          <p:nvPr>
            <p:ph idx="1"/>
          </p:nvPr>
        </p:nvSpPr>
        <p:spPr bwMode="auto">
          <a:xfrm>
            <a:off x="457200" y="912813"/>
            <a:ext cx="8229600" cy="4192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panose="020B0604020202020204" pitchFamily="34" charset="0"/>
              <a:buNone/>
            </a:pPr>
            <a:r>
              <a:rPr lang="en-US" altLang="zh-CN" sz="1800" b="1" dirty="0">
                <a:latin typeface="Arial" panose="020B0604020202020204" pitchFamily="34" charset="0"/>
                <a:cs typeface="Arial" panose="020B0604020202020204" pitchFamily="34" charset="0"/>
              </a:rPr>
              <a:t>Early work:</a:t>
            </a:r>
          </a:p>
          <a:p>
            <a:r>
              <a:rPr lang="en-US" altLang="zh-CN" sz="2000" dirty="0"/>
              <a:t>Graph neural network(GNN) : </a:t>
            </a:r>
          </a:p>
          <a:p>
            <a:pPr marL="0" indent="0">
              <a:buNone/>
            </a:pPr>
            <a:r>
              <a:rPr lang="en-US" altLang="zh-CN" sz="2000" dirty="0"/>
              <a:t>      Rely on recursive processing and propagation of information across the graph</a:t>
            </a:r>
          </a:p>
          <a:p>
            <a:pPr marL="0" indent="0">
              <a:buNone/>
            </a:pPr>
            <a:r>
              <a:rPr lang="en-US" altLang="zh-CN" sz="2000" dirty="0"/>
              <a:t>      Training can often take a long time to converge and the required time scales undesirably with respect to the number of nodes in the graph</a:t>
            </a:r>
          </a:p>
          <a:p>
            <a:pPr marL="0" indent="0">
              <a:buNone/>
            </a:pPr>
            <a:endParaRPr lang="en-US" altLang="zh-CN" sz="2000" dirty="0"/>
          </a:p>
          <a:p>
            <a:pPr marL="0" indent="0">
              <a:buFont typeface="Arial" panose="020B0604020202020204" pitchFamily="34" charset="0"/>
              <a:buNone/>
            </a:pPr>
            <a:endParaRPr lang="zh-CN" altLang="en-US" sz="1800"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内容占位符 2">
                <a:extLst>
                  <a:ext uri="{FF2B5EF4-FFF2-40B4-BE49-F238E27FC236}">
                    <a16:creationId xmlns:a16="http://schemas.microsoft.com/office/drawing/2014/main" id="{CFA85459-4497-4615-8C45-77320FA42E61}"/>
                  </a:ext>
                </a:extLst>
              </p:cNvPr>
              <p:cNvSpPr txBox="1">
                <a:spLocks noChangeArrowheads="1"/>
              </p:cNvSpPr>
              <p:nvPr/>
            </p:nvSpPr>
            <p:spPr bwMode="auto">
              <a:xfrm>
                <a:off x="457200" y="985370"/>
                <a:ext cx="8075075" cy="4464309"/>
              </a:xfrm>
              <a:prstGeom prst="rect">
                <a:avLst/>
              </a:prstGeo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1313" indent="-341313"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1363" indent="-284163"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1413" indent="-227013"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598613" indent="-227013"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5813" indent="-227013"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499" indent="-22859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681" indent="-22859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8863" indent="-22859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044" indent="-22859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a:lstStyle>
              <a:p>
                <a:r>
                  <a:rPr lang="en-US" altLang="zh-CN" sz="2000" kern="0" dirty="0"/>
                  <a:t>Graph convolutional neural networks (GCNNs) :</a:t>
                </a:r>
              </a:p>
              <a:p>
                <a:pPr marL="0" indent="0">
                  <a:buNone/>
                </a:pPr>
                <a:r>
                  <a:rPr lang="en-US" altLang="zh-CN" sz="2000" kern="0" dirty="0"/>
                  <a:t>      Defined the convolution directly on graphs, and perform graph convolution operations within a neural network architecture.</a:t>
                </a:r>
              </a:p>
              <a:p>
                <a:pPr marL="0" indent="0">
                  <a:buNone/>
                </a:pPr>
                <a:endParaRPr lang="en-US" altLang="zh-CN" sz="2000" kern="0" dirty="0"/>
              </a:p>
              <a:p>
                <a:pPr marL="0" indent="0">
                  <a:buNone/>
                </a:pPr>
                <a:r>
                  <a:rPr lang="en-US" altLang="zh-CN" sz="2000" kern="0" dirty="0"/>
                  <a:t>      To make the description more concrete we consider the task of identifying the labels of nodes in a graph.</a:t>
                </a:r>
              </a:p>
              <a:p>
                <a:pPr marL="0" indent="0">
                  <a:buNone/>
                </a:pPr>
                <a:r>
                  <a:rPr lang="en-US" altLang="zh-CN" sz="2000" kern="0" dirty="0"/>
                  <a:t>      Suppose that we observe a graph </a:t>
                </a:r>
                <a14:m>
                  <m:oMath xmlns:m="http://schemas.openxmlformats.org/officeDocument/2006/math">
                    <m:sSub>
                      <m:sSubPr>
                        <m:ctrlPr>
                          <a:rPr lang="en-US" altLang="zh-CN" sz="2000" i="1" kern="0" smtClean="0">
                            <a:latin typeface="Cambria Math" panose="02040503050406030204" pitchFamily="18" charset="0"/>
                          </a:rPr>
                        </m:ctrlPr>
                      </m:sSubPr>
                      <m:e>
                        <m:r>
                          <a:rPr lang="zh-CN" altLang="en-US" sz="2000" i="1" kern="0" smtClean="0">
                            <a:latin typeface="Cambria Math" panose="02040503050406030204" pitchFamily="18" charset="0"/>
                          </a:rPr>
                          <m:t>𝒢</m:t>
                        </m:r>
                      </m:e>
                      <m:sub>
                        <m:r>
                          <a:rPr lang="en-US" altLang="zh-CN" sz="2000" b="0" i="1" kern="0" smtClean="0">
                            <a:latin typeface="Cambria Math" panose="02040503050406030204" pitchFamily="18" charset="0"/>
                          </a:rPr>
                          <m:t>𝑜𝑏𝑠</m:t>
                        </m:r>
                      </m:sub>
                    </m:sSub>
                    <m:r>
                      <a:rPr lang="en-US" altLang="zh-CN" sz="2000" b="0" i="1" kern="0" smtClean="0">
                        <a:latin typeface="Cambria Math" panose="02040503050406030204" pitchFamily="18" charset="0"/>
                      </a:rPr>
                      <m:t>=</m:t>
                    </m:r>
                    <m:d>
                      <m:dPr>
                        <m:ctrlPr>
                          <a:rPr lang="en-US" altLang="zh-CN" sz="2000" b="0" i="1" kern="0" smtClean="0">
                            <a:latin typeface="Cambria Math" panose="02040503050406030204" pitchFamily="18" charset="0"/>
                          </a:rPr>
                        </m:ctrlPr>
                      </m:dPr>
                      <m:e>
                        <m:r>
                          <a:rPr lang="zh-CN" altLang="en-US" sz="2000" b="0" i="1" kern="0" smtClean="0">
                            <a:latin typeface="Cambria Math" panose="02040503050406030204" pitchFamily="18" charset="0"/>
                          </a:rPr>
                          <m:t>𝒱</m:t>
                        </m:r>
                        <m:r>
                          <a:rPr lang="en-US" altLang="zh-CN" sz="2000" b="0" i="1" kern="0" smtClean="0">
                            <a:latin typeface="Cambria Math" panose="02040503050406030204" pitchFamily="18" charset="0"/>
                          </a:rPr>
                          <m:t>,</m:t>
                        </m:r>
                        <m:r>
                          <a:rPr lang="en-US" altLang="zh-CN" sz="2000" b="0" i="1" kern="0" smtClean="0">
                            <a:latin typeface="Cambria Math" panose="02040503050406030204" pitchFamily="18" charset="0"/>
                            <a:ea typeface="Cambria Math" panose="02040503050406030204" pitchFamily="18" charset="0"/>
                          </a:rPr>
                          <m:t>ℇ</m:t>
                        </m:r>
                      </m:e>
                    </m:d>
                  </m:oMath>
                </a14:m>
                <a:r>
                  <a:rPr lang="en-US" altLang="zh-CN" sz="1600" kern="0" dirty="0"/>
                  <a:t>, </a:t>
                </a:r>
                <a:r>
                  <a:rPr lang="en-US" altLang="zh-CN" sz="2000" kern="0" dirty="0"/>
                  <a:t>for each node we measure data(or derive features) denoted </a:t>
                </a:r>
                <a14:m>
                  <m:oMath xmlns:m="http://schemas.openxmlformats.org/officeDocument/2006/math">
                    <m:sSub>
                      <m:sSubPr>
                        <m:ctrlPr>
                          <a:rPr lang="en-US" altLang="zh-CN" sz="2000" i="1" kern="0" smtClean="0">
                            <a:latin typeface="Cambria Math" panose="02040503050406030204" pitchFamily="18" charset="0"/>
                          </a:rPr>
                        </m:ctrlPr>
                      </m:sSubPr>
                      <m:e>
                        <m:r>
                          <a:rPr lang="en-US" altLang="zh-CN" sz="2000" b="0" i="1" kern="0" smtClean="0">
                            <a:latin typeface="Cambria Math" panose="02040503050406030204" pitchFamily="18" charset="0"/>
                          </a:rPr>
                          <m:t>𝑥</m:t>
                        </m:r>
                      </m:e>
                      <m:sub>
                        <m:r>
                          <a:rPr lang="en-US" altLang="zh-CN" sz="2000" b="0" i="1" kern="0" smtClean="0">
                            <a:latin typeface="Cambria Math" panose="02040503050406030204" pitchFamily="18" charset="0"/>
                          </a:rPr>
                          <m:t>𝑖</m:t>
                        </m:r>
                      </m:sub>
                    </m:sSub>
                  </m:oMath>
                </a14:m>
                <a:r>
                  <a:rPr lang="en-US" altLang="zh-CN" sz="2000" kern="0" dirty="0"/>
                  <a:t> for node </a:t>
                </a:r>
                <a14:m>
                  <m:oMath xmlns:m="http://schemas.openxmlformats.org/officeDocument/2006/math">
                    <m:r>
                      <a:rPr lang="en-US" altLang="zh-CN" sz="2000" b="0" i="1" kern="0" smtClean="0">
                        <a:latin typeface="Cambria Math" panose="02040503050406030204" pitchFamily="18" charset="0"/>
                      </a:rPr>
                      <m:t>𝑖</m:t>
                    </m:r>
                  </m:oMath>
                </a14:m>
                <a:r>
                  <a:rPr lang="en-US" altLang="zh-CN" sz="2000" kern="0" dirty="0"/>
                  <a:t>. For some subset of the nodes </a:t>
                </a:r>
                <a14:m>
                  <m:oMath xmlns:m="http://schemas.openxmlformats.org/officeDocument/2006/math">
                    <m:r>
                      <a:rPr lang="en-US" altLang="zh-CN" sz="2000" i="1" kern="0" smtClean="0">
                        <a:latin typeface="Cambria Math" panose="02040503050406030204" pitchFamily="18" charset="0"/>
                        <a:ea typeface="Cambria Math" panose="02040503050406030204" pitchFamily="18" charset="0"/>
                      </a:rPr>
                      <m:t>ℒ</m:t>
                    </m:r>
                    <m:r>
                      <a:rPr lang="en-US" altLang="zh-CN" sz="2000" i="1" kern="0" smtClean="0">
                        <a:latin typeface="Cambria Math" panose="02040503050406030204" pitchFamily="18" charset="0"/>
                        <a:ea typeface="Cambria Math" panose="02040503050406030204" pitchFamily="18" charset="0"/>
                      </a:rPr>
                      <m:t>⊂</m:t>
                    </m:r>
                    <m:r>
                      <a:rPr lang="zh-CN" altLang="en-US" sz="2000" b="0" i="1" kern="0" smtClean="0">
                        <a:latin typeface="Cambria Math" panose="02040503050406030204" pitchFamily="18" charset="0"/>
                      </a:rPr>
                      <m:t>𝒱</m:t>
                    </m:r>
                  </m:oMath>
                </a14:m>
                <a:r>
                  <a:rPr lang="en-US" altLang="zh-CN" sz="2000" kern="0" dirty="0"/>
                  <a:t>,we can also measure labels </a:t>
                </a:r>
                <a14:m>
                  <m:oMath xmlns:m="http://schemas.openxmlformats.org/officeDocument/2006/math">
                    <m:sSub>
                      <m:sSubPr>
                        <m:ctrlPr>
                          <a:rPr lang="en-US" altLang="zh-CN" sz="2000" i="1" kern="0" smtClean="0">
                            <a:latin typeface="Cambria Math" panose="02040503050406030204" pitchFamily="18" charset="0"/>
                          </a:rPr>
                        </m:ctrlPr>
                      </m:sSubPr>
                      <m:e>
                        <m:r>
                          <a:rPr lang="en-US" altLang="zh-CN" sz="2000" b="0" i="1" kern="0" smtClean="0">
                            <a:latin typeface="Cambria Math" panose="02040503050406030204" pitchFamily="18" charset="0"/>
                          </a:rPr>
                          <m:t>𝑌</m:t>
                        </m:r>
                      </m:e>
                      <m:sub>
                        <m:r>
                          <a:rPr lang="en-US" altLang="zh-CN" sz="2000" i="1" kern="0" smtClean="0">
                            <a:latin typeface="Cambria Math" panose="02040503050406030204" pitchFamily="18" charset="0"/>
                            <a:ea typeface="Cambria Math" panose="02040503050406030204" pitchFamily="18" charset="0"/>
                          </a:rPr>
                          <m:t>ℒ</m:t>
                        </m:r>
                      </m:sub>
                    </m:sSub>
                    <m:r>
                      <a:rPr lang="en-US" altLang="zh-CN" sz="2000" b="0" i="1" kern="0" smtClean="0">
                        <a:latin typeface="Cambria Math" panose="02040503050406030204" pitchFamily="18" charset="0"/>
                      </a:rPr>
                      <m:t>= {</m:t>
                    </m:r>
                    <m:sSub>
                      <m:sSubPr>
                        <m:ctrlPr>
                          <a:rPr lang="en-US" altLang="zh-CN" sz="2000" b="0" i="1" kern="0" smtClean="0">
                            <a:latin typeface="Cambria Math" panose="02040503050406030204" pitchFamily="18" charset="0"/>
                          </a:rPr>
                        </m:ctrlPr>
                      </m:sSubPr>
                      <m:e>
                        <m:r>
                          <a:rPr lang="en-US" altLang="zh-CN" sz="2000" b="0" i="1" kern="0" smtClean="0">
                            <a:latin typeface="Cambria Math" panose="02040503050406030204" pitchFamily="18" charset="0"/>
                          </a:rPr>
                          <m:t>𝑦</m:t>
                        </m:r>
                      </m:e>
                      <m:sub>
                        <m:r>
                          <a:rPr lang="en-US" altLang="zh-CN" sz="2000" b="0" i="1" kern="0" smtClean="0">
                            <a:latin typeface="Cambria Math" panose="02040503050406030204" pitchFamily="18" charset="0"/>
                          </a:rPr>
                          <m:t>𝑖</m:t>
                        </m:r>
                      </m:sub>
                    </m:sSub>
                    <m:r>
                      <a:rPr lang="en-US" altLang="zh-CN" sz="2000" b="0" i="1" kern="0" smtClean="0">
                        <a:latin typeface="Cambria Math" panose="02040503050406030204" pitchFamily="18" charset="0"/>
                      </a:rPr>
                      <m:t>:</m:t>
                    </m:r>
                    <m:r>
                      <a:rPr lang="en-US" altLang="zh-CN" sz="2000" b="0" i="1" kern="0" smtClean="0">
                        <a:latin typeface="Cambria Math" panose="02040503050406030204" pitchFamily="18" charset="0"/>
                      </a:rPr>
                      <m:t>𝑖</m:t>
                    </m:r>
                    <m:r>
                      <a:rPr lang="en-US" altLang="zh-CN" sz="2000" b="0" i="1" kern="0" smtClean="0">
                        <a:latin typeface="Cambria Math" panose="02040503050406030204" pitchFamily="18" charset="0"/>
                        <a:ea typeface="Cambria Math" panose="02040503050406030204" pitchFamily="18" charset="0"/>
                      </a:rPr>
                      <m:t>∈</m:t>
                    </m:r>
                    <m:r>
                      <a:rPr lang="en-US" altLang="zh-CN" sz="2000" b="0" i="1" kern="0" smtClean="0">
                        <a:latin typeface="Cambria Math" panose="02040503050406030204" pitchFamily="18" charset="0"/>
                        <a:ea typeface="Cambria Math" panose="02040503050406030204" pitchFamily="18" charset="0"/>
                      </a:rPr>
                      <m:t>ℒ</m:t>
                    </m:r>
                    <m:r>
                      <a:rPr lang="en-US" altLang="zh-CN" sz="2000" b="0" i="1" kern="0" smtClean="0">
                        <a:latin typeface="Cambria Math" panose="02040503050406030204" pitchFamily="18" charset="0"/>
                        <a:ea typeface="Cambria Math" panose="02040503050406030204" pitchFamily="18" charset="0"/>
                      </a:rPr>
                      <m:t>}</m:t>
                    </m:r>
                  </m:oMath>
                </a14:m>
                <a:r>
                  <a:rPr lang="en-US" altLang="zh-CN" sz="2000" kern="0" dirty="0"/>
                  <a:t>. </a:t>
                </a:r>
              </a:p>
              <a:p>
                <a:pPr marL="0" indent="0">
                  <a:buNone/>
                </a:pPr>
                <a:r>
                  <a:rPr lang="en-US" altLang="zh-CN" sz="2000" kern="0" dirty="0"/>
                  <a:t>      Our task is to use the features</a:t>
                </a:r>
                <a14:m>
                  <m:oMath xmlns:m="http://schemas.openxmlformats.org/officeDocument/2006/math">
                    <m:r>
                      <a:rPr lang="en-US" altLang="zh-CN" sz="2000" i="1" kern="0" dirty="0" smtClean="0">
                        <a:latin typeface="Cambria Math" panose="02040503050406030204" pitchFamily="18" charset="0"/>
                      </a:rPr>
                      <m:t> </m:t>
                    </m:r>
                    <m:r>
                      <a:rPr lang="en-US" altLang="zh-CN" sz="2000" i="1" kern="0" dirty="0" smtClean="0">
                        <a:latin typeface="Cambria Math" panose="02040503050406030204" pitchFamily="18" charset="0"/>
                      </a:rPr>
                      <m:t>𝑥</m:t>
                    </m:r>
                    <m:r>
                      <a:rPr lang="en-US" altLang="zh-CN" sz="2000" i="1" kern="0" dirty="0" smtClean="0">
                        <a:latin typeface="Cambria Math" panose="02040503050406030204" pitchFamily="18" charset="0"/>
                      </a:rPr>
                      <m:t> </m:t>
                    </m:r>
                  </m:oMath>
                </a14:m>
                <a:r>
                  <a:rPr lang="en-US" altLang="zh-CN" sz="2000" kern="0" dirty="0"/>
                  <a:t>and the observed graph structure </a:t>
                </a:r>
                <a14:m>
                  <m:oMath xmlns:m="http://schemas.openxmlformats.org/officeDocument/2006/math">
                    <m:sSub>
                      <m:sSubPr>
                        <m:ctrlPr>
                          <a:rPr lang="en-US" altLang="zh-CN" sz="2000" b="0" i="1" kern="0" smtClean="0">
                            <a:latin typeface="Cambria Math" panose="02040503050406030204" pitchFamily="18" charset="0"/>
                          </a:rPr>
                        </m:ctrlPr>
                      </m:sSubPr>
                      <m:e>
                        <m:r>
                          <a:rPr lang="en-US" altLang="zh-CN" sz="2000" b="0" i="1" kern="0" smtClean="0">
                            <a:latin typeface="Cambria Math" panose="02040503050406030204" pitchFamily="18" charset="0"/>
                          </a:rPr>
                          <m:t>𝐺</m:t>
                        </m:r>
                      </m:e>
                      <m:sub>
                        <m:r>
                          <a:rPr lang="en-US" altLang="zh-CN" sz="2000" b="0" i="1" kern="0" smtClean="0">
                            <a:latin typeface="Cambria Math" panose="02040503050406030204" pitchFamily="18" charset="0"/>
                          </a:rPr>
                          <m:t>𝑜𝑏𝑠</m:t>
                        </m:r>
                      </m:sub>
                    </m:sSub>
                  </m:oMath>
                </a14:m>
                <a:r>
                  <a:rPr lang="en-US" altLang="zh-CN" sz="2000" kern="0" dirty="0"/>
                  <a:t>to estimate the labels of the unlabeled nodes.</a:t>
                </a:r>
              </a:p>
              <a:p>
                <a:pPr marL="0" indent="0">
                  <a:buFont typeface="Arial" panose="020B0604020202020204" pitchFamily="34" charset="0"/>
                  <a:buNone/>
                </a:pPr>
                <a:r>
                  <a:rPr lang="en-US" altLang="zh-CN" sz="2000" kern="0" dirty="0"/>
                  <a:t>      </a:t>
                </a:r>
              </a:p>
              <a:p>
                <a:pPr marL="0" indent="0">
                  <a:buFont typeface="Arial" panose="020B0604020202020204" pitchFamily="34" charset="0"/>
                  <a:buNone/>
                </a:pPr>
                <a:endParaRPr lang="zh-CN" altLang="en-US" sz="1800" kern="0" dirty="0">
                  <a:latin typeface="Arial" panose="020B0604020202020204" pitchFamily="34" charset="0"/>
                  <a:cs typeface="Arial" panose="020B0604020202020204" pitchFamily="34" charset="0"/>
                </a:endParaRPr>
              </a:p>
            </p:txBody>
          </p:sp>
        </mc:Choice>
        <mc:Fallback xmlns="">
          <p:sp>
            <p:nvSpPr>
              <p:cNvPr id="4" name="内容占位符 2">
                <a:extLst>
                  <a:ext uri="{FF2B5EF4-FFF2-40B4-BE49-F238E27FC236}">
                    <a16:creationId xmlns:a16="http://schemas.microsoft.com/office/drawing/2014/main" id="{CFA85459-4497-4615-8C45-77320FA42E61}"/>
                  </a:ext>
                </a:extLst>
              </p:cNvPr>
              <p:cNvSpPr txBox="1">
                <a:spLocks noRot="1" noChangeAspect="1" noMove="1" noResize="1" noEditPoints="1" noAdjustHandles="1" noChangeArrowheads="1" noChangeShapeType="1" noTextEdit="1"/>
              </p:cNvSpPr>
              <p:nvPr/>
            </p:nvSpPr>
            <p:spPr bwMode="auto">
              <a:xfrm>
                <a:off x="457200" y="985370"/>
                <a:ext cx="8075075" cy="4464309"/>
              </a:xfrm>
              <a:prstGeom prst="rect">
                <a:avLst/>
              </a:prstGeom>
              <a:blipFill>
                <a:blip r:embed="rId2"/>
                <a:stretch>
                  <a:fillRect l="-755" t="-820" r="-302"/>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BB92BF3-5017-445A-A6F9-B2615859C4CB}"/>
                  </a:ext>
                </a:extLst>
              </p:cNvPr>
              <p:cNvSpPr>
                <a:spLocks noGrp="1"/>
              </p:cNvSpPr>
              <p:nvPr>
                <p:ph idx="1"/>
              </p:nvPr>
            </p:nvSpPr>
            <p:spPr>
              <a:xfrm>
                <a:off x="457200" y="913365"/>
                <a:ext cx="8229600" cy="4192035"/>
              </a:xfrm>
            </p:spPr>
            <p:txBody>
              <a:bodyPr/>
              <a:lstStyle/>
              <a:p>
                <a:pPr marL="0" indent="0">
                  <a:buNone/>
                </a:pPr>
                <a:r>
                  <a:rPr lang="en-US" altLang="zh-CN" sz="2000" dirty="0"/>
                  <a:t>      The layers of a GCNN are of the form:</a:t>
                </a:r>
              </a:p>
              <a:p>
                <a:pPr marL="0" indent="0">
                  <a:buNone/>
                </a:pPr>
                <a:endParaRPr lang="en-US" altLang="zh-CN" sz="2000" dirty="0"/>
              </a:p>
              <a:p>
                <a:pPr marL="0" indent="0">
                  <a:buNone/>
                </a:pPr>
                <a:endParaRPr lang="en-US" altLang="zh-CN" sz="2000" dirty="0"/>
              </a:p>
              <a:p>
                <a:pPr marL="0" indent="0">
                  <a:buNone/>
                </a:pPr>
                <a:r>
                  <a:rPr lang="en-US" altLang="zh-CN" sz="2000" dirty="0"/>
                  <a:t>      </a:t>
                </a:r>
                <a14:m>
                  <m:oMath xmlns:m="http://schemas.openxmlformats.org/officeDocument/2006/math">
                    <m:r>
                      <a:rPr lang="en-US" altLang="zh-CN" sz="2000">
                        <a:latin typeface="Cambria Math" panose="02040503050406030204" pitchFamily="18" charset="0"/>
                      </a:rPr>
                      <m:t>𝑋</m:t>
                    </m:r>
                  </m:oMath>
                </a14:m>
                <a:r>
                  <a:rPr lang="en-US" altLang="zh-CN" sz="2000" dirty="0"/>
                  <a:t>  is the input matrix, each row is the feature vector of a node</a:t>
                </a:r>
              </a:p>
              <a:p>
                <a:pPr marL="0" indent="0">
                  <a:buNone/>
                </a:pPr>
                <a14:m>
                  <m:oMath xmlns:m="http://schemas.openxmlformats.org/officeDocument/2006/math">
                    <m:r>
                      <a:rPr lang="en-US" altLang="zh-CN" sz="2000" dirty="0">
                        <a:latin typeface="Cambria Math" panose="02040503050406030204" pitchFamily="18" charset="0"/>
                      </a:rPr>
                      <m:t>      </m:t>
                    </m:r>
                    <m:sSup>
                      <m:sSupPr>
                        <m:ctrlPr>
                          <a:rPr lang="en-US" altLang="zh-CN" sz="2000" i="1" dirty="0">
                            <a:latin typeface="Cambria Math" panose="02040503050406030204" pitchFamily="18" charset="0"/>
                          </a:rPr>
                        </m:ctrlPr>
                      </m:sSupPr>
                      <m:e>
                        <m:r>
                          <a:rPr lang="en-US" altLang="zh-CN" sz="2000" dirty="0">
                            <a:latin typeface="Cambria Math" panose="02040503050406030204" pitchFamily="18" charset="0"/>
                          </a:rPr>
                          <m:t>𝑊</m:t>
                        </m:r>
                      </m:e>
                      <m:sup>
                        <m:r>
                          <a:rPr lang="en-US" altLang="zh-CN" sz="2000" dirty="0">
                            <a:latin typeface="Cambria Math" panose="02040503050406030204" pitchFamily="18" charset="0"/>
                          </a:rPr>
                          <m:t>(</m:t>
                        </m:r>
                        <m:r>
                          <a:rPr lang="en-US" altLang="zh-CN" sz="2000" dirty="0">
                            <a:latin typeface="Cambria Math" panose="02040503050406030204" pitchFamily="18" charset="0"/>
                          </a:rPr>
                          <m:t>𝑙</m:t>
                        </m:r>
                        <m:r>
                          <a:rPr lang="en-US" altLang="zh-CN" sz="2000" dirty="0">
                            <a:latin typeface="Cambria Math" panose="02040503050406030204" pitchFamily="18" charset="0"/>
                          </a:rPr>
                          <m:t>)</m:t>
                        </m:r>
                      </m:sup>
                    </m:sSup>
                  </m:oMath>
                </a14:m>
                <a:r>
                  <a:rPr lang="en-US" altLang="zh-CN" sz="2000" dirty="0"/>
                  <a:t>are the weights of the neural network at layer </a:t>
                </a:r>
                <a14:m>
                  <m:oMath xmlns:m="http://schemas.openxmlformats.org/officeDocument/2006/math">
                    <m:r>
                      <a:rPr lang="en-US" altLang="zh-CN" sz="2000" dirty="0">
                        <a:latin typeface="Cambria Math" panose="02040503050406030204" pitchFamily="18" charset="0"/>
                      </a:rPr>
                      <m:t>𝑙</m:t>
                    </m:r>
                  </m:oMath>
                </a14:m>
                <a:endParaRPr lang="en-US" altLang="zh-CN" sz="2000" dirty="0"/>
              </a:p>
              <a:p>
                <a:pPr marL="0" indent="0">
                  <a:buNone/>
                </a:pPr>
                <a:r>
                  <a:rPr lang="en-US" altLang="zh-CN" sz="2000" dirty="0"/>
                  <a:t>      </a:t>
                </a:r>
                <a14:m>
                  <m:oMath xmlns:m="http://schemas.openxmlformats.org/officeDocument/2006/math">
                    <m:sSup>
                      <m:sSupPr>
                        <m:ctrlPr>
                          <a:rPr lang="en-US" altLang="zh-CN" sz="2000" i="1">
                            <a:latin typeface="Cambria Math" panose="02040503050406030204" pitchFamily="18" charset="0"/>
                          </a:rPr>
                        </m:ctrlPr>
                      </m:sSupPr>
                      <m:e>
                        <m:r>
                          <a:rPr lang="en-US" altLang="zh-CN" sz="2000">
                            <a:latin typeface="Cambria Math" panose="02040503050406030204" pitchFamily="18" charset="0"/>
                          </a:rPr>
                          <m:t>𝐻</m:t>
                        </m:r>
                      </m:e>
                      <m:sup>
                        <m:r>
                          <a:rPr lang="en-US" altLang="zh-CN" sz="2000">
                            <a:latin typeface="Cambria Math" panose="02040503050406030204" pitchFamily="18" charset="0"/>
                          </a:rPr>
                          <m:t>(</m:t>
                        </m:r>
                        <m:r>
                          <a:rPr lang="en-US" altLang="zh-CN" sz="2000">
                            <a:latin typeface="Cambria Math" panose="02040503050406030204" pitchFamily="18" charset="0"/>
                          </a:rPr>
                          <m:t>𝑙</m:t>
                        </m:r>
                        <m:r>
                          <a:rPr lang="en-US" altLang="zh-CN" sz="2000">
                            <a:latin typeface="Cambria Math" panose="02040503050406030204" pitchFamily="18" charset="0"/>
                          </a:rPr>
                          <m:t>)</m:t>
                        </m:r>
                      </m:sup>
                    </m:sSup>
                  </m:oMath>
                </a14:m>
                <a:r>
                  <a:rPr lang="en-US" altLang="zh-CN" sz="2000" dirty="0"/>
                  <a:t> are the output features from layer </a:t>
                </a:r>
                <a14:m>
                  <m:oMath xmlns:m="http://schemas.openxmlformats.org/officeDocument/2006/math">
                    <m:r>
                      <a:rPr lang="en-US" altLang="zh-CN" sz="2000" dirty="0">
                        <a:latin typeface="Cambria Math" panose="02040503050406030204" pitchFamily="18" charset="0"/>
                      </a:rPr>
                      <m:t>𝑙</m:t>
                    </m:r>
                    <m:r>
                      <a:rPr lang="en-US" altLang="zh-CN" sz="2000" dirty="0">
                        <a:latin typeface="Cambria Math" panose="02040503050406030204" pitchFamily="18" charset="0"/>
                      </a:rPr>
                      <m:t>−1</m:t>
                    </m:r>
                  </m:oMath>
                </a14:m>
                <a:endParaRPr lang="en-US" altLang="zh-CN" sz="2000" dirty="0"/>
              </a:p>
              <a:p>
                <a:pPr marL="0" indent="0">
                  <a:buNone/>
                </a:pPr>
                <a:r>
                  <a:rPr lang="en-US" altLang="zh-CN" sz="2000" dirty="0"/>
                  <a:t>      </a:t>
                </a:r>
                <a14:m>
                  <m:oMath xmlns:m="http://schemas.openxmlformats.org/officeDocument/2006/math">
                    <m:r>
                      <a:rPr lang="zh-CN" altLang="en-US" sz="2000">
                        <a:latin typeface="Cambria Math" panose="02040503050406030204" pitchFamily="18" charset="0"/>
                      </a:rPr>
                      <m:t>𝜎</m:t>
                    </m:r>
                    <m:r>
                      <a:rPr lang="en-US" altLang="zh-CN" sz="2000">
                        <a:latin typeface="Cambria Math" panose="02040503050406030204" pitchFamily="18" charset="0"/>
                      </a:rPr>
                      <m:t> </m:t>
                    </m:r>
                  </m:oMath>
                </a14:m>
                <a:r>
                  <a:rPr lang="en-US" altLang="zh-CN" sz="2000" dirty="0"/>
                  <a:t>is a non-linear activation function</a:t>
                </a:r>
              </a:p>
              <a:p>
                <a:pPr marL="0" indent="0">
                  <a:buNone/>
                </a:pPr>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𝐴</m:t>
                        </m:r>
                      </m:e>
                      <m:sub>
                        <m:r>
                          <a:rPr lang="zh-CN" altLang="en-US" sz="2000">
                            <a:latin typeface="Cambria Math" panose="02040503050406030204" pitchFamily="18" charset="0"/>
                          </a:rPr>
                          <m:t>𝒢</m:t>
                        </m:r>
                      </m:sub>
                    </m:sSub>
                  </m:oMath>
                </a14:m>
                <a:r>
                  <a:rPr lang="en-US" altLang="zh-CN" sz="2000" dirty="0"/>
                  <a:t>is derived from the observed graph and determines how the output</a:t>
                </a:r>
              </a:p>
              <a:p>
                <a:pPr marL="0" indent="0">
                  <a:buNone/>
                </a:pPr>
                <a:r>
                  <a:rPr lang="en-US" altLang="zh-CN" sz="2000" dirty="0"/>
                  <a:t>features are mixed across the graph at each layer</a:t>
                </a:r>
              </a:p>
              <a:p>
                <a:pPr marL="0" indent="0">
                  <a:buNone/>
                </a:pPr>
                <a:r>
                  <a:rPr lang="en-US" altLang="zh-CN" sz="2000" dirty="0"/>
                  <a:t>      The final output for an </a:t>
                </a:r>
                <a14:m>
                  <m:oMath xmlns:m="http://schemas.openxmlformats.org/officeDocument/2006/math">
                    <m:r>
                      <a:rPr lang="en-US" altLang="zh-CN" sz="2000" i="1" dirty="0" smtClean="0">
                        <a:latin typeface="Cambria Math" panose="02040503050406030204" pitchFamily="18" charset="0"/>
                      </a:rPr>
                      <m:t>𝐿</m:t>
                    </m:r>
                  </m:oMath>
                </a14:m>
                <a:r>
                  <a:rPr lang="en-US" altLang="zh-CN" sz="2000" dirty="0"/>
                  <a:t>-layer network is </a:t>
                </a:r>
                <a14:m>
                  <m:oMath xmlns:m="http://schemas.openxmlformats.org/officeDocument/2006/math">
                    <m:r>
                      <a:rPr lang="en-US" altLang="zh-CN" sz="2000" i="1" dirty="0" smtClean="0">
                        <a:latin typeface="Cambria Math" panose="02040503050406030204" pitchFamily="18" charset="0"/>
                      </a:rPr>
                      <m:t>𝑍</m:t>
                    </m:r>
                    <m:r>
                      <a:rPr lang="en-US" altLang="zh-CN" sz="2000" i="1" dirty="0" smtClean="0">
                        <a:latin typeface="Cambria Math" panose="02040503050406030204" pitchFamily="18" charset="0"/>
                      </a:rPr>
                      <m:t> = </m:t>
                    </m:r>
                    <m:sSup>
                      <m:sSupPr>
                        <m:ctrlPr>
                          <a:rPr lang="en-US" altLang="zh-CN" sz="2000" i="1" dirty="0" smtClean="0">
                            <a:latin typeface="Cambria Math" panose="02040503050406030204" pitchFamily="18" charset="0"/>
                          </a:rPr>
                        </m:ctrlPr>
                      </m:sSupPr>
                      <m:e>
                        <m:r>
                          <a:rPr lang="en-US" altLang="zh-CN" sz="2000" i="1" dirty="0" smtClean="0">
                            <a:latin typeface="Cambria Math" panose="02040503050406030204" pitchFamily="18" charset="0"/>
                          </a:rPr>
                          <m:t>𝐻</m:t>
                        </m:r>
                      </m:e>
                      <m:sup>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𝐿</m:t>
                        </m:r>
                        <m:r>
                          <a:rPr lang="en-US" altLang="zh-CN" sz="2000" i="1" dirty="0" smtClean="0">
                            <a:latin typeface="Cambria Math" panose="02040503050406030204" pitchFamily="18" charset="0"/>
                          </a:rPr>
                          <m:t>)</m:t>
                        </m:r>
                        <m:r>
                          <m:rPr>
                            <m:nor/>
                          </m:rPr>
                          <a:rPr lang="en-US" altLang="zh-CN" sz="2000" dirty="0"/>
                          <m:t> </m:t>
                        </m:r>
                      </m:sup>
                    </m:sSup>
                    <m:r>
                      <a:rPr lang="en-US" altLang="zh-CN" sz="2000" b="0" i="1" dirty="0" smtClean="0">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7BB92BF3-5017-445A-A6F9-B2615859C4CB}"/>
                  </a:ext>
                </a:extLst>
              </p:cNvPr>
              <p:cNvSpPr>
                <a:spLocks noGrp="1" noRot="1" noChangeAspect="1" noMove="1" noResize="1" noEditPoints="1" noAdjustHandles="1" noChangeArrowheads="1" noChangeShapeType="1" noTextEdit="1"/>
              </p:cNvSpPr>
              <p:nvPr>
                <p:ph idx="1"/>
              </p:nvPr>
            </p:nvSpPr>
            <p:spPr>
              <a:xfrm>
                <a:off x="457200" y="913365"/>
                <a:ext cx="8229600" cy="4192035"/>
              </a:xfrm>
              <a:blipFill>
                <a:blip r:embed="rId2"/>
                <a:stretch>
                  <a:fillRect l="-741" t="-872"/>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CBD9D985-FA95-4392-89B7-81984C218906}"/>
              </a:ext>
            </a:extLst>
          </p:cNvPr>
          <p:cNvPicPr>
            <a:picLocks noChangeAspect="1"/>
          </p:cNvPicPr>
          <p:nvPr/>
        </p:nvPicPr>
        <p:blipFill rotWithShape="1">
          <a:blip r:embed="rId3"/>
          <a:srcRect r="31147"/>
          <a:stretch/>
        </p:blipFill>
        <p:spPr>
          <a:xfrm>
            <a:off x="2915885" y="1273390"/>
            <a:ext cx="2736190" cy="792055"/>
          </a:xfrm>
          <a:prstGeom prst="rect">
            <a:avLst/>
          </a:prstGeom>
        </p:spPr>
      </p:pic>
    </p:spTree>
    <p:extLst>
      <p:ext uri="{BB962C8B-B14F-4D97-AF65-F5344CB8AC3E}">
        <p14:creationId xmlns:p14="http://schemas.microsoft.com/office/powerpoint/2010/main" val="1795726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AE9D807-D1F6-4955-9F7D-4886AF1D2E23}"/>
                  </a:ext>
                </a:extLst>
              </p:cNvPr>
              <p:cNvSpPr>
                <a:spLocks noGrp="1"/>
              </p:cNvSpPr>
              <p:nvPr>
                <p:ph idx="1"/>
              </p:nvPr>
            </p:nvSpPr>
            <p:spPr>
              <a:xfrm>
                <a:off x="457199" y="841360"/>
                <a:ext cx="8363095" cy="4264040"/>
              </a:xfrm>
            </p:spPr>
            <p:txBody>
              <a:bodyPr/>
              <a:lstStyle/>
              <a:p>
                <a:r>
                  <a:rPr lang="en-US" altLang="zh-CN" sz="2000" dirty="0"/>
                  <a:t>Bayesian neural networks</a:t>
                </a:r>
              </a:p>
              <a:p>
                <a:pPr marL="0" indent="0">
                  <a:buNone/>
                </a:pPr>
                <a:r>
                  <a:rPr lang="en-US" altLang="zh-CN" sz="2000" dirty="0"/>
                  <a:t>      We consider the case where we have training inputs </a:t>
                </a:r>
                <a14:m>
                  <m:oMath xmlns:m="http://schemas.openxmlformats.org/officeDocument/2006/math">
                    <m:r>
                      <a:rPr lang="en-US" altLang="zh-CN" sz="2000" i="1" dirty="0" smtClean="0">
                        <a:latin typeface="Cambria Math" panose="02040503050406030204" pitchFamily="18" charset="0"/>
                      </a:rPr>
                      <m:t>𝑋</m:t>
                    </m:r>
                    <m:r>
                      <a:rPr lang="en-US" altLang="zh-CN" sz="2000" i="1" dirty="0" smtClean="0">
                        <a:latin typeface="Cambria Math" panose="02040503050406030204" pitchFamily="18" charset="0"/>
                      </a:rPr>
                      <m:t> ={</m:t>
                    </m:r>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𝑥</m:t>
                        </m:r>
                      </m:e>
                      <m:sub>
                        <m:r>
                          <a:rPr lang="en-US" altLang="zh-CN" sz="2000" b="0" i="1" dirty="0" smtClean="0">
                            <a:latin typeface="Cambria Math" panose="02040503050406030204" pitchFamily="18" charset="0"/>
                          </a:rPr>
                          <m:t>1</m:t>
                        </m:r>
                      </m:sub>
                    </m:sSub>
                    <m:r>
                      <a:rPr lang="en-US" altLang="zh-CN" sz="2000" i="1" dirty="0" smtClean="0">
                        <a:latin typeface="Cambria Math" panose="02040503050406030204" pitchFamily="18" charset="0"/>
                      </a:rPr>
                      <m:t>;…;</m:t>
                    </m:r>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𝑥</m:t>
                        </m:r>
                      </m:e>
                      <m:sub>
                        <m:r>
                          <a:rPr lang="en-US" altLang="zh-CN" sz="2000" b="0" i="1" dirty="0" smtClean="0">
                            <a:latin typeface="Cambria Math" panose="02040503050406030204" pitchFamily="18" charset="0"/>
                          </a:rPr>
                          <m:t>𝑛</m:t>
                        </m:r>
                      </m:sub>
                    </m:sSub>
                    <m:r>
                      <a:rPr lang="en-US" altLang="zh-CN" sz="2000" i="1" dirty="0" smtClean="0">
                        <a:latin typeface="Cambria Math" panose="02040503050406030204" pitchFamily="18" charset="0"/>
                      </a:rPr>
                      <m:t>} </m:t>
                    </m:r>
                  </m:oMath>
                </a14:m>
                <a:r>
                  <a:rPr lang="en-US" altLang="zh-CN" sz="2000" dirty="0"/>
                  <a:t>and corresponding outputs </a:t>
                </a:r>
                <a14:m>
                  <m:oMath xmlns:m="http://schemas.openxmlformats.org/officeDocument/2006/math">
                    <m:r>
                      <a:rPr lang="en-US" altLang="zh-CN" sz="2000" i="1" dirty="0" smtClean="0">
                        <a:latin typeface="Cambria Math" panose="02040503050406030204" pitchFamily="18" charset="0"/>
                      </a:rPr>
                      <m:t>𝑌</m:t>
                    </m:r>
                    <m:r>
                      <a:rPr lang="en-US" altLang="zh-CN" sz="2000" i="1" dirty="0" smtClean="0">
                        <a:latin typeface="Cambria Math" panose="02040503050406030204" pitchFamily="18" charset="0"/>
                      </a:rPr>
                      <m:t>={</m:t>
                    </m:r>
                    <m:sSub>
                      <m:sSubPr>
                        <m:ctrlPr>
                          <a:rPr lang="en-US" altLang="zh-CN" sz="2000" i="1" dirty="0" smtClean="0">
                            <a:latin typeface="Cambria Math" panose="02040503050406030204" pitchFamily="18" charset="0"/>
                          </a:rPr>
                        </m:ctrlPr>
                      </m:sSubPr>
                      <m:e>
                        <m:r>
                          <a:rPr lang="en-US" altLang="zh-CN" sz="2000" i="1" dirty="0" smtClean="0">
                            <a:latin typeface="Cambria Math" panose="02040503050406030204" pitchFamily="18" charset="0"/>
                          </a:rPr>
                          <m:t>𝑦</m:t>
                        </m:r>
                      </m:e>
                      <m:sub>
                        <m:r>
                          <a:rPr lang="en-US" altLang="zh-CN" sz="2000" i="1" dirty="0" smtClean="0">
                            <a:latin typeface="Cambria Math" panose="02040503050406030204" pitchFamily="18" charset="0"/>
                          </a:rPr>
                          <m:t>1</m:t>
                        </m:r>
                      </m:sub>
                    </m:sSub>
                    <m:r>
                      <a:rPr lang="en-US" altLang="zh-CN" sz="2000" i="1" dirty="0">
                        <a:latin typeface="Cambria Math" panose="02040503050406030204" pitchFamily="18" charset="0"/>
                      </a:rPr>
                      <m:t>;</m:t>
                    </m:r>
                    <m:r>
                      <a:rPr lang="en-US" altLang="zh-CN" sz="2000" i="1" dirty="0" smtClean="0">
                        <a:latin typeface="Cambria Math" panose="02040503050406030204" pitchFamily="18" charset="0"/>
                      </a:rPr>
                      <m:t>…;</m:t>
                    </m:r>
                    <m:sSub>
                      <m:sSubPr>
                        <m:ctrlPr>
                          <a:rPr lang="en-US" altLang="zh-CN" sz="2000" i="1" dirty="0" smtClean="0">
                            <a:latin typeface="Cambria Math" panose="02040503050406030204" pitchFamily="18" charset="0"/>
                          </a:rPr>
                        </m:ctrlPr>
                      </m:sSubPr>
                      <m:e>
                        <m:r>
                          <a:rPr lang="en-US" altLang="zh-CN" sz="2000" i="1" dirty="0" smtClean="0">
                            <a:latin typeface="Cambria Math" panose="02040503050406030204" pitchFamily="18" charset="0"/>
                          </a:rPr>
                          <m:t>𝑦</m:t>
                        </m:r>
                      </m:e>
                      <m:sub>
                        <m:r>
                          <a:rPr lang="en-US" altLang="zh-CN" sz="2000" i="1" dirty="0" smtClean="0">
                            <a:latin typeface="Cambria Math" panose="02040503050406030204" pitchFamily="18" charset="0"/>
                          </a:rPr>
                          <m:t>𝑛</m:t>
                        </m:r>
                      </m:sub>
                    </m:sSub>
                    <m:r>
                      <a:rPr lang="en-US" altLang="zh-CN" sz="2000" i="1" dirty="0" smtClean="0">
                        <a:latin typeface="Cambria Math" panose="02040503050406030204" pitchFamily="18" charset="0"/>
                      </a:rPr>
                      <m:t>}.</m:t>
                    </m:r>
                  </m:oMath>
                </a14:m>
                <a:endParaRPr lang="en-US" altLang="zh-CN" sz="2000" dirty="0"/>
              </a:p>
              <a:p>
                <a:pPr marL="0" indent="0">
                  <a:buNone/>
                </a:pPr>
                <a:r>
                  <a:rPr lang="en-US" altLang="zh-CN" sz="2000" dirty="0"/>
                  <a:t>      Our goal is to learn a function </a:t>
                </a:r>
                <a14:m>
                  <m:oMath xmlns:m="http://schemas.openxmlformats.org/officeDocument/2006/math">
                    <m:r>
                      <a:rPr lang="en-US" altLang="zh-CN" sz="2000" i="1" dirty="0" smtClean="0">
                        <a:latin typeface="Cambria Math" panose="02040503050406030204" pitchFamily="18" charset="0"/>
                      </a:rPr>
                      <m:t>𝑦</m:t>
                    </m:r>
                    <m:r>
                      <a:rPr lang="en-US" altLang="zh-CN" sz="2000" i="1" dirty="0" smtClean="0">
                        <a:latin typeface="Cambria Math" panose="02040503050406030204" pitchFamily="18" charset="0"/>
                      </a:rPr>
                      <m:t> = </m:t>
                    </m:r>
                    <m:r>
                      <a:rPr lang="en-US" altLang="zh-CN" sz="2000" i="1" dirty="0" smtClean="0">
                        <a:latin typeface="Cambria Math" panose="02040503050406030204" pitchFamily="18" charset="0"/>
                      </a:rPr>
                      <m:t>𝑓</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𝑥</m:t>
                    </m:r>
                    <m:r>
                      <a:rPr lang="en-US" altLang="zh-CN" sz="2000" i="1" dirty="0" smtClean="0">
                        <a:latin typeface="Cambria Math" panose="02040503050406030204" pitchFamily="18" charset="0"/>
                      </a:rPr>
                      <m:t>) </m:t>
                    </m:r>
                  </m:oMath>
                </a14:m>
                <a:r>
                  <a:rPr lang="en-US" altLang="zh-CN" sz="2000" dirty="0"/>
                  <a:t>via a neural network with fixed configuration.</a:t>
                </a:r>
              </a:p>
              <a:p>
                <a:pPr marL="0" indent="0">
                  <a:buNone/>
                </a:pPr>
                <a:r>
                  <a:rPr lang="en-US" altLang="zh-CN" sz="2000" dirty="0"/>
                  <a:t>      The weights </a:t>
                </a:r>
                <a14:m>
                  <m:oMath xmlns:m="http://schemas.openxmlformats.org/officeDocument/2006/math">
                    <m:r>
                      <a:rPr lang="en-US" altLang="zh-CN" sz="2000" i="1" dirty="0" smtClean="0">
                        <a:latin typeface="Cambria Math" panose="02040503050406030204" pitchFamily="18" charset="0"/>
                      </a:rPr>
                      <m:t>𝑊</m:t>
                    </m:r>
                  </m:oMath>
                </a14:m>
                <a:r>
                  <a:rPr lang="en-US" altLang="zh-CN" sz="2000" dirty="0"/>
                  <a:t> are modelled as random variables in a Bayesian approach and we introduce a prior distribution over them.</a:t>
                </a:r>
              </a:p>
              <a:p>
                <a:pPr marL="0" indent="0">
                  <a:buNone/>
                </a:pPr>
                <a:endParaRPr lang="en-US" altLang="zh-CN" sz="2000" dirty="0"/>
              </a:p>
              <a:p>
                <a:pPr marL="0" indent="0">
                  <a:buNone/>
                </a:pPr>
                <a:r>
                  <a:rPr lang="en-US" altLang="zh-CN" sz="2000" dirty="0"/>
                  <a:t>     </a:t>
                </a:r>
              </a:p>
              <a:p>
                <a:pPr marL="0" indent="0">
                  <a:buNone/>
                </a:pPr>
                <a:r>
                  <a:rPr lang="en-US" altLang="zh-CN" sz="2000" dirty="0"/>
                  <a:t>       This can be approximated by a Monte Carlo integral:</a:t>
                </a:r>
              </a:p>
              <a:p>
                <a:pPr marL="0" indent="0">
                  <a:buNone/>
                </a:pPr>
                <a:r>
                  <a:rPr lang="en-US" altLang="zh-CN" sz="2000" dirty="0"/>
                  <a:t>       </a:t>
                </a:r>
              </a:p>
              <a:p>
                <a:pPr marL="0" indent="0">
                  <a:buNone/>
                </a:pPr>
                <a:r>
                  <a:rPr lang="en-US" altLang="zh-CN" sz="2000" dirty="0"/>
                  <a:t>      </a:t>
                </a:r>
                <a:endParaRPr lang="zh-CN" altLang="en-US" sz="2000" dirty="0"/>
              </a:p>
            </p:txBody>
          </p:sp>
        </mc:Choice>
        <mc:Fallback xmlns="">
          <p:sp>
            <p:nvSpPr>
              <p:cNvPr id="3" name="内容占位符 2">
                <a:extLst>
                  <a:ext uri="{FF2B5EF4-FFF2-40B4-BE49-F238E27FC236}">
                    <a16:creationId xmlns:a16="http://schemas.microsoft.com/office/drawing/2014/main" id="{5AE9D807-D1F6-4955-9F7D-4886AF1D2E23}"/>
                  </a:ext>
                </a:extLst>
              </p:cNvPr>
              <p:cNvSpPr>
                <a:spLocks noGrp="1" noRot="1" noChangeAspect="1" noMove="1" noResize="1" noEditPoints="1" noAdjustHandles="1" noChangeArrowheads="1" noChangeShapeType="1" noTextEdit="1"/>
              </p:cNvSpPr>
              <p:nvPr>
                <p:ph idx="1"/>
              </p:nvPr>
            </p:nvSpPr>
            <p:spPr>
              <a:xfrm>
                <a:off x="457199" y="841360"/>
                <a:ext cx="8363095" cy="4264040"/>
              </a:xfrm>
              <a:blipFill>
                <a:blip r:embed="rId2"/>
                <a:stretch>
                  <a:fillRect l="-729" t="-714"/>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B39EF912-EA46-4406-8909-0D4ED80355A6}"/>
              </a:ext>
            </a:extLst>
          </p:cNvPr>
          <p:cNvPicPr>
            <a:picLocks noChangeAspect="1"/>
          </p:cNvPicPr>
          <p:nvPr/>
        </p:nvPicPr>
        <p:blipFill>
          <a:blip r:embed="rId3"/>
          <a:stretch>
            <a:fillRect/>
          </a:stretch>
        </p:blipFill>
        <p:spPr>
          <a:xfrm>
            <a:off x="2555860" y="3217525"/>
            <a:ext cx="4213315" cy="576040"/>
          </a:xfrm>
          <a:prstGeom prst="rect">
            <a:avLst/>
          </a:prstGeom>
        </p:spPr>
      </p:pic>
      <p:pic>
        <p:nvPicPr>
          <p:cNvPr id="5" name="图片 4">
            <a:extLst>
              <a:ext uri="{FF2B5EF4-FFF2-40B4-BE49-F238E27FC236}">
                <a16:creationId xmlns:a16="http://schemas.microsoft.com/office/drawing/2014/main" id="{D745EEAF-D4A7-449F-8455-07869C48CC2C}"/>
              </a:ext>
            </a:extLst>
          </p:cNvPr>
          <p:cNvPicPr>
            <a:picLocks noChangeAspect="1"/>
          </p:cNvPicPr>
          <p:nvPr/>
        </p:nvPicPr>
        <p:blipFill>
          <a:blip r:embed="rId4"/>
          <a:stretch>
            <a:fillRect/>
          </a:stretch>
        </p:blipFill>
        <p:spPr>
          <a:xfrm>
            <a:off x="2950894" y="4369605"/>
            <a:ext cx="3242212" cy="668418"/>
          </a:xfrm>
          <a:prstGeom prst="rect">
            <a:avLst/>
          </a:prstGeom>
        </p:spPr>
      </p:pic>
    </p:spTree>
    <p:extLst>
      <p:ext uri="{BB962C8B-B14F-4D97-AF65-F5344CB8AC3E}">
        <p14:creationId xmlns:p14="http://schemas.microsoft.com/office/powerpoint/2010/main" val="2519111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a:extLst>
              <a:ext uri="{FF2B5EF4-FFF2-40B4-BE49-F238E27FC236}">
                <a16:creationId xmlns:a16="http://schemas.microsoft.com/office/drawing/2014/main" id="{BF950BF8-1930-4AEC-BA60-7B00A46E4410}"/>
              </a:ext>
            </a:extLst>
          </p:cNvPr>
          <p:cNvSpPr>
            <a:spLocks noChangeArrowheads="1"/>
          </p:cNvSpPr>
          <p:nvPr/>
        </p:nvSpPr>
        <p:spPr bwMode="auto">
          <a:xfrm>
            <a:off x="539750" y="2638425"/>
            <a:ext cx="22320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3200" b="1">
                <a:solidFill>
                  <a:srgbClr val="17365D"/>
                </a:solidFill>
                <a:latin typeface="Stencil" pitchFamily="82" charset="0"/>
                <a:ea typeface="微软雅黑" panose="020B0503020204020204" pitchFamily="34" charset="-122"/>
                <a:sym typeface="微软雅黑" panose="020B0503020204020204" pitchFamily="34" charset="-122"/>
              </a:rPr>
              <a:t>outlines</a:t>
            </a:r>
          </a:p>
        </p:txBody>
      </p:sp>
      <p:sp>
        <p:nvSpPr>
          <p:cNvPr id="6147" name="文本框 26">
            <a:extLst>
              <a:ext uri="{FF2B5EF4-FFF2-40B4-BE49-F238E27FC236}">
                <a16:creationId xmlns:a16="http://schemas.microsoft.com/office/drawing/2014/main" id="{6A9B8779-8C42-4F6C-8FDE-CF09AC69F92B}"/>
              </a:ext>
            </a:extLst>
          </p:cNvPr>
          <p:cNvSpPr txBox="1">
            <a:spLocks noChangeArrowheads="1"/>
          </p:cNvSpPr>
          <p:nvPr/>
        </p:nvSpPr>
        <p:spPr bwMode="auto">
          <a:xfrm>
            <a:off x="3654425" y="1136650"/>
            <a:ext cx="4346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dirty="0">
                <a:solidFill>
                  <a:schemeClr val="bg1">
                    <a:lumMod val="85000"/>
                  </a:schemeClr>
                </a:solidFill>
                <a:latin typeface="微软雅黑" panose="020B0503020204020204" pitchFamily="34" charset="-122"/>
                <a:ea typeface="微软雅黑" panose="020B0503020204020204" pitchFamily="34" charset="-122"/>
              </a:rPr>
              <a:t>Background</a:t>
            </a:r>
            <a:endParaRPr lang="zh-CN" altLang="en-US" sz="24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11268" name="文本框 31">
            <a:extLst>
              <a:ext uri="{FF2B5EF4-FFF2-40B4-BE49-F238E27FC236}">
                <a16:creationId xmlns:a16="http://schemas.microsoft.com/office/drawing/2014/main" id="{CC9A69C0-3689-4784-A04A-692DD395119D}"/>
              </a:ext>
            </a:extLst>
          </p:cNvPr>
          <p:cNvSpPr txBox="1">
            <a:spLocks noChangeArrowheads="1"/>
          </p:cNvSpPr>
          <p:nvPr/>
        </p:nvSpPr>
        <p:spPr bwMode="auto">
          <a:xfrm>
            <a:off x="3652838" y="1933575"/>
            <a:ext cx="3352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微软雅黑" panose="020B0503020204020204" pitchFamily="34" charset="-122"/>
                <a:ea typeface="微软雅黑" panose="020B0503020204020204" pitchFamily="34" charset="-122"/>
              </a:rPr>
              <a:t>Motivation</a:t>
            </a:r>
            <a:endParaRPr lang="zh-CN" altLang="en-US" sz="2400">
              <a:latin typeface="微软雅黑" panose="020B0503020204020204" pitchFamily="34" charset="-122"/>
              <a:ea typeface="微软雅黑" panose="020B0503020204020204" pitchFamily="34" charset="-122"/>
            </a:endParaRPr>
          </a:p>
        </p:txBody>
      </p:sp>
      <p:sp>
        <p:nvSpPr>
          <p:cNvPr id="6149" name="文本框 35">
            <a:extLst>
              <a:ext uri="{FF2B5EF4-FFF2-40B4-BE49-F238E27FC236}">
                <a16:creationId xmlns:a16="http://schemas.microsoft.com/office/drawing/2014/main" id="{F18D2A2E-5E2F-42C4-8C0C-EDE1762A3802}"/>
              </a:ext>
            </a:extLst>
          </p:cNvPr>
          <p:cNvSpPr txBox="1">
            <a:spLocks noChangeArrowheads="1"/>
          </p:cNvSpPr>
          <p:nvPr/>
        </p:nvSpPr>
        <p:spPr bwMode="auto">
          <a:xfrm>
            <a:off x="3657600" y="2740025"/>
            <a:ext cx="2808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dirty="0">
                <a:solidFill>
                  <a:schemeClr val="bg1">
                    <a:lumMod val="85000"/>
                  </a:schemeClr>
                </a:solidFill>
                <a:latin typeface="微软雅黑" panose="020B0503020204020204" pitchFamily="34" charset="-122"/>
                <a:ea typeface="微软雅黑" panose="020B0503020204020204" pitchFamily="34" charset="-122"/>
              </a:rPr>
              <a:t>Model</a:t>
            </a:r>
            <a:endParaRPr lang="zh-CN" altLang="en-US" sz="24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6150" name="文本框 39">
            <a:extLst>
              <a:ext uri="{FF2B5EF4-FFF2-40B4-BE49-F238E27FC236}">
                <a16:creationId xmlns:a16="http://schemas.microsoft.com/office/drawing/2014/main" id="{3239EACF-3175-4F13-8A1C-A692F0291871}"/>
              </a:ext>
            </a:extLst>
          </p:cNvPr>
          <p:cNvSpPr txBox="1">
            <a:spLocks noChangeArrowheads="1"/>
          </p:cNvSpPr>
          <p:nvPr/>
        </p:nvSpPr>
        <p:spPr bwMode="auto">
          <a:xfrm>
            <a:off x="3667125" y="3432175"/>
            <a:ext cx="2808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400" dirty="0">
                <a:solidFill>
                  <a:schemeClr val="bg1">
                    <a:lumMod val="85000"/>
                  </a:schemeClr>
                </a:solidFill>
                <a:latin typeface="微软雅黑" panose="020B0503020204020204" pitchFamily="34" charset="-122"/>
                <a:ea typeface="微软雅黑" panose="020B0503020204020204" pitchFamily="34" charset="-122"/>
              </a:rPr>
              <a:t>Experiment</a:t>
            </a:r>
            <a:endParaRPr lang="zh-CN" altLang="en-US" sz="2400" dirty="0">
              <a:solidFill>
                <a:schemeClr val="bg1">
                  <a:lumMod val="85000"/>
                </a:schemeClr>
              </a:solidFill>
              <a:latin typeface="微软雅黑" panose="020B0503020204020204" pitchFamily="34" charset="-122"/>
              <a:ea typeface="微软雅黑" panose="020B0503020204020204" pitchFamily="34" charset="-122"/>
            </a:endParaRPr>
          </a:p>
        </p:txBody>
      </p:sp>
      <p:grpSp>
        <p:nvGrpSpPr>
          <p:cNvPr id="11271" name="组合 43">
            <a:extLst>
              <a:ext uri="{FF2B5EF4-FFF2-40B4-BE49-F238E27FC236}">
                <a16:creationId xmlns:a16="http://schemas.microsoft.com/office/drawing/2014/main" id="{0C11800E-9A01-4EFA-B633-3FB76C906FCB}"/>
              </a:ext>
            </a:extLst>
          </p:cNvPr>
          <p:cNvGrpSpPr>
            <a:grpSpLocks/>
          </p:cNvGrpSpPr>
          <p:nvPr/>
        </p:nvGrpSpPr>
        <p:grpSpPr bwMode="auto">
          <a:xfrm>
            <a:off x="2987675" y="1057275"/>
            <a:ext cx="522288" cy="534988"/>
            <a:chOff x="0" y="0"/>
            <a:chExt cx="707886" cy="731416"/>
          </a:xfrm>
        </p:grpSpPr>
        <p:sp>
          <p:nvSpPr>
            <p:cNvPr id="16" name="椭圆 44">
              <a:extLst>
                <a:ext uri="{FF2B5EF4-FFF2-40B4-BE49-F238E27FC236}">
                  <a16:creationId xmlns:a16="http://schemas.microsoft.com/office/drawing/2014/main" id="{4D756E55-0126-46BA-9BBB-49FB95AF060D}"/>
                </a:ext>
              </a:extLst>
            </p:cNvPr>
            <p:cNvSpPr>
              <a:spLocks noChangeArrowheads="1"/>
            </p:cNvSpPr>
            <p:nvPr/>
          </p:nvSpPr>
          <p:spPr bwMode="auto">
            <a:xfrm>
              <a:off x="0" y="0"/>
              <a:ext cx="707886" cy="707541"/>
            </a:xfrm>
            <a:prstGeom prst="ellipse">
              <a:avLst/>
            </a:prstGeom>
            <a:solidFill>
              <a:schemeClr val="accent5">
                <a:lumMod val="50000"/>
              </a:schemeClr>
            </a:solidFill>
            <a:ln w="12700">
              <a:solidFill>
                <a:srgbClr val="1C59B6"/>
              </a:solidFill>
              <a:round/>
              <a:headEnd/>
              <a:tailEnd/>
            </a:ln>
          </p:spPr>
          <p:txBody>
            <a:bodyPr anchor="ctr"/>
            <a:lstStyle/>
            <a:p>
              <a:pPr algn="ctr" eaLnBrk="1" hangingPunct="1">
                <a:buFont typeface="Arial" charset="0"/>
                <a:buNone/>
                <a:defRPr/>
              </a:pPr>
              <a:endParaRPr lang="zh-CN" altLang="en-US" sz="1600">
                <a:solidFill>
                  <a:srgbClr val="FF0000"/>
                </a:solidFill>
                <a:latin typeface="Arial" charset="0"/>
              </a:endParaRPr>
            </a:p>
          </p:txBody>
        </p:sp>
        <p:sp>
          <p:nvSpPr>
            <p:cNvPr id="11291" name="文本框 45">
              <a:extLst>
                <a:ext uri="{FF2B5EF4-FFF2-40B4-BE49-F238E27FC236}">
                  <a16:creationId xmlns:a16="http://schemas.microsoft.com/office/drawing/2014/main" id="{C9D4B5FB-93B8-4471-B21E-DA810C876B7E}"/>
                </a:ext>
              </a:extLst>
            </p:cNvPr>
            <p:cNvSpPr txBox="1">
              <a:spLocks noChangeArrowheads="1"/>
            </p:cNvSpPr>
            <p:nvPr/>
          </p:nvSpPr>
          <p:spPr bwMode="auto">
            <a:xfrm>
              <a:off x="132321" y="15741"/>
              <a:ext cx="552450" cy="71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800">
                  <a:solidFill>
                    <a:schemeClr val="bg1"/>
                  </a:solidFill>
                  <a:latin typeface="Impact" panose="020B0806030902050204" pitchFamily="34" charset="0"/>
                </a:rPr>
                <a:t>1</a:t>
              </a:r>
              <a:endParaRPr lang="zh-CN" altLang="en-US" sz="2800">
                <a:solidFill>
                  <a:schemeClr val="bg1"/>
                </a:solidFill>
                <a:latin typeface="Impact" panose="020B0806030902050204" pitchFamily="34" charset="0"/>
              </a:endParaRPr>
            </a:p>
          </p:txBody>
        </p:sp>
      </p:grpSp>
      <p:cxnSp>
        <p:nvCxnSpPr>
          <p:cNvPr id="11272" name="直接连接符 2">
            <a:extLst>
              <a:ext uri="{FF2B5EF4-FFF2-40B4-BE49-F238E27FC236}">
                <a16:creationId xmlns:a16="http://schemas.microsoft.com/office/drawing/2014/main" id="{17B3AFE7-B2D3-4332-8D5D-E2EF5693EE34}"/>
              </a:ext>
            </a:extLst>
          </p:cNvPr>
          <p:cNvCxnSpPr>
            <a:cxnSpLocks noChangeShapeType="1"/>
          </p:cNvCxnSpPr>
          <p:nvPr/>
        </p:nvCxnSpPr>
        <p:spPr bwMode="auto">
          <a:xfrm>
            <a:off x="2987675" y="1712913"/>
            <a:ext cx="4713288" cy="0"/>
          </a:xfrm>
          <a:prstGeom prst="line">
            <a:avLst/>
          </a:prstGeom>
          <a:noFill/>
          <a:ln w="19050">
            <a:solidFill>
              <a:srgbClr val="BFBFBF"/>
            </a:solidFill>
            <a:prstDash val="dash"/>
            <a:round/>
            <a:headEnd/>
            <a:tailEnd/>
          </a:ln>
          <a:extLst>
            <a:ext uri="{909E8E84-426E-40DD-AFC4-6F175D3DCCD1}">
              <a14:hiddenFill xmlns:a14="http://schemas.microsoft.com/office/drawing/2010/main">
                <a:noFill/>
              </a14:hiddenFill>
            </a:ext>
          </a:extLst>
        </p:spPr>
      </p:cxnSp>
      <p:cxnSp>
        <p:nvCxnSpPr>
          <p:cNvPr id="11273" name="直接连接符 25">
            <a:extLst>
              <a:ext uri="{FF2B5EF4-FFF2-40B4-BE49-F238E27FC236}">
                <a16:creationId xmlns:a16="http://schemas.microsoft.com/office/drawing/2014/main" id="{2FDDAA35-20EC-4661-9430-5142AFE28B45}"/>
              </a:ext>
            </a:extLst>
          </p:cNvPr>
          <p:cNvCxnSpPr>
            <a:cxnSpLocks noChangeShapeType="1"/>
          </p:cNvCxnSpPr>
          <p:nvPr/>
        </p:nvCxnSpPr>
        <p:spPr bwMode="auto">
          <a:xfrm>
            <a:off x="2990850" y="2495550"/>
            <a:ext cx="4713288" cy="0"/>
          </a:xfrm>
          <a:prstGeom prst="line">
            <a:avLst/>
          </a:prstGeom>
          <a:noFill/>
          <a:ln w="19050">
            <a:solidFill>
              <a:srgbClr val="BFBFBF"/>
            </a:solidFill>
            <a:prstDash val="dash"/>
            <a:round/>
            <a:headEnd/>
            <a:tailEnd/>
          </a:ln>
          <a:extLst>
            <a:ext uri="{909E8E84-426E-40DD-AFC4-6F175D3DCCD1}">
              <a14:hiddenFill xmlns:a14="http://schemas.microsoft.com/office/drawing/2010/main">
                <a:noFill/>
              </a14:hiddenFill>
            </a:ext>
          </a:extLst>
        </p:spPr>
      </p:cxnSp>
      <p:cxnSp>
        <p:nvCxnSpPr>
          <p:cNvPr id="11274" name="直接连接符 27">
            <a:extLst>
              <a:ext uri="{FF2B5EF4-FFF2-40B4-BE49-F238E27FC236}">
                <a16:creationId xmlns:a16="http://schemas.microsoft.com/office/drawing/2014/main" id="{81ADFDE3-8B0B-4584-90F6-040C11B3DA05}"/>
              </a:ext>
            </a:extLst>
          </p:cNvPr>
          <p:cNvCxnSpPr>
            <a:cxnSpLocks noChangeShapeType="1"/>
          </p:cNvCxnSpPr>
          <p:nvPr/>
        </p:nvCxnSpPr>
        <p:spPr bwMode="auto">
          <a:xfrm>
            <a:off x="2987675" y="3281363"/>
            <a:ext cx="4713288" cy="0"/>
          </a:xfrm>
          <a:prstGeom prst="line">
            <a:avLst/>
          </a:prstGeom>
          <a:noFill/>
          <a:ln w="19050">
            <a:solidFill>
              <a:srgbClr val="BFBFBF"/>
            </a:solidFill>
            <a:prstDash val="dash"/>
            <a:round/>
            <a:headEnd/>
            <a:tailEnd/>
          </a:ln>
          <a:extLst>
            <a:ext uri="{909E8E84-426E-40DD-AFC4-6F175D3DCCD1}">
              <a14:hiddenFill xmlns:a14="http://schemas.microsoft.com/office/drawing/2010/main">
                <a:noFill/>
              </a14:hiddenFill>
            </a:ext>
          </a:extLst>
        </p:spPr>
      </p:cxnSp>
      <p:cxnSp>
        <p:nvCxnSpPr>
          <p:cNvPr id="11275" name="直接连接符 28">
            <a:extLst>
              <a:ext uri="{FF2B5EF4-FFF2-40B4-BE49-F238E27FC236}">
                <a16:creationId xmlns:a16="http://schemas.microsoft.com/office/drawing/2014/main" id="{EE53D756-0172-4D3C-9B97-4B7C2FB9060C}"/>
              </a:ext>
            </a:extLst>
          </p:cNvPr>
          <p:cNvCxnSpPr>
            <a:cxnSpLocks noChangeShapeType="1"/>
          </p:cNvCxnSpPr>
          <p:nvPr/>
        </p:nvCxnSpPr>
        <p:spPr bwMode="auto">
          <a:xfrm>
            <a:off x="3028950" y="3994150"/>
            <a:ext cx="4713288" cy="0"/>
          </a:xfrm>
          <a:prstGeom prst="line">
            <a:avLst/>
          </a:prstGeom>
          <a:noFill/>
          <a:ln w="19050">
            <a:solidFill>
              <a:srgbClr val="BFBFBF"/>
            </a:solidFill>
            <a:prstDash val="dash"/>
            <a:round/>
            <a:headEnd/>
            <a:tailEnd/>
          </a:ln>
          <a:extLst>
            <a:ext uri="{909E8E84-426E-40DD-AFC4-6F175D3DCCD1}">
              <a14:hiddenFill xmlns:a14="http://schemas.microsoft.com/office/drawing/2010/main">
                <a:noFill/>
              </a14:hiddenFill>
            </a:ext>
          </a:extLst>
        </p:spPr>
      </p:cxnSp>
      <p:grpSp>
        <p:nvGrpSpPr>
          <p:cNvPr id="11276" name="组合 43">
            <a:extLst>
              <a:ext uri="{FF2B5EF4-FFF2-40B4-BE49-F238E27FC236}">
                <a16:creationId xmlns:a16="http://schemas.microsoft.com/office/drawing/2014/main" id="{32F4E19E-F0D8-4441-B1F6-D1C0EF8F028E}"/>
              </a:ext>
            </a:extLst>
          </p:cNvPr>
          <p:cNvGrpSpPr>
            <a:grpSpLocks/>
          </p:cNvGrpSpPr>
          <p:nvPr/>
        </p:nvGrpSpPr>
        <p:grpSpPr bwMode="auto">
          <a:xfrm>
            <a:off x="3006725" y="1855788"/>
            <a:ext cx="522288" cy="534987"/>
            <a:chOff x="0" y="0"/>
            <a:chExt cx="707886" cy="731072"/>
          </a:xfrm>
        </p:grpSpPr>
        <p:sp>
          <p:nvSpPr>
            <p:cNvPr id="26" name="椭圆 44">
              <a:extLst>
                <a:ext uri="{FF2B5EF4-FFF2-40B4-BE49-F238E27FC236}">
                  <a16:creationId xmlns:a16="http://schemas.microsoft.com/office/drawing/2014/main" id="{C15CAE65-EE4E-4F8A-91FD-CA50F0E59522}"/>
                </a:ext>
              </a:extLst>
            </p:cNvPr>
            <p:cNvSpPr>
              <a:spLocks noChangeArrowheads="1"/>
            </p:cNvSpPr>
            <p:nvPr/>
          </p:nvSpPr>
          <p:spPr bwMode="auto">
            <a:xfrm>
              <a:off x="0" y="0"/>
              <a:ext cx="707886" cy="707210"/>
            </a:xfrm>
            <a:prstGeom prst="ellipse">
              <a:avLst/>
            </a:prstGeom>
            <a:solidFill>
              <a:schemeClr val="accent5">
                <a:lumMod val="50000"/>
              </a:schemeClr>
            </a:solidFill>
            <a:ln w="12700">
              <a:solidFill>
                <a:srgbClr val="1C59B6"/>
              </a:solidFill>
              <a:round/>
              <a:headEnd/>
              <a:tailEnd/>
            </a:ln>
          </p:spPr>
          <p:txBody>
            <a:bodyPr anchor="ctr"/>
            <a:lstStyle/>
            <a:p>
              <a:pPr algn="ctr" eaLnBrk="1" hangingPunct="1">
                <a:buFont typeface="Arial" charset="0"/>
                <a:buNone/>
                <a:defRPr/>
              </a:pPr>
              <a:endParaRPr lang="zh-CN" altLang="en-US" sz="1600">
                <a:solidFill>
                  <a:srgbClr val="FF0000"/>
                </a:solidFill>
                <a:latin typeface="Arial" charset="0"/>
              </a:endParaRPr>
            </a:p>
          </p:txBody>
        </p:sp>
        <p:sp>
          <p:nvSpPr>
            <p:cNvPr id="11289" name="文本框 45">
              <a:extLst>
                <a:ext uri="{FF2B5EF4-FFF2-40B4-BE49-F238E27FC236}">
                  <a16:creationId xmlns:a16="http://schemas.microsoft.com/office/drawing/2014/main" id="{7ED1584A-15D9-4D4F-BA79-8D349042B60F}"/>
                </a:ext>
              </a:extLst>
            </p:cNvPr>
            <p:cNvSpPr txBox="1">
              <a:spLocks noChangeArrowheads="1"/>
            </p:cNvSpPr>
            <p:nvPr/>
          </p:nvSpPr>
          <p:spPr bwMode="auto">
            <a:xfrm>
              <a:off x="132321" y="15742"/>
              <a:ext cx="552450" cy="715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800">
                  <a:solidFill>
                    <a:schemeClr val="bg1"/>
                  </a:solidFill>
                  <a:latin typeface="Impact" panose="020B0806030902050204" pitchFamily="34" charset="0"/>
                </a:rPr>
                <a:t>2</a:t>
              </a:r>
              <a:endParaRPr lang="zh-CN" altLang="en-US" sz="2800">
                <a:solidFill>
                  <a:schemeClr val="bg1"/>
                </a:solidFill>
                <a:latin typeface="Impact" panose="020B0806030902050204" pitchFamily="34" charset="0"/>
              </a:endParaRPr>
            </a:p>
          </p:txBody>
        </p:sp>
      </p:grpSp>
      <p:grpSp>
        <p:nvGrpSpPr>
          <p:cNvPr id="11277" name="组合 43">
            <a:extLst>
              <a:ext uri="{FF2B5EF4-FFF2-40B4-BE49-F238E27FC236}">
                <a16:creationId xmlns:a16="http://schemas.microsoft.com/office/drawing/2014/main" id="{65AAC181-F9F2-49F9-89D8-FB6B05DBE0C9}"/>
              </a:ext>
            </a:extLst>
          </p:cNvPr>
          <p:cNvGrpSpPr>
            <a:grpSpLocks/>
          </p:cNvGrpSpPr>
          <p:nvPr/>
        </p:nvGrpSpPr>
        <p:grpSpPr bwMode="auto">
          <a:xfrm>
            <a:off x="3028950" y="2651125"/>
            <a:ext cx="522288" cy="534988"/>
            <a:chOff x="0" y="0"/>
            <a:chExt cx="707886" cy="731070"/>
          </a:xfrm>
        </p:grpSpPr>
        <p:sp>
          <p:nvSpPr>
            <p:cNvPr id="29" name="椭圆 44">
              <a:extLst>
                <a:ext uri="{FF2B5EF4-FFF2-40B4-BE49-F238E27FC236}">
                  <a16:creationId xmlns:a16="http://schemas.microsoft.com/office/drawing/2014/main" id="{47786D6E-7917-44D2-86EC-CA56BE4CEACD}"/>
                </a:ext>
              </a:extLst>
            </p:cNvPr>
            <p:cNvSpPr>
              <a:spLocks noChangeArrowheads="1"/>
            </p:cNvSpPr>
            <p:nvPr/>
          </p:nvSpPr>
          <p:spPr bwMode="auto">
            <a:xfrm>
              <a:off x="0" y="0"/>
              <a:ext cx="707886" cy="707207"/>
            </a:xfrm>
            <a:prstGeom prst="ellipse">
              <a:avLst/>
            </a:prstGeom>
            <a:solidFill>
              <a:schemeClr val="accent5">
                <a:lumMod val="50000"/>
              </a:schemeClr>
            </a:solidFill>
            <a:ln w="12700">
              <a:solidFill>
                <a:srgbClr val="1C59B6"/>
              </a:solidFill>
              <a:round/>
              <a:headEnd/>
              <a:tailEnd/>
            </a:ln>
          </p:spPr>
          <p:txBody>
            <a:bodyPr anchor="ctr"/>
            <a:lstStyle/>
            <a:p>
              <a:pPr algn="ctr" eaLnBrk="1" hangingPunct="1">
                <a:buFont typeface="Arial" charset="0"/>
                <a:buNone/>
                <a:defRPr/>
              </a:pPr>
              <a:endParaRPr lang="zh-CN" altLang="en-US" sz="1600">
                <a:solidFill>
                  <a:srgbClr val="FF0000"/>
                </a:solidFill>
                <a:latin typeface="Arial" charset="0"/>
              </a:endParaRPr>
            </a:p>
          </p:txBody>
        </p:sp>
        <p:sp>
          <p:nvSpPr>
            <p:cNvPr id="11287" name="文本框 45">
              <a:extLst>
                <a:ext uri="{FF2B5EF4-FFF2-40B4-BE49-F238E27FC236}">
                  <a16:creationId xmlns:a16="http://schemas.microsoft.com/office/drawing/2014/main" id="{85FEAA7A-A04C-4A8C-B4AA-D7FC2E845643}"/>
                </a:ext>
              </a:extLst>
            </p:cNvPr>
            <p:cNvSpPr txBox="1">
              <a:spLocks noChangeArrowheads="1"/>
            </p:cNvSpPr>
            <p:nvPr/>
          </p:nvSpPr>
          <p:spPr bwMode="auto">
            <a:xfrm>
              <a:off x="75047" y="15742"/>
              <a:ext cx="552450" cy="715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800">
                  <a:solidFill>
                    <a:schemeClr val="bg1"/>
                  </a:solidFill>
                  <a:latin typeface="Impact" panose="020B0806030902050204" pitchFamily="34" charset="0"/>
                </a:rPr>
                <a:t>3</a:t>
              </a:r>
              <a:endParaRPr lang="zh-CN" altLang="en-US" sz="2800">
                <a:solidFill>
                  <a:schemeClr val="bg1"/>
                </a:solidFill>
                <a:latin typeface="Impact" panose="020B0806030902050204" pitchFamily="34" charset="0"/>
              </a:endParaRPr>
            </a:p>
          </p:txBody>
        </p:sp>
      </p:grpSp>
      <p:grpSp>
        <p:nvGrpSpPr>
          <p:cNvPr id="11278" name="组合 43">
            <a:extLst>
              <a:ext uri="{FF2B5EF4-FFF2-40B4-BE49-F238E27FC236}">
                <a16:creationId xmlns:a16="http://schemas.microsoft.com/office/drawing/2014/main" id="{F51784A4-83A1-489D-8022-3E4820733391}"/>
              </a:ext>
            </a:extLst>
          </p:cNvPr>
          <p:cNvGrpSpPr>
            <a:grpSpLocks/>
          </p:cNvGrpSpPr>
          <p:nvPr/>
        </p:nvGrpSpPr>
        <p:grpSpPr bwMode="auto">
          <a:xfrm>
            <a:off x="3046413" y="3368675"/>
            <a:ext cx="522287" cy="534988"/>
            <a:chOff x="0" y="0"/>
            <a:chExt cx="707886" cy="731070"/>
          </a:xfrm>
        </p:grpSpPr>
        <p:sp>
          <p:nvSpPr>
            <p:cNvPr id="32" name="椭圆 44">
              <a:extLst>
                <a:ext uri="{FF2B5EF4-FFF2-40B4-BE49-F238E27FC236}">
                  <a16:creationId xmlns:a16="http://schemas.microsoft.com/office/drawing/2014/main" id="{F82FACC6-552C-4708-8D0F-79FB22A26C08}"/>
                </a:ext>
              </a:extLst>
            </p:cNvPr>
            <p:cNvSpPr>
              <a:spLocks noChangeArrowheads="1"/>
            </p:cNvSpPr>
            <p:nvPr/>
          </p:nvSpPr>
          <p:spPr bwMode="auto">
            <a:xfrm>
              <a:off x="0" y="0"/>
              <a:ext cx="707886" cy="707207"/>
            </a:xfrm>
            <a:prstGeom prst="ellipse">
              <a:avLst/>
            </a:prstGeom>
            <a:solidFill>
              <a:schemeClr val="accent5">
                <a:lumMod val="50000"/>
              </a:schemeClr>
            </a:solidFill>
            <a:ln w="12700">
              <a:solidFill>
                <a:srgbClr val="1C59B6"/>
              </a:solidFill>
              <a:round/>
              <a:headEnd/>
              <a:tailEnd/>
            </a:ln>
          </p:spPr>
          <p:txBody>
            <a:bodyPr anchor="ctr"/>
            <a:lstStyle/>
            <a:p>
              <a:pPr algn="ctr" eaLnBrk="1" hangingPunct="1">
                <a:buFont typeface="Arial" charset="0"/>
                <a:buNone/>
                <a:defRPr/>
              </a:pPr>
              <a:endParaRPr lang="zh-CN" altLang="en-US" sz="1600">
                <a:solidFill>
                  <a:srgbClr val="FF0000"/>
                </a:solidFill>
                <a:latin typeface="Arial" charset="0"/>
              </a:endParaRPr>
            </a:p>
          </p:txBody>
        </p:sp>
        <p:sp>
          <p:nvSpPr>
            <p:cNvPr id="11285" name="文本框 45">
              <a:extLst>
                <a:ext uri="{FF2B5EF4-FFF2-40B4-BE49-F238E27FC236}">
                  <a16:creationId xmlns:a16="http://schemas.microsoft.com/office/drawing/2014/main" id="{6A2AAB0B-96A5-4F83-9797-CCA856EECCF6}"/>
                </a:ext>
              </a:extLst>
            </p:cNvPr>
            <p:cNvSpPr txBox="1">
              <a:spLocks noChangeArrowheads="1"/>
            </p:cNvSpPr>
            <p:nvPr/>
          </p:nvSpPr>
          <p:spPr bwMode="auto">
            <a:xfrm>
              <a:off x="75655" y="15742"/>
              <a:ext cx="552449" cy="715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800">
                  <a:solidFill>
                    <a:schemeClr val="bg1"/>
                  </a:solidFill>
                  <a:latin typeface="Impact" panose="020B0806030902050204" pitchFamily="34" charset="0"/>
                </a:rPr>
                <a:t>4</a:t>
              </a:r>
              <a:endParaRPr lang="zh-CN" altLang="en-US" sz="2800">
                <a:solidFill>
                  <a:schemeClr val="bg1"/>
                </a:solidFill>
                <a:latin typeface="Impact" panose="020B0806030902050204" pitchFamily="34" charset="0"/>
              </a:endParaRPr>
            </a:p>
          </p:txBody>
        </p:sp>
      </p:grpSp>
      <p:sp>
        <p:nvSpPr>
          <p:cNvPr id="25" name="文本框 39">
            <a:extLst>
              <a:ext uri="{FF2B5EF4-FFF2-40B4-BE49-F238E27FC236}">
                <a16:creationId xmlns:a16="http://schemas.microsoft.com/office/drawing/2014/main" id="{3039DBD4-3D6E-4CBD-A05E-1DB2FAD4F010}"/>
              </a:ext>
            </a:extLst>
          </p:cNvPr>
          <p:cNvSpPr txBox="1">
            <a:spLocks noChangeArrowheads="1"/>
          </p:cNvSpPr>
          <p:nvPr/>
        </p:nvSpPr>
        <p:spPr bwMode="auto">
          <a:xfrm>
            <a:off x="3667125" y="4211638"/>
            <a:ext cx="2808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dirty="0">
                <a:solidFill>
                  <a:schemeClr val="bg1">
                    <a:lumMod val="85000"/>
                  </a:schemeClr>
                </a:solidFill>
                <a:latin typeface="微软雅黑" panose="020B0503020204020204" pitchFamily="34" charset="-122"/>
                <a:ea typeface="微软雅黑" panose="020B0503020204020204" pitchFamily="34" charset="-122"/>
              </a:rPr>
              <a:t>Conclusion</a:t>
            </a:r>
            <a:endParaRPr lang="zh-CN" altLang="en-US" sz="2400" dirty="0">
              <a:solidFill>
                <a:schemeClr val="bg1">
                  <a:lumMod val="85000"/>
                </a:schemeClr>
              </a:solidFill>
              <a:latin typeface="微软雅黑" panose="020B0503020204020204" pitchFamily="34" charset="-122"/>
              <a:ea typeface="微软雅黑" panose="020B0503020204020204" pitchFamily="34" charset="-122"/>
            </a:endParaRPr>
          </a:p>
        </p:txBody>
      </p:sp>
      <p:cxnSp>
        <p:nvCxnSpPr>
          <p:cNvPr id="11280" name="直接连接符 28">
            <a:extLst>
              <a:ext uri="{FF2B5EF4-FFF2-40B4-BE49-F238E27FC236}">
                <a16:creationId xmlns:a16="http://schemas.microsoft.com/office/drawing/2014/main" id="{7A11B406-F414-4A8E-B0B9-37866FAA5471}"/>
              </a:ext>
            </a:extLst>
          </p:cNvPr>
          <p:cNvCxnSpPr>
            <a:cxnSpLocks noChangeShapeType="1"/>
          </p:cNvCxnSpPr>
          <p:nvPr/>
        </p:nvCxnSpPr>
        <p:spPr bwMode="auto">
          <a:xfrm>
            <a:off x="3027363" y="4764088"/>
            <a:ext cx="4713287" cy="0"/>
          </a:xfrm>
          <a:prstGeom prst="line">
            <a:avLst/>
          </a:prstGeom>
          <a:noFill/>
          <a:ln w="19050">
            <a:solidFill>
              <a:srgbClr val="BFBFBF"/>
            </a:solidFill>
            <a:prstDash val="dash"/>
            <a:round/>
            <a:headEnd/>
            <a:tailEnd/>
          </a:ln>
          <a:extLst>
            <a:ext uri="{909E8E84-426E-40DD-AFC4-6F175D3DCCD1}">
              <a14:hiddenFill xmlns:a14="http://schemas.microsoft.com/office/drawing/2010/main">
                <a:noFill/>
              </a14:hiddenFill>
            </a:ext>
          </a:extLst>
        </p:spPr>
      </p:cxnSp>
      <p:grpSp>
        <p:nvGrpSpPr>
          <p:cNvPr id="11281" name="组合 43">
            <a:extLst>
              <a:ext uri="{FF2B5EF4-FFF2-40B4-BE49-F238E27FC236}">
                <a16:creationId xmlns:a16="http://schemas.microsoft.com/office/drawing/2014/main" id="{D02DB869-F0EB-4125-B201-F6DCB0C109DC}"/>
              </a:ext>
            </a:extLst>
          </p:cNvPr>
          <p:cNvGrpSpPr>
            <a:grpSpLocks/>
          </p:cNvGrpSpPr>
          <p:nvPr/>
        </p:nvGrpSpPr>
        <p:grpSpPr bwMode="auto">
          <a:xfrm>
            <a:off x="3059113" y="4138613"/>
            <a:ext cx="522287" cy="534987"/>
            <a:chOff x="0" y="0"/>
            <a:chExt cx="707886" cy="731070"/>
          </a:xfrm>
        </p:grpSpPr>
        <p:sp>
          <p:nvSpPr>
            <p:cNvPr id="31" name="椭圆 44">
              <a:extLst>
                <a:ext uri="{FF2B5EF4-FFF2-40B4-BE49-F238E27FC236}">
                  <a16:creationId xmlns:a16="http://schemas.microsoft.com/office/drawing/2014/main" id="{92771422-FD86-4F6E-88EE-E994860C31D4}"/>
                </a:ext>
              </a:extLst>
            </p:cNvPr>
            <p:cNvSpPr>
              <a:spLocks noChangeArrowheads="1"/>
            </p:cNvSpPr>
            <p:nvPr/>
          </p:nvSpPr>
          <p:spPr bwMode="auto">
            <a:xfrm>
              <a:off x="0" y="0"/>
              <a:ext cx="707886" cy="707208"/>
            </a:xfrm>
            <a:prstGeom prst="ellipse">
              <a:avLst/>
            </a:prstGeom>
            <a:solidFill>
              <a:schemeClr val="accent5">
                <a:lumMod val="50000"/>
              </a:schemeClr>
            </a:solidFill>
            <a:ln w="12700">
              <a:solidFill>
                <a:srgbClr val="1C59B6"/>
              </a:solidFill>
              <a:round/>
              <a:headEnd/>
              <a:tailEnd/>
            </a:ln>
          </p:spPr>
          <p:txBody>
            <a:bodyPr anchor="ctr"/>
            <a:lstStyle/>
            <a:p>
              <a:pPr algn="ctr" eaLnBrk="1" hangingPunct="1">
                <a:buFont typeface="Arial" charset="0"/>
                <a:buNone/>
                <a:defRPr/>
              </a:pPr>
              <a:endParaRPr lang="zh-CN" altLang="en-US" sz="1600">
                <a:solidFill>
                  <a:srgbClr val="FF0000"/>
                </a:solidFill>
                <a:latin typeface="Arial" charset="0"/>
              </a:endParaRPr>
            </a:p>
          </p:txBody>
        </p:sp>
        <p:sp>
          <p:nvSpPr>
            <p:cNvPr id="11283" name="文本框 45">
              <a:extLst>
                <a:ext uri="{FF2B5EF4-FFF2-40B4-BE49-F238E27FC236}">
                  <a16:creationId xmlns:a16="http://schemas.microsoft.com/office/drawing/2014/main" id="{200DB8D6-D691-40F1-BD00-757D47B56F6A}"/>
                </a:ext>
              </a:extLst>
            </p:cNvPr>
            <p:cNvSpPr txBox="1">
              <a:spLocks noChangeArrowheads="1"/>
            </p:cNvSpPr>
            <p:nvPr/>
          </p:nvSpPr>
          <p:spPr bwMode="auto">
            <a:xfrm>
              <a:off x="97593" y="15742"/>
              <a:ext cx="552449" cy="715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800">
                  <a:solidFill>
                    <a:schemeClr val="bg1"/>
                  </a:solidFill>
                  <a:latin typeface="Impact" panose="020B0806030902050204" pitchFamily="34" charset="0"/>
                </a:rPr>
                <a:t>5</a:t>
              </a:r>
              <a:endParaRPr lang="zh-CN" altLang="en-US" sz="2800">
                <a:solidFill>
                  <a:schemeClr val="bg1"/>
                </a:solidFill>
                <a:latin typeface="Impact" panose="020B0806030902050204" pitchFamily="34" charset="0"/>
              </a:endParaRPr>
            </a:p>
          </p:txBody>
        </p:sp>
      </p:grpSp>
    </p:spTree>
  </p:cSld>
  <p:clrMapOvr>
    <a:masterClrMapping/>
  </p:clrMapOvr>
  <p:transition/>
</p:sld>
</file>

<file path=ppt/theme/theme1.xml><?xml version="1.0" encoding="utf-8"?>
<a:theme xmlns:a="http://schemas.openxmlformats.org/drawingml/2006/main" name="1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txDef>
      <a:spPr>
        <a:noFill/>
      </a:spPr>
      <a:bodyPr wrap="square" rtlCol="0">
        <a:spAutoFit/>
      </a:bodyPr>
      <a:lstStyle>
        <a:defPPr algn="l">
          <a:defRPr dirty="0" smtClean="0">
            <a:latin typeface="微软雅黑" panose="020B0503020204020204" pitchFamily="34" charset="-122"/>
            <a:ea typeface="微软雅黑" panose="020B0503020204020204" pitchFamily="34" charset="-122"/>
          </a:defRPr>
        </a:defPPr>
      </a:lstStyle>
    </a:tx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10096</TotalTime>
  <Words>1358</Words>
  <Application>Microsoft Office PowerPoint</Application>
  <PresentationFormat>全屏显示(16:10)</PresentationFormat>
  <Paragraphs>180</Paragraphs>
  <Slides>27</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Stencil</vt:lpstr>
      <vt:lpstr>宋体</vt:lpstr>
      <vt:lpstr>微软雅黑</vt:lpstr>
      <vt:lpstr>Arial</vt:lpstr>
      <vt:lpstr>Calibri</vt:lpstr>
      <vt:lpstr>Cambria Math</vt:lpstr>
      <vt:lpstr>Impact</vt:lpstr>
      <vt:lpstr>Times New Roman</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PumpkinYing</dc:creator>
  <cp:lastModifiedBy>Lancaster Jane</cp:lastModifiedBy>
  <cp:revision>172</cp:revision>
  <dcterms:modified xsi:type="dcterms:W3CDTF">2019-01-04T04:16:31Z</dcterms:modified>
</cp:coreProperties>
</file>