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A221-1A0D-594B-B26C-64AC17CD5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69E8B-FED9-284E-80F6-B02065D05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9E421-D70E-DD41-B680-6D43F5BE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19C5-81CE-3A4E-B493-83D569825DA8}" type="datetimeFigureOut">
              <a:rPr lang="en-CN" smtClean="0"/>
              <a:t>2022/6/23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45B23-FE71-DC4B-8FB8-B6B8B056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ACFFD-0DC7-034E-9012-01C73380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63C-85C9-924E-B462-88A3777C63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1938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4C12-FF1A-EC4C-9A3D-3FEE686A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B08B1-E747-3340-9507-CF937FE7B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8AEF9-9E7C-DC41-BC4E-9525E4B2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19C5-81CE-3A4E-B493-83D569825DA8}" type="datetimeFigureOut">
              <a:rPr lang="en-CN" smtClean="0"/>
              <a:t>2022/6/23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BFB00-FC94-BF40-BE92-6DAA4D75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C342D-870D-0343-BEC4-343FA878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63C-85C9-924E-B462-88A3777C63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6281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B37D4-8314-9E4A-9683-7FEC601BF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64E0E-4CA8-1D41-B9DD-3931D421D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DF19-F288-9E46-BD4C-13E9DDFE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19C5-81CE-3A4E-B493-83D569825DA8}" type="datetimeFigureOut">
              <a:rPr lang="en-CN" smtClean="0"/>
              <a:t>2022/6/23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ADA33-B15B-134E-AA57-8F5B14E5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71F4D-990A-EB47-AE10-3BBB154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63C-85C9-924E-B462-88A3777C63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395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17F22-4AAF-C045-984D-E14782BC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4A61F-7A41-F643-BE98-152361C00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99582-628C-CB4F-810E-1AC51D94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19C5-81CE-3A4E-B493-83D569825DA8}" type="datetimeFigureOut">
              <a:rPr lang="en-CN" smtClean="0"/>
              <a:t>2022/6/23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3CD0C-927B-3847-B7F8-A22D495C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028D8-8A48-0D49-B9E2-1DDE5E0B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63C-85C9-924E-B462-88A3777C63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584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98F5-AB08-8D48-9064-C49BD79E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B7CD3-AAD1-CF41-9A75-7A62FF436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80F9-D68E-7642-B782-453B4E79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19C5-81CE-3A4E-B493-83D569825DA8}" type="datetimeFigureOut">
              <a:rPr lang="en-CN" smtClean="0"/>
              <a:t>2022/6/23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AD09B-8064-134E-9724-33B58C61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C462C-02C6-C148-A58A-7152284C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63C-85C9-924E-B462-88A3777C63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4552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4BC54-6D7F-C84E-9F3F-C9012822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285EE-3917-9C4A-9D23-79D081496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47237-79DE-3E44-B536-7273ECE1D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A8555-6C8B-B64D-A6CE-2BE0E3E7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19C5-81CE-3A4E-B493-83D569825DA8}" type="datetimeFigureOut">
              <a:rPr lang="en-CN" smtClean="0"/>
              <a:t>2022/6/23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954B1-9E7C-364D-8BFD-92D150D2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2C3C4-64A9-564E-96AA-122C7090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63C-85C9-924E-B462-88A3777C63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3380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8AFA-E22B-9B47-A899-21985E85A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D52F7-E0CA-9F4E-AC98-41C81DF97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8A236-52BB-934E-B6B4-707D5C3D4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62026-A72A-D245-994B-ACE2ADEFF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61B4F-F7C8-BC41-87C3-27BE44FDE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011A1-517F-8140-9B45-D6F854D8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19C5-81CE-3A4E-B493-83D569825DA8}" type="datetimeFigureOut">
              <a:rPr lang="en-CN" smtClean="0"/>
              <a:t>2022/6/23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B9E141-87B8-F547-9E7D-19CEDEFE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BB3448-9658-7345-AC70-1F2780BF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63C-85C9-924E-B462-88A3777C63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990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74E8-1FC9-9B4E-97A6-ADDA72B4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8F800-E0C5-1849-AD4E-9809AAAC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19C5-81CE-3A4E-B493-83D569825DA8}" type="datetimeFigureOut">
              <a:rPr lang="en-CN" smtClean="0"/>
              <a:t>2022/6/23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0E3C2-C3E5-3045-8C0B-55E1547E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E07ED-92C1-FC4F-BA21-583675D3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63C-85C9-924E-B462-88A3777C63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8914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F4B02-F02B-D54B-B627-27B8635E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19C5-81CE-3A4E-B493-83D569825DA8}" type="datetimeFigureOut">
              <a:rPr lang="en-CN" smtClean="0"/>
              <a:t>2022/6/23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FDC7A-ABEF-9045-85DB-8084AD14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D0DC0-DE66-6946-A713-C355A952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63C-85C9-924E-B462-88A3777C63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989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7C33-29EB-AA4D-A039-7E924FD1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10F71-E52F-744D-8330-7E3691ADC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D275A-165D-4040-BE9D-F68B042BB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68ED2-3F22-F242-AF6A-8757026B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19C5-81CE-3A4E-B493-83D569825DA8}" type="datetimeFigureOut">
              <a:rPr lang="en-CN" smtClean="0"/>
              <a:t>2022/6/23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F5C16-98F2-ED40-AD44-1C280675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B9776-8D59-474A-8C57-BAD6EE66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63C-85C9-924E-B462-88A3777C63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631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7251-494C-CF4B-B6C5-4036F7597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D2E51C-7382-7447-8FB0-C43A0FD24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66738-B43C-0F4E-B533-0507A378D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D9450-C38D-BA4E-A490-7D95EE7D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19C5-81CE-3A4E-B493-83D569825DA8}" type="datetimeFigureOut">
              <a:rPr lang="en-CN" smtClean="0"/>
              <a:t>2022/6/23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2E1A9-70B3-4F45-8D80-5B39D323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BB6D2-1D52-DC43-ADDF-43413837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63C-85C9-924E-B462-88A3777C63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4543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F91E38-E0DA-9345-AF9D-7378545B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9418D-9124-1044-BF09-B22F135C9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55F45-D42E-A84E-9382-C58B94363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D19C5-81CE-3A4E-B493-83D569825DA8}" type="datetimeFigureOut">
              <a:rPr lang="en-CN" smtClean="0"/>
              <a:t>2022/6/23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FF05C-1D09-CF40-9DC0-D5FF282D5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1F37C-6866-7147-A6B6-84DD0F5E0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AC63C-85C9-924E-B462-88A3777C63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3151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4.png"/><Relationship Id="rId5" Type="http://schemas.openxmlformats.org/officeDocument/2006/relationships/image" Target="../media/image6.pn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30.png"/><Relationship Id="rId5" Type="http://schemas.openxmlformats.org/officeDocument/2006/relationships/image" Target="../media/image6.png"/><Relationship Id="rId10" Type="http://schemas.openxmlformats.org/officeDocument/2006/relationships/image" Target="../media/image29.png"/><Relationship Id="rId4" Type="http://schemas.openxmlformats.org/officeDocument/2006/relationships/image" Target="../media/image5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C9163-837C-7B4E-A8B3-2DE243E05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89439"/>
            <a:ext cx="11139854" cy="930447"/>
          </a:xfrm>
        </p:spPr>
        <p:txBody>
          <a:bodyPr>
            <a:normAutofit/>
          </a:bodyPr>
          <a:lstStyle/>
          <a:p>
            <a:r>
              <a:rPr lang="en-CN" sz="5400">
                <a:solidFill>
                  <a:schemeClr val="bg1"/>
                </a:solidFill>
              </a:rPr>
              <a:t>hBN fitting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FFC20-7C41-7943-9D2C-E82BB3493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8499"/>
            <a:ext cx="9144000" cy="420001"/>
          </a:xfrm>
        </p:spPr>
        <p:txBody>
          <a:bodyPr>
            <a:normAutofit/>
          </a:bodyPr>
          <a:lstStyle/>
          <a:p>
            <a:r>
              <a:rPr lang="en-CN" sz="2000">
                <a:solidFill>
                  <a:schemeClr val="bg1"/>
                </a:solidFill>
              </a:rPr>
              <a:t>Yizhou Liu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A344932-4E43-1A42-A161-23E5CAA1E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73" y="3650629"/>
            <a:ext cx="11496821" cy="1005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9A3BDB-1651-874B-A3FD-350D8305D6AC}"/>
              </a:ext>
            </a:extLst>
          </p:cNvPr>
          <p:cNvSpPr txBox="1"/>
          <p:nvPr/>
        </p:nvSpPr>
        <p:spPr>
          <a:xfrm>
            <a:off x="1524000" y="5004486"/>
            <a:ext cx="8435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Note: </a:t>
            </a:r>
            <a:r>
              <a:rPr lang="en-US" dirty="0"/>
              <a:t>A1, xc1, A2, xc2, </a:t>
            </a:r>
            <a:r>
              <a:rPr lang="en-US" dirty="0" err="1"/>
              <a:t>Lp</a:t>
            </a:r>
            <a:r>
              <a:rPr lang="en-US" dirty="0"/>
              <a:t>, </a:t>
            </a:r>
            <a:r>
              <a:rPr lang="en-US" dirty="0" err="1"/>
              <a:t>lambdafit</a:t>
            </a:r>
            <a:r>
              <a:rPr lang="en-US" dirty="0"/>
              <a:t>, offset each represents, </a:t>
            </a:r>
            <a:r>
              <a:rPr lang="en-US" dirty="0" err="1"/>
              <a:t>A,x_A,B</a:t>
            </a:r>
            <a:r>
              <a:rPr lang="en-US" dirty="0"/>
              <a:t>, </a:t>
            </a:r>
            <a:r>
              <a:rPr lang="en-US" dirty="0" err="1"/>
              <a:t>x_B</a:t>
            </a:r>
            <a:r>
              <a:rPr lang="en-US" dirty="0"/>
              <a:t>, </a:t>
            </a:r>
            <a:r>
              <a:rPr lang="en-US" dirty="0" err="1"/>
              <a:t>Lp</a:t>
            </a:r>
            <a:r>
              <a:rPr lang="en-US" dirty="0"/>
              <a:t>, </a:t>
            </a:r>
            <a:r>
              <a:rPr lang="en-US" dirty="0" err="1"/>
              <a:t>lambda_p</a:t>
            </a:r>
            <a:r>
              <a:rPr lang="en-US" dirty="0"/>
              <a:t>, and    </a:t>
            </a:r>
            <a:r>
              <a:rPr lang="el-GR" dirty="0"/>
              <a:t>ξ</a:t>
            </a:r>
            <a:r>
              <a:rPr lang="en-US" dirty="0"/>
              <a:t>_0 in the function above.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359888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62057B-F437-6547-8448-F349B8748E46}"/>
              </a:ext>
            </a:extLst>
          </p:cNvPr>
          <p:cNvSpPr txBox="1"/>
          <p:nvPr/>
        </p:nvSpPr>
        <p:spPr>
          <a:xfrm>
            <a:off x="651641" y="168166"/>
            <a:ext cx="230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Update 1 frequency </a:t>
            </a:r>
          </a:p>
          <a:p>
            <a:r>
              <a:rPr lang="en-CN" dirty="0"/>
              <a:t>1449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ABB51-AA8E-0441-946E-ABC792788457}"/>
              </a:ext>
            </a:extLst>
          </p:cNvPr>
          <p:cNvSpPr txBox="1"/>
          <p:nvPr/>
        </p:nvSpPr>
        <p:spPr>
          <a:xfrm>
            <a:off x="7908324" y="926757"/>
            <a:ext cx="34475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A1:  0.0913	</a:t>
            </a:r>
          </a:p>
          <a:p>
            <a:r>
              <a:rPr lang="en-US" dirty="0"/>
              <a:t>x</a:t>
            </a:r>
            <a:r>
              <a:rPr lang="en-CN" dirty="0"/>
              <a:t>c1:  1.0279</a:t>
            </a:r>
          </a:p>
          <a:p>
            <a:r>
              <a:rPr lang="en-CN" dirty="0"/>
              <a:t>A2:    0.0087</a:t>
            </a:r>
          </a:p>
          <a:p>
            <a:r>
              <a:rPr lang="en-US" dirty="0"/>
              <a:t>x</a:t>
            </a:r>
            <a:r>
              <a:rPr lang="en-CN" dirty="0"/>
              <a:t>c2:   0.6793</a:t>
            </a:r>
          </a:p>
          <a:p>
            <a:r>
              <a:rPr lang="en-CN" dirty="0"/>
              <a:t>Lp:     1.0720</a:t>
            </a:r>
          </a:p>
          <a:p>
            <a:r>
              <a:rPr lang="en-US" dirty="0"/>
              <a:t>lambda fit:  0.2793</a:t>
            </a:r>
          </a:p>
          <a:p>
            <a:r>
              <a:rPr lang="en-US" dirty="0"/>
              <a:t>offset:     0.8475</a:t>
            </a:r>
          </a:p>
          <a:p>
            <a:r>
              <a:rPr lang="en-US" dirty="0"/>
              <a:t>Residual: 0.0048</a:t>
            </a:r>
          </a:p>
          <a:p>
            <a:r>
              <a:rPr lang="en-US" dirty="0"/>
              <a:t>Raw data selection:  [60,203]</a:t>
            </a:r>
          </a:p>
          <a:p>
            <a:r>
              <a:rPr lang="en-US" dirty="0"/>
              <a:t>Reversing selection:  [5,120]</a:t>
            </a:r>
            <a:endParaRPr lang="en-CN" dirty="0"/>
          </a:p>
        </p:txBody>
      </p:sp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E85493B4-DDA3-DD44-B827-2A67AF55B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31" y="926757"/>
            <a:ext cx="67945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4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62057B-F437-6547-8448-F349B8748E46}"/>
              </a:ext>
            </a:extLst>
          </p:cNvPr>
          <p:cNvSpPr txBox="1"/>
          <p:nvPr/>
        </p:nvSpPr>
        <p:spPr>
          <a:xfrm>
            <a:off x="651641" y="168166"/>
            <a:ext cx="230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Update 1 frequency </a:t>
            </a:r>
          </a:p>
          <a:p>
            <a:r>
              <a:rPr lang="en-CN" dirty="0"/>
              <a:t>1460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ABB51-AA8E-0441-946E-ABC792788457}"/>
              </a:ext>
            </a:extLst>
          </p:cNvPr>
          <p:cNvSpPr txBox="1"/>
          <p:nvPr/>
        </p:nvSpPr>
        <p:spPr>
          <a:xfrm>
            <a:off x="7908324" y="926757"/>
            <a:ext cx="34475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A1:  0.1158	</a:t>
            </a:r>
          </a:p>
          <a:p>
            <a:r>
              <a:rPr lang="en-US" dirty="0"/>
              <a:t>x</a:t>
            </a:r>
            <a:r>
              <a:rPr lang="en-CN" dirty="0"/>
              <a:t>c1:  1.0976</a:t>
            </a:r>
          </a:p>
          <a:p>
            <a:r>
              <a:rPr lang="en-CN" dirty="0"/>
              <a:t>A2:    0.0045</a:t>
            </a:r>
          </a:p>
          <a:p>
            <a:r>
              <a:rPr lang="en-US" dirty="0"/>
              <a:t>x</a:t>
            </a:r>
            <a:r>
              <a:rPr lang="en-CN" dirty="0"/>
              <a:t>c2:   1.0943</a:t>
            </a:r>
          </a:p>
          <a:p>
            <a:r>
              <a:rPr lang="en-CN" dirty="0"/>
              <a:t>Lp:     0.9644</a:t>
            </a:r>
          </a:p>
          <a:p>
            <a:r>
              <a:rPr lang="en-US" dirty="0"/>
              <a:t>lambda fit:  0.2279</a:t>
            </a:r>
          </a:p>
          <a:p>
            <a:r>
              <a:rPr lang="en-US" dirty="0"/>
              <a:t>offset:     0.9115</a:t>
            </a:r>
          </a:p>
          <a:p>
            <a:r>
              <a:rPr lang="en-US" dirty="0"/>
              <a:t>Residual: 0.0051</a:t>
            </a:r>
          </a:p>
          <a:p>
            <a:r>
              <a:rPr lang="en-US" dirty="0"/>
              <a:t>Raw data selection:  [60,200]</a:t>
            </a:r>
          </a:p>
          <a:p>
            <a:r>
              <a:rPr lang="en-US" dirty="0"/>
              <a:t>Reversing selection:  [7,120]</a:t>
            </a:r>
            <a:endParaRPr lang="en-CN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02DA7EAE-6DBD-9E40-9873-FCA5F8B63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15" y="926757"/>
            <a:ext cx="67945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06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62057B-F437-6547-8448-F349B8748E46}"/>
              </a:ext>
            </a:extLst>
          </p:cNvPr>
          <p:cNvSpPr txBox="1"/>
          <p:nvPr/>
        </p:nvSpPr>
        <p:spPr>
          <a:xfrm>
            <a:off x="651641" y="168166"/>
            <a:ext cx="230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Update 1 frequency </a:t>
            </a:r>
          </a:p>
          <a:p>
            <a:r>
              <a:rPr lang="en-CN" dirty="0"/>
              <a:t>1465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ABB51-AA8E-0441-946E-ABC792788457}"/>
              </a:ext>
            </a:extLst>
          </p:cNvPr>
          <p:cNvSpPr txBox="1"/>
          <p:nvPr/>
        </p:nvSpPr>
        <p:spPr>
          <a:xfrm>
            <a:off x="7908324" y="926757"/>
            <a:ext cx="34475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A1:  0.1324		</a:t>
            </a:r>
          </a:p>
          <a:p>
            <a:r>
              <a:rPr lang="en-US" dirty="0"/>
              <a:t>x</a:t>
            </a:r>
            <a:r>
              <a:rPr lang="en-CN" dirty="0"/>
              <a:t>c1:  1.0711</a:t>
            </a:r>
          </a:p>
          <a:p>
            <a:r>
              <a:rPr lang="en-CN" dirty="0"/>
              <a:t>A2:    0.0112</a:t>
            </a:r>
          </a:p>
          <a:p>
            <a:r>
              <a:rPr lang="en-US" dirty="0"/>
              <a:t>x</a:t>
            </a:r>
            <a:r>
              <a:rPr lang="en-CN" dirty="0"/>
              <a:t>c2:   0.9675</a:t>
            </a:r>
          </a:p>
          <a:p>
            <a:r>
              <a:rPr lang="en-CN" dirty="0"/>
              <a:t>Lp:     0.7977</a:t>
            </a:r>
          </a:p>
          <a:p>
            <a:r>
              <a:rPr lang="en-US" dirty="0"/>
              <a:t>lambda fit:  0.2231</a:t>
            </a:r>
          </a:p>
          <a:p>
            <a:r>
              <a:rPr lang="en-US" dirty="0"/>
              <a:t>offset:     0.7550</a:t>
            </a:r>
          </a:p>
          <a:p>
            <a:r>
              <a:rPr lang="en-US" dirty="0"/>
              <a:t>Residual: 0.0030</a:t>
            </a:r>
          </a:p>
          <a:p>
            <a:r>
              <a:rPr lang="en-US" dirty="0"/>
              <a:t>Raw data selection:  [80,203]</a:t>
            </a:r>
          </a:p>
          <a:p>
            <a:r>
              <a:rPr lang="en-US" dirty="0"/>
              <a:t>Reversing selection</a:t>
            </a:r>
            <a:r>
              <a:rPr lang="en-US"/>
              <a:t>:  [10,90]</a:t>
            </a:r>
            <a:endParaRPr lang="en-CN" dirty="0"/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4CD68FBD-9715-8D4D-9D55-C99D266CD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91" y="1028507"/>
            <a:ext cx="67945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93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62057B-F437-6547-8448-F349B8748E46}"/>
              </a:ext>
            </a:extLst>
          </p:cNvPr>
          <p:cNvSpPr txBox="1"/>
          <p:nvPr/>
        </p:nvSpPr>
        <p:spPr>
          <a:xfrm>
            <a:off x="651641" y="168166"/>
            <a:ext cx="230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Update 1 frequency </a:t>
            </a:r>
          </a:p>
          <a:p>
            <a:r>
              <a:rPr lang="en-CN" dirty="0"/>
              <a:t>1470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ABB51-AA8E-0441-946E-ABC792788457}"/>
              </a:ext>
            </a:extLst>
          </p:cNvPr>
          <p:cNvSpPr txBox="1"/>
          <p:nvPr/>
        </p:nvSpPr>
        <p:spPr>
          <a:xfrm>
            <a:off x="7908324" y="926757"/>
            <a:ext cx="34475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A1:  0.0777	</a:t>
            </a:r>
          </a:p>
          <a:p>
            <a:r>
              <a:rPr lang="en-US" dirty="0"/>
              <a:t>x</a:t>
            </a:r>
            <a:r>
              <a:rPr lang="en-CN" dirty="0"/>
              <a:t>c1:  1.0852</a:t>
            </a:r>
          </a:p>
          <a:p>
            <a:r>
              <a:rPr lang="en-CN" dirty="0"/>
              <a:t>A2:    0.0073</a:t>
            </a:r>
          </a:p>
          <a:p>
            <a:r>
              <a:rPr lang="en-US" dirty="0"/>
              <a:t>x</a:t>
            </a:r>
            <a:r>
              <a:rPr lang="en-CN" dirty="0"/>
              <a:t>c2:   1.4025</a:t>
            </a:r>
          </a:p>
          <a:p>
            <a:r>
              <a:rPr lang="en-CN" dirty="0"/>
              <a:t>Lp:     0.7260</a:t>
            </a:r>
          </a:p>
          <a:p>
            <a:r>
              <a:rPr lang="en-US" dirty="0"/>
              <a:t>lambda fit:  0.2128</a:t>
            </a:r>
          </a:p>
          <a:p>
            <a:r>
              <a:rPr lang="en-US" dirty="0"/>
              <a:t>offset:     0.7450</a:t>
            </a:r>
          </a:p>
          <a:p>
            <a:r>
              <a:rPr lang="en-US" dirty="0"/>
              <a:t>Residual: 0.0019</a:t>
            </a:r>
          </a:p>
          <a:p>
            <a:r>
              <a:rPr lang="en-US" dirty="0"/>
              <a:t>Raw data selection:  [115,208]</a:t>
            </a:r>
          </a:p>
          <a:p>
            <a:r>
              <a:rPr lang="en-US" dirty="0"/>
              <a:t>Reversing selection:  [9,80]</a:t>
            </a:r>
            <a:endParaRPr lang="en-CN" dirty="0"/>
          </a:p>
        </p:txBody>
      </p:sp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B574B8A1-7492-9244-A421-417BC0584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88" y="1012278"/>
            <a:ext cx="67945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3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C267-F225-5944-B294-5FEDFBC1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Data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00FF723-AEAF-8349-8E76-798DE8714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27" y="902042"/>
            <a:ext cx="8580626" cy="569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9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A1E848B4-3748-B746-A98F-2A78DDF8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379" y="643467"/>
            <a:ext cx="2982571" cy="2624663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E4AE38-C6A3-C443-A532-C78000E33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380" y="3589866"/>
            <a:ext cx="2982570" cy="2624662"/>
          </a:xfrm>
          <a:prstGeom prst="rect">
            <a:avLst/>
          </a:prstGeom>
        </p:spPr>
      </p:pic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31DEBA2-4E18-3C4C-8BBD-904B00619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961" y="643467"/>
            <a:ext cx="2982570" cy="2624662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B4AF80-1C39-2C4A-B52C-98A0E3750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326" y="3589863"/>
            <a:ext cx="2982574" cy="2624665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BEFB2D-DF54-AA48-84EB-3BFABF533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961" y="3570535"/>
            <a:ext cx="3004537" cy="2643993"/>
          </a:xfrm>
          <a:prstGeom prst="rect">
            <a:avLst/>
          </a:prstGeom>
        </p:spPr>
      </p:pic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1760F8C7-6F91-104C-BC56-D2204B2028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086" y="643467"/>
            <a:ext cx="3004536" cy="2643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5B9DA6-462A-0447-AD8E-CD4E1B6176FB}"/>
              </a:ext>
            </a:extLst>
          </p:cNvPr>
          <p:cNvSpPr txBox="1"/>
          <p:nvPr/>
        </p:nvSpPr>
        <p:spPr>
          <a:xfrm>
            <a:off x="1689904" y="1377387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1370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9DFC3E-60F8-4C42-B7F0-29A089BCAB98}"/>
              </a:ext>
            </a:extLst>
          </p:cNvPr>
          <p:cNvSpPr txBox="1"/>
          <p:nvPr/>
        </p:nvSpPr>
        <p:spPr>
          <a:xfrm>
            <a:off x="5638801" y="1377387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1375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DC215-9EE9-B743-8A44-2781BE22F16D}"/>
              </a:ext>
            </a:extLst>
          </p:cNvPr>
          <p:cNvSpPr txBox="1"/>
          <p:nvPr/>
        </p:nvSpPr>
        <p:spPr>
          <a:xfrm>
            <a:off x="9703444" y="1377387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1380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819916-F5DB-9940-97C6-AE6B97E8C319}"/>
              </a:ext>
            </a:extLst>
          </p:cNvPr>
          <p:cNvSpPr txBox="1"/>
          <p:nvPr/>
        </p:nvSpPr>
        <p:spPr>
          <a:xfrm>
            <a:off x="1961910" y="4077546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1383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4F8970-9B95-0943-BA1D-6C1A9293615A}"/>
              </a:ext>
            </a:extLst>
          </p:cNvPr>
          <p:cNvSpPr txBox="1"/>
          <p:nvPr/>
        </p:nvSpPr>
        <p:spPr>
          <a:xfrm>
            <a:off x="5771910" y="4077546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1385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676190-1766-144E-A7C4-82045145FB52}"/>
              </a:ext>
            </a:extLst>
          </p:cNvPr>
          <p:cNvSpPr txBox="1"/>
          <p:nvPr/>
        </p:nvSpPr>
        <p:spPr>
          <a:xfrm>
            <a:off x="9535609" y="4077546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1387</a:t>
            </a:r>
          </a:p>
        </p:txBody>
      </p:sp>
    </p:spTree>
    <p:extLst>
      <p:ext uri="{BB962C8B-B14F-4D97-AF65-F5344CB8AC3E}">
        <p14:creationId xmlns:p14="http://schemas.microsoft.com/office/powerpoint/2010/main" val="200847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A1E848B4-3748-B746-A98F-2A78DDF8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379" y="643467"/>
            <a:ext cx="2982571" cy="2624663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E4AE38-C6A3-C443-A532-C78000E33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380" y="3589866"/>
            <a:ext cx="2982570" cy="2624662"/>
          </a:xfrm>
          <a:prstGeom prst="rect">
            <a:avLst/>
          </a:prstGeom>
        </p:spPr>
      </p:pic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31DEBA2-4E18-3C4C-8BBD-904B00619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961" y="643467"/>
            <a:ext cx="2982570" cy="2624662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B4AF80-1C39-2C4A-B52C-98A0E3750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326" y="3589863"/>
            <a:ext cx="2982574" cy="2624665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BEFB2D-DF54-AA48-84EB-3BFABF533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961" y="3570535"/>
            <a:ext cx="3004537" cy="2643993"/>
          </a:xfrm>
          <a:prstGeom prst="rect">
            <a:avLst/>
          </a:prstGeom>
        </p:spPr>
      </p:pic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1760F8C7-6F91-104C-BC56-D2204B2028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086" y="643467"/>
            <a:ext cx="3004536" cy="2643992"/>
          </a:xfrm>
          <a:prstGeom prst="rect">
            <a:avLst/>
          </a:prstGeom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6B0A34-8B91-3641-B35A-62B1206AA2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050" y="647700"/>
            <a:ext cx="2982572" cy="2627888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9052419E-ABC6-0142-85C6-A131F2E6D3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3239" y="643468"/>
            <a:ext cx="2978911" cy="2624662"/>
          </a:xfrm>
          <a:prstGeom prst="rect">
            <a:avLst/>
          </a:prstGeom>
        </p:spPr>
      </p:pic>
      <p:pic>
        <p:nvPicPr>
          <p:cNvPr id="12" name="Picture 11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07C75868-D9DE-DA4A-8440-6FD7048017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0999" y="643467"/>
            <a:ext cx="2977952" cy="2623817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AF278777-DA62-3946-AC50-F88094020F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3050" y="3582413"/>
            <a:ext cx="2982572" cy="2627888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B7DEF798-EE61-A94E-B533-00FBF98E96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43718" y="3570534"/>
            <a:ext cx="2977952" cy="2623817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E5CD7EE2-AE7E-1C4D-BF40-FE7B554AA0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08552" y="3570533"/>
            <a:ext cx="2977952" cy="26238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09575DE-6285-D342-959A-D786216793E9}"/>
              </a:ext>
            </a:extLst>
          </p:cNvPr>
          <p:cNvSpPr txBox="1"/>
          <p:nvPr/>
        </p:nvSpPr>
        <p:spPr>
          <a:xfrm>
            <a:off x="1826870" y="2341343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1390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B39613-BEE6-F34E-9387-3252F63E8BEB}"/>
              </a:ext>
            </a:extLst>
          </p:cNvPr>
          <p:cNvSpPr txBox="1"/>
          <p:nvPr/>
        </p:nvSpPr>
        <p:spPr>
          <a:xfrm>
            <a:off x="5936203" y="2410525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1392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F5F468-B445-5D42-BC5E-F9409AE4FB16}"/>
              </a:ext>
            </a:extLst>
          </p:cNvPr>
          <p:cNvSpPr txBox="1"/>
          <p:nvPr/>
        </p:nvSpPr>
        <p:spPr>
          <a:xfrm>
            <a:off x="9670649" y="2332961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1395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80CFF-27C9-DA4B-838F-E4E135687E11}"/>
              </a:ext>
            </a:extLst>
          </p:cNvPr>
          <p:cNvSpPr txBox="1"/>
          <p:nvPr/>
        </p:nvSpPr>
        <p:spPr>
          <a:xfrm>
            <a:off x="2274336" y="5321158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1387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43B2B0-D4E7-4747-BED5-B3C05F102E19}"/>
              </a:ext>
            </a:extLst>
          </p:cNvPr>
          <p:cNvSpPr txBox="1"/>
          <p:nvPr/>
        </p:nvSpPr>
        <p:spPr>
          <a:xfrm>
            <a:off x="5922754" y="5321158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F18460-B9E4-4C4E-8868-199EB9AC89F2}"/>
              </a:ext>
            </a:extLst>
          </p:cNvPr>
          <p:cNvSpPr txBox="1"/>
          <p:nvPr/>
        </p:nvSpPr>
        <p:spPr>
          <a:xfrm>
            <a:off x="9670649" y="4391787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1410</a:t>
            </a:r>
          </a:p>
        </p:txBody>
      </p:sp>
    </p:spTree>
    <p:extLst>
      <p:ext uri="{BB962C8B-B14F-4D97-AF65-F5344CB8AC3E}">
        <p14:creationId xmlns:p14="http://schemas.microsoft.com/office/powerpoint/2010/main" val="207742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A1E848B4-3748-B746-A98F-2A78DDF8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379" y="643467"/>
            <a:ext cx="2982571" cy="2624663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E4AE38-C6A3-C443-A532-C78000E33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380" y="3589866"/>
            <a:ext cx="2982570" cy="2624662"/>
          </a:xfrm>
          <a:prstGeom prst="rect">
            <a:avLst/>
          </a:prstGeom>
        </p:spPr>
      </p:pic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31DEBA2-4E18-3C4C-8BBD-904B00619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961" y="643467"/>
            <a:ext cx="2982570" cy="2624662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B4AF80-1C39-2C4A-B52C-98A0E3750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326" y="3589863"/>
            <a:ext cx="2982574" cy="2624665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BEFB2D-DF54-AA48-84EB-3BFABF533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961" y="3570535"/>
            <a:ext cx="3004537" cy="2643993"/>
          </a:xfrm>
          <a:prstGeom prst="rect">
            <a:avLst/>
          </a:prstGeom>
        </p:spPr>
      </p:pic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1760F8C7-6F91-104C-BC56-D2204B2028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086" y="643467"/>
            <a:ext cx="3004536" cy="2643992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297CC0C-9893-5243-84AD-AF74F1CF8C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326" y="647700"/>
            <a:ext cx="2974107" cy="2620429"/>
          </a:xfrm>
          <a:prstGeom prst="rect">
            <a:avLst/>
          </a:prstGeom>
        </p:spPr>
      </p:pic>
      <p:pic>
        <p:nvPicPr>
          <p:cNvPr id="8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394BCD10-8173-8C42-8946-2FC955BC51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5391" y="647700"/>
            <a:ext cx="2974107" cy="2620429"/>
          </a:xfrm>
          <a:prstGeom prst="rect">
            <a:avLst/>
          </a:prstGeom>
        </p:spPr>
      </p:pic>
      <p:pic>
        <p:nvPicPr>
          <p:cNvPr id="12" name="Picture 11" descr="Chart, line chart, histogram&#10;&#10;Description automatically generated">
            <a:extLst>
              <a:ext uri="{FF2B5EF4-FFF2-40B4-BE49-F238E27FC236}">
                <a16:creationId xmlns:a16="http://schemas.microsoft.com/office/drawing/2014/main" id="{5BAC4D55-6889-D242-95A1-A7C4F80258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86870" y="643467"/>
            <a:ext cx="2974107" cy="2620429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809AA512-8492-7342-A37E-9279F2AAF5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6111" y="3589863"/>
            <a:ext cx="3004536" cy="2647240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9BE4FEED-522A-7B47-A7D7-4C1B95A09F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50175" y="3589863"/>
            <a:ext cx="2974107" cy="2620429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01BF0E84-9906-DC4B-934C-38E25A653E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26379" y="3594105"/>
            <a:ext cx="3000850" cy="26439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C40220-1F03-5F4F-AC4D-78CAE371AC29}"/>
              </a:ext>
            </a:extLst>
          </p:cNvPr>
          <p:cNvSpPr txBox="1"/>
          <p:nvPr/>
        </p:nvSpPr>
        <p:spPr>
          <a:xfrm>
            <a:off x="1904037" y="1428668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76E6A-3FCB-434F-999F-7375B350EAF0}"/>
              </a:ext>
            </a:extLst>
          </p:cNvPr>
          <p:cNvSpPr txBox="1"/>
          <p:nvPr/>
        </p:nvSpPr>
        <p:spPr>
          <a:xfrm>
            <a:off x="6096000" y="1428668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BE8E67-D727-1144-8987-7BFAC40C2610}"/>
              </a:ext>
            </a:extLst>
          </p:cNvPr>
          <p:cNvSpPr txBox="1"/>
          <p:nvPr/>
        </p:nvSpPr>
        <p:spPr>
          <a:xfrm>
            <a:off x="9593482" y="1480152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1449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5601C8-2A13-3544-9F2E-7A5F862D7F96}"/>
              </a:ext>
            </a:extLst>
          </p:cNvPr>
          <p:cNvSpPr txBox="1"/>
          <p:nvPr/>
        </p:nvSpPr>
        <p:spPr>
          <a:xfrm>
            <a:off x="1920517" y="4486010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1460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E4465C-2DE2-D942-8408-7F65757C843A}"/>
              </a:ext>
            </a:extLst>
          </p:cNvPr>
          <p:cNvSpPr txBox="1"/>
          <p:nvPr/>
        </p:nvSpPr>
        <p:spPr>
          <a:xfrm>
            <a:off x="5934280" y="4530745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1465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917392-4F9A-4148-A50B-9A003DCBF2B7}"/>
              </a:ext>
            </a:extLst>
          </p:cNvPr>
          <p:cNvSpPr txBox="1"/>
          <p:nvPr/>
        </p:nvSpPr>
        <p:spPr>
          <a:xfrm>
            <a:off x="9593482" y="4555726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1470</a:t>
            </a:r>
          </a:p>
        </p:txBody>
      </p:sp>
    </p:spTree>
    <p:extLst>
      <p:ext uri="{BB962C8B-B14F-4D97-AF65-F5344CB8AC3E}">
        <p14:creationId xmlns:p14="http://schemas.microsoft.com/office/powerpoint/2010/main" val="126580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A1E848B4-3748-B746-A98F-2A78DDF8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379" y="643467"/>
            <a:ext cx="2982571" cy="2624663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E4AE38-C6A3-C443-A532-C78000E33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380" y="3589866"/>
            <a:ext cx="2982570" cy="2624662"/>
          </a:xfrm>
          <a:prstGeom prst="rect">
            <a:avLst/>
          </a:prstGeom>
        </p:spPr>
      </p:pic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31DEBA2-4E18-3C4C-8BBD-904B00619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961" y="643467"/>
            <a:ext cx="2982570" cy="2624662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B4AF80-1C39-2C4A-B52C-98A0E3750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326" y="3589863"/>
            <a:ext cx="2982574" cy="2624665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BEFB2D-DF54-AA48-84EB-3BFABF533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961" y="3570535"/>
            <a:ext cx="3004537" cy="2643993"/>
          </a:xfrm>
          <a:prstGeom prst="rect">
            <a:avLst/>
          </a:prstGeom>
        </p:spPr>
      </p:pic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1760F8C7-6F91-104C-BC56-D2204B2028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086" y="643467"/>
            <a:ext cx="3004536" cy="2643992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F07831CB-4FDC-314E-936E-41414E2FDE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901" y="643467"/>
            <a:ext cx="3000850" cy="2643992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CE1DF0D-3DA9-4A43-B5D0-7C6B895B99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8648" y="633802"/>
            <a:ext cx="3000850" cy="2643992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D2845B8F-E4B8-3446-A409-29139E352B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0064" y="633802"/>
            <a:ext cx="3000850" cy="2643992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720B5AEF-EDD3-674C-9B2C-16DCB5ECF17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1330" y="3570535"/>
            <a:ext cx="2982570" cy="2627886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6725E119-CB8E-514F-8079-1327444F6A4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56928" y="3580200"/>
            <a:ext cx="2982570" cy="2627886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C56A7ED9-86C0-204C-81D4-B6DE9195C5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48344" y="3599530"/>
            <a:ext cx="2982570" cy="26278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D2E58FA-5676-E742-AD0B-8938CB24723F}"/>
              </a:ext>
            </a:extLst>
          </p:cNvPr>
          <p:cNvSpPr txBox="1"/>
          <p:nvPr/>
        </p:nvSpPr>
        <p:spPr>
          <a:xfrm>
            <a:off x="2061749" y="1430562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1471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6DFDBC-C7B1-8445-9ACC-5013B037852F}"/>
              </a:ext>
            </a:extLst>
          </p:cNvPr>
          <p:cNvSpPr txBox="1"/>
          <p:nvPr/>
        </p:nvSpPr>
        <p:spPr>
          <a:xfrm>
            <a:off x="5947653" y="1430562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1473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9834FB-AABE-B748-A377-014251750B7E}"/>
              </a:ext>
            </a:extLst>
          </p:cNvPr>
          <p:cNvSpPr txBox="1"/>
          <p:nvPr/>
        </p:nvSpPr>
        <p:spPr>
          <a:xfrm>
            <a:off x="9711354" y="1422896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1475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08A228-4A63-BF49-8D8B-4C4A4DDD27B9}"/>
              </a:ext>
            </a:extLst>
          </p:cNvPr>
          <p:cNvSpPr txBox="1"/>
          <p:nvPr/>
        </p:nvSpPr>
        <p:spPr>
          <a:xfrm>
            <a:off x="2061749" y="4509389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1477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1E0E21-7BDE-2F4B-9522-48100CB95956}"/>
              </a:ext>
            </a:extLst>
          </p:cNvPr>
          <p:cNvSpPr txBox="1"/>
          <p:nvPr/>
        </p:nvSpPr>
        <p:spPr>
          <a:xfrm>
            <a:off x="6096000" y="4523199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1479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24228D-67E4-6342-9468-714381E19BB8}"/>
              </a:ext>
            </a:extLst>
          </p:cNvPr>
          <p:cNvSpPr txBox="1"/>
          <p:nvPr/>
        </p:nvSpPr>
        <p:spPr>
          <a:xfrm>
            <a:off x="9710870" y="4544141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1480</a:t>
            </a:r>
          </a:p>
        </p:txBody>
      </p:sp>
    </p:spTree>
    <p:extLst>
      <p:ext uri="{BB962C8B-B14F-4D97-AF65-F5344CB8AC3E}">
        <p14:creationId xmlns:p14="http://schemas.microsoft.com/office/powerpoint/2010/main" val="381273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A1E848B4-3748-B746-A98F-2A78DDF8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379" y="643467"/>
            <a:ext cx="2982571" cy="2624663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E4AE38-C6A3-C443-A532-C78000E33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380" y="3589866"/>
            <a:ext cx="2982570" cy="2624662"/>
          </a:xfrm>
          <a:prstGeom prst="rect">
            <a:avLst/>
          </a:prstGeom>
        </p:spPr>
      </p:pic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31DEBA2-4E18-3C4C-8BBD-904B00619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961" y="643467"/>
            <a:ext cx="2982570" cy="2624662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B4AF80-1C39-2C4A-B52C-98A0E3750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326" y="3589863"/>
            <a:ext cx="2982574" cy="2624665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BEFB2D-DF54-AA48-84EB-3BFABF533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961" y="3570535"/>
            <a:ext cx="3004537" cy="2643993"/>
          </a:xfrm>
          <a:prstGeom prst="rect">
            <a:avLst/>
          </a:prstGeom>
        </p:spPr>
      </p:pic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1760F8C7-6F91-104C-BC56-D2204B2028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086" y="643467"/>
            <a:ext cx="3004536" cy="2643992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7B5B07E-EF28-7348-930D-C30E7FF52A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086" y="643467"/>
            <a:ext cx="3000850" cy="2643992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4A950FC8-29D2-084F-82BD-F2D99248A8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1275" y="643467"/>
            <a:ext cx="2978911" cy="2624662"/>
          </a:xfrm>
          <a:prstGeom prst="rect">
            <a:avLst/>
          </a:prstGeom>
        </p:spPr>
      </p:pic>
      <p:pic>
        <p:nvPicPr>
          <p:cNvPr id="12" name="Picture 11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CA1A7919-306D-E44E-80B2-32B152286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19034" y="651519"/>
            <a:ext cx="2982571" cy="2627887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CA8A3BAF-0D52-5344-9A9B-1855F90733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3021" y="3589863"/>
            <a:ext cx="2978915" cy="2624666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954537BE-EF42-2A47-B5D9-5A6DEFB7FA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04702" y="3589866"/>
            <a:ext cx="2978911" cy="2624662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0332F290-8577-5448-86F5-CDDAF40C91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14415" y="3601142"/>
            <a:ext cx="2978915" cy="26246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082426-3514-D040-AD96-E42AD0CBB123}"/>
              </a:ext>
            </a:extLst>
          </p:cNvPr>
          <p:cNvSpPr txBox="1"/>
          <p:nvPr/>
        </p:nvSpPr>
        <p:spPr>
          <a:xfrm>
            <a:off x="9695727" y="4407452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1509.5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532EC1-5F34-F64A-A077-BDFFA055863E}"/>
              </a:ext>
            </a:extLst>
          </p:cNvPr>
          <p:cNvSpPr txBox="1"/>
          <p:nvPr/>
        </p:nvSpPr>
        <p:spPr>
          <a:xfrm>
            <a:off x="6096000" y="4523199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1505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2C477D-740F-2E47-B343-233C4369CFDE}"/>
              </a:ext>
            </a:extLst>
          </p:cNvPr>
          <p:cNvSpPr txBox="1"/>
          <p:nvPr/>
        </p:nvSpPr>
        <p:spPr>
          <a:xfrm>
            <a:off x="1886586" y="4407452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1500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9C909B-DD54-1F41-BE88-2E3B2DBD03BC}"/>
              </a:ext>
            </a:extLst>
          </p:cNvPr>
          <p:cNvSpPr txBox="1"/>
          <p:nvPr/>
        </p:nvSpPr>
        <p:spPr>
          <a:xfrm>
            <a:off x="9593483" y="1261067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D19773-1D4B-D049-9474-DDEA7D19DE67}"/>
              </a:ext>
            </a:extLst>
          </p:cNvPr>
          <p:cNvSpPr txBox="1"/>
          <p:nvPr/>
        </p:nvSpPr>
        <p:spPr>
          <a:xfrm>
            <a:off x="5778737" y="1445733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1485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03FEC6-EFA8-854D-B6D0-A2BC6A3E893C}"/>
              </a:ext>
            </a:extLst>
          </p:cNvPr>
          <p:cNvSpPr txBox="1"/>
          <p:nvPr/>
        </p:nvSpPr>
        <p:spPr>
          <a:xfrm>
            <a:off x="1640954" y="1445733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1483</a:t>
            </a:r>
          </a:p>
        </p:txBody>
      </p:sp>
    </p:spTree>
    <p:extLst>
      <p:ext uri="{BB962C8B-B14F-4D97-AF65-F5344CB8AC3E}">
        <p14:creationId xmlns:p14="http://schemas.microsoft.com/office/powerpoint/2010/main" val="193795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62057B-F437-6547-8448-F349B8748E46}"/>
              </a:ext>
            </a:extLst>
          </p:cNvPr>
          <p:cNvSpPr txBox="1"/>
          <p:nvPr/>
        </p:nvSpPr>
        <p:spPr>
          <a:xfrm>
            <a:off x="651641" y="168166"/>
            <a:ext cx="230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Update 1 frequency 1420</a:t>
            </a:r>
          </a:p>
        </p:txBody>
      </p:sp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2355CA7F-3663-E743-93C7-ABE425B7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79" y="840259"/>
            <a:ext cx="7229148" cy="5634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7ABB51-AA8E-0441-946E-ABC792788457}"/>
              </a:ext>
            </a:extLst>
          </p:cNvPr>
          <p:cNvSpPr txBox="1"/>
          <p:nvPr/>
        </p:nvSpPr>
        <p:spPr>
          <a:xfrm>
            <a:off x="7908324" y="926757"/>
            <a:ext cx="34475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A1:  0.1746	</a:t>
            </a:r>
          </a:p>
          <a:p>
            <a:r>
              <a:rPr lang="en-US" dirty="0"/>
              <a:t>x</a:t>
            </a:r>
            <a:r>
              <a:rPr lang="en-CN" dirty="0"/>
              <a:t>c1:  1.0861</a:t>
            </a:r>
          </a:p>
          <a:p>
            <a:r>
              <a:rPr lang="en-CN" dirty="0"/>
              <a:t>A2:    0.0454</a:t>
            </a:r>
          </a:p>
          <a:p>
            <a:r>
              <a:rPr lang="en-US" dirty="0"/>
              <a:t>x</a:t>
            </a:r>
            <a:r>
              <a:rPr lang="en-CN" dirty="0"/>
              <a:t>c2:   1.0388</a:t>
            </a:r>
          </a:p>
          <a:p>
            <a:r>
              <a:rPr lang="en-CN" dirty="0"/>
              <a:t>Lp:     1.2992</a:t>
            </a:r>
          </a:p>
          <a:p>
            <a:r>
              <a:rPr lang="en-US" dirty="0"/>
              <a:t>lambda fit:  0.5</a:t>
            </a:r>
          </a:p>
          <a:p>
            <a:r>
              <a:rPr lang="en-US" dirty="0"/>
              <a:t>offset:     1.285</a:t>
            </a:r>
          </a:p>
          <a:p>
            <a:r>
              <a:rPr lang="en-US" dirty="0"/>
              <a:t>Residual: 0. 0071</a:t>
            </a:r>
          </a:p>
          <a:p>
            <a:r>
              <a:rPr lang="en-US" dirty="0"/>
              <a:t>Raw data selection:  [40,190]</a:t>
            </a:r>
          </a:p>
          <a:p>
            <a:r>
              <a:rPr lang="en-US" dirty="0"/>
              <a:t>Reversing selection:  [8,120]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96853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62057B-F437-6547-8448-F349B8748E46}"/>
              </a:ext>
            </a:extLst>
          </p:cNvPr>
          <p:cNvSpPr txBox="1"/>
          <p:nvPr/>
        </p:nvSpPr>
        <p:spPr>
          <a:xfrm>
            <a:off x="651641" y="168166"/>
            <a:ext cx="230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Update 1 frequency 1430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ABB51-AA8E-0441-946E-ABC792788457}"/>
              </a:ext>
            </a:extLst>
          </p:cNvPr>
          <p:cNvSpPr txBox="1"/>
          <p:nvPr/>
        </p:nvSpPr>
        <p:spPr>
          <a:xfrm>
            <a:off x="7908324" y="926757"/>
            <a:ext cx="34475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A1:  0.1394	</a:t>
            </a:r>
          </a:p>
          <a:p>
            <a:r>
              <a:rPr lang="en-US" dirty="0"/>
              <a:t>x</a:t>
            </a:r>
            <a:r>
              <a:rPr lang="en-CN" dirty="0"/>
              <a:t>c1:  0.9365</a:t>
            </a:r>
          </a:p>
          <a:p>
            <a:r>
              <a:rPr lang="en-CN" dirty="0"/>
              <a:t>A2:    0.0222</a:t>
            </a:r>
          </a:p>
          <a:p>
            <a:r>
              <a:rPr lang="en-US" dirty="0"/>
              <a:t>x</a:t>
            </a:r>
            <a:r>
              <a:rPr lang="en-CN" dirty="0"/>
              <a:t>c2:   0.8530</a:t>
            </a:r>
          </a:p>
          <a:p>
            <a:r>
              <a:rPr lang="en-CN" dirty="0"/>
              <a:t>Lp:     1.1001</a:t>
            </a:r>
          </a:p>
          <a:p>
            <a:r>
              <a:rPr lang="en-US" dirty="0"/>
              <a:t>lambda fit:  0.4235</a:t>
            </a:r>
          </a:p>
          <a:p>
            <a:r>
              <a:rPr lang="en-US" dirty="0"/>
              <a:t>offset:     1.045</a:t>
            </a:r>
          </a:p>
          <a:p>
            <a:r>
              <a:rPr lang="en-US" dirty="0"/>
              <a:t>Residual: 0. 0061</a:t>
            </a:r>
          </a:p>
          <a:p>
            <a:r>
              <a:rPr lang="en-US" dirty="0"/>
              <a:t>Raw data selection:  [40,195]</a:t>
            </a:r>
          </a:p>
          <a:p>
            <a:r>
              <a:rPr lang="en-US" dirty="0"/>
              <a:t>Reversing selection:  [5,120]</a:t>
            </a:r>
            <a:endParaRPr lang="en-CN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4D98C62F-2A40-B845-A0F2-260626D60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23" y="814497"/>
            <a:ext cx="67945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6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355</Words>
  <Application>Microsoft Macintosh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hBN fitting</vt:lpstr>
      <vt:lpstr>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hBN fitting</dc:title>
  <dc:creator>yizhou liu</dc:creator>
  <cp:lastModifiedBy>yizhou liu</cp:lastModifiedBy>
  <cp:revision>2</cp:revision>
  <dcterms:created xsi:type="dcterms:W3CDTF">2022-06-10T19:24:38Z</dcterms:created>
  <dcterms:modified xsi:type="dcterms:W3CDTF">2022-06-23T19:43:17Z</dcterms:modified>
</cp:coreProperties>
</file>