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E688F-4786-4852-4313-7C16C9460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9BD78A-E021-A3A4-94A9-9D28EBCC7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EFE8A0-7902-44B3-4B67-20799B24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81891-E609-1048-5506-E8664223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E5F7B-9A01-E8D4-8FEB-11CE83B8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84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77F84-48D2-CAEA-8D6B-B015CE9E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4D2976-551C-932E-AE9B-6BE7431DF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E6906-958F-2CF3-D581-76F01BCD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F712E-15B3-6F91-69F5-8BE04345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9B6099-98DE-DC2B-546B-01205C0A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01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05377D-180E-FE53-F9D8-C3D01CD6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136374-AD0A-8658-22FB-1051C47D0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FA081-B493-E2E9-6D0B-8CF99479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91507-402E-D5C3-D924-01FE0695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BCBD58-8E49-AC03-837B-77020ECB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16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33F01-0325-8D58-DA9D-EA492C00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B2389-5492-19F5-83E8-275E931F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3AB5E-BA55-A347-311B-BDF5F1DD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60E40-2758-3081-BA81-FC309AE5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B1F6C0-4E92-9369-8B78-539BD695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31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FAF95-17C5-EF3C-CC31-AB9FEB4D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BC055A-2B09-9439-404A-97D18221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1C232-5832-C175-944E-49D719CF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F38751-E9DF-AC26-9AA2-1CE47F0F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E006B-9791-FD2F-5E8F-49C822BA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782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9B09F-3D94-562D-C01D-40B57A5A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5FFBE-50E0-D197-B975-9656A5079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D63270-E2B5-1B58-FCBC-F8F17DAA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B81FC-EA57-D705-1ADC-6503C2A9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8CADE0-4DC6-61F1-878C-AE008D8A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17B7F0-9D9B-4CB2-936E-51FC0DB9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95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05DD-6476-CE97-DF1F-5CCE63C1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54B7CB-E486-B546-5896-EB009336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B9AF46-3E81-164D-1738-546DEA7B4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BC2AD6-4FF6-FBE7-9215-D9232A947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5B706C-E3F3-BA87-7497-66054A641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A32C69-B782-6027-8D99-D05FBBF5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FDEEAA-6603-9657-E2AE-FDDD6C423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D05676-3685-799E-1F0E-86CF548F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239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6265E-DF51-4B02-DF4E-594A97648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9DE263-A578-E75D-168F-29DDD2B2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964910-729D-1ACD-E7B1-F702622C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FAD5E6-4223-1CB3-CF51-508AD47D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554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EB8C1C-C450-0DF3-B081-D7994C69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15C2FB-1567-AC85-A6C0-394DD785A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6D488D-5274-E5EB-E1D6-16BB55AD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26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44B3D-5C04-4075-9CB7-9D7BF39D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E2FF6-43A1-3053-CE1F-903DFB48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C4EA0F-C16B-54D3-DC46-1C769023B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B401F8-E76D-1A3C-A291-551D36F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86C520-6251-7755-726A-3CA80DBC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022C3-42FB-3CFB-EDD5-EA3961B8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90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DFD3C-2149-1B95-6FD2-F980A83E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935301-09BA-B74F-8EF2-D00989DE0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016EFB-3395-A7AE-9D3F-744D75A2B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309A27-6DBC-D286-CFF4-D195FECB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D9E5FB-978B-FF19-E4F0-78CC7EF2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4B65B-9820-4BEA-ACCD-9C453463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869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33ED09-1503-899C-3565-71CA6DF7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6851D2-932B-92DD-19C9-862ABA936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7839C-C764-AB46-77C2-3313298B9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719F5-E1F1-463B-BFED-F4423B842A8B}" type="datetimeFigureOut">
              <a:rPr lang="es-MX" smtClean="0"/>
              <a:t>05/01/2025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9C933-87A9-9BD3-BBDB-225239476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EBCC1-F09D-6FF4-472C-174E804A6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53BFA2-6195-4AF0-8F09-AE2E152BB4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876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B997FEC-B1DF-8207-3450-19E3F66592D0}"/>
              </a:ext>
            </a:extLst>
          </p:cNvPr>
          <p:cNvSpPr txBox="1"/>
          <p:nvPr/>
        </p:nvSpPr>
        <p:spPr>
          <a:xfrm>
            <a:off x="137652" y="127819"/>
            <a:ext cx="3962400" cy="34470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92D050"/>
                </a:solidFill>
                <a:cs typeface="Arial" panose="020B0604020202020204" pitchFamily="34" charset="0"/>
              </a:rPr>
              <a:t>Función:</a:t>
            </a:r>
          </a:p>
          <a:p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Aplicación Web para crear álbumes online, a los cuales les podremos poner un nombre y a cada imagen de este, aplicarle una pequeña descripción que describa el recuerdo.</a:t>
            </a:r>
          </a:p>
          <a:p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Los usuarios también podrán compartir los álbumes que quieran y aparecerán en la pagina principal los mas destacados.</a:t>
            </a:r>
            <a:endParaRPr lang="es-MX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7DE152-0E0C-8B91-AA38-B13EA6637C2C}"/>
              </a:ext>
            </a:extLst>
          </p:cNvPr>
          <p:cNvSpPr txBox="1"/>
          <p:nvPr/>
        </p:nvSpPr>
        <p:spPr>
          <a:xfrm>
            <a:off x="4186085" y="127819"/>
            <a:ext cx="7868263" cy="3447098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C000"/>
                </a:solidFill>
                <a:cs typeface="Arial" panose="020B0604020202020204" pitchFamily="34" charset="0"/>
              </a:rPr>
              <a:t>Flujo esperado: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Pantalla Inicio de </a:t>
            </a:r>
            <a:r>
              <a:rPr lang="es-MX" sz="2000" dirty="0">
                <a:solidFill>
                  <a:schemeClr val="accent5"/>
                </a:solidFill>
                <a:cs typeface="Arial" panose="020B0604020202020204" pitchFamily="34" charset="0"/>
              </a:rPr>
              <a:t>sesión/registro</a:t>
            </a: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Pagina principal.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Opciones de la pagina en la parte izquierda (</a:t>
            </a:r>
            <a:r>
              <a:rPr lang="es-MX" sz="2000" dirty="0">
                <a:solidFill>
                  <a:srgbClr val="00B0F0"/>
                </a:solidFill>
                <a:cs typeface="Arial" panose="020B0604020202020204" pitchFamily="34" charset="0"/>
              </a:rPr>
              <a:t>logo, cuenta, mis álbumes, crear álbumes, nosotros</a:t>
            </a: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1"/>
                </a:solidFill>
                <a:cs typeface="Arial" panose="020B0604020202020204" pitchFamily="34" charset="0"/>
              </a:rPr>
              <a:t>El usuario debe ser redirigido cuando pulse el logo, podrá ver información básica de su cuenta, tendrá acceso a los diferentes álbumes que haya creado, así como también podrá crear uno y finalmente tendrá acceso a información acerca de nuestra empresa.</a:t>
            </a:r>
            <a:endParaRPr lang="es-MX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E431FE-326B-243E-85A3-E790E6F7B059}"/>
              </a:ext>
            </a:extLst>
          </p:cNvPr>
          <p:cNvSpPr/>
          <p:nvPr/>
        </p:nvSpPr>
        <p:spPr>
          <a:xfrm>
            <a:off x="1580535" y="4082535"/>
            <a:ext cx="4048433" cy="23794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B22B45-AE00-6A58-05E8-720F8C317F3B}"/>
              </a:ext>
            </a:extLst>
          </p:cNvPr>
          <p:cNvSpPr/>
          <p:nvPr/>
        </p:nvSpPr>
        <p:spPr>
          <a:xfrm>
            <a:off x="1580535" y="4082535"/>
            <a:ext cx="1885338" cy="237940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9EF76B24-ECF4-0BA4-4E14-926DED6D3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17" y="4451244"/>
            <a:ext cx="1150374" cy="115037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D6D6A1-C983-08ED-B666-0861C144D736}"/>
              </a:ext>
            </a:extLst>
          </p:cNvPr>
          <p:cNvSpPr txBox="1"/>
          <p:nvPr/>
        </p:nvSpPr>
        <p:spPr>
          <a:xfrm>
            <a:off x="1767348" y="5416952"/>
            <a:ext cx="16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Cloud Heaven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9C978F8-817F-D941-AE1D-F2465328307E}"/>
              </a:ext>
            </a:extLst>
          </p:cNvPr>
          <p:cNvSpPr/>
          <p:nvPr/>
        </p:nvSpPr>
        <p:spPr>
          <a:xfrm>
            <a:off x="3833356" y="4549566"/>
            <a:ext cx="1453940" cy="144534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E6E2CD1-F761-8BFC-B2D5-4D52A167F1FD}"/>
              </a:ext>
            </a:extLst>
          </p:cNvPr>
          <p:cNvSpPr/>
          <p:nvPr/>
        </p:nvSpPr>
        <p:spPr>
          <a:xfrm>
            <a:off x="4048431" y="4775708"/>
            <a:ext cx="1012723" cy="1179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5431916-C608-4FF4-EA6C-3092DC0591F1}"/>
              </a:ext>
            </a:extLst>
          </p:cNvPr>
          <p:cNvSpPr/>
          <p:nvPr/>
        </p:nvSpPr>
        <p:spPr>
          <a:xfrm>
            <a:off x="4048431" y="5272237"/>
            <a:ext cx="1012723" cy="1179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98AB321-498C-57E0-FA79-79D656268228}"/>
              </a:ext>
            </a:extLst>
          </p:cNvPr>
          <p:cNvSpPr/>
          <p:nvPr/>
        </p:nvSpPr>
        <p:spPr>
          <a:xfrm>
            <a:off x="6611580" y="4096153"/>
            <a:ext cx="4048433" cy="237940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BD71D61-20A6-B2FB-0933-BED3DEA02BAD}"/>
              </a:ext>
            </a:extLst>
          </p:cNvPr>
          <p:cNvSpPr/>
          <p:nvPr/>
        </p:nvSpPr>
        <p:spPr>
          <a:xfrm>
            <a:off x="6563033" y="4082535"/>
            <a:ext cx="378541" cy="237940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860A09E1-0FDE-A6AD-9A26-CE73E121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77" y="4107115"/>
            <a:ext cx="442451" cy="442451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E4C093C-28A5-3012-67F2-6E424A5D13B2}"/>
              </a:ext>
            </a:extLst>
          </p:cNvPr>
          <p:cNvSpPr/>
          <p:nvPr/>
        </p:nvSpPr>
        <p:spPr>
          <a:xfrm>
            <a:off x="6611580" y="4522216"/>
            <a:ext cx="281444" cy="10815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60D8F36-239F-4F91-4D47-B10B662B97DE}"/>
              </a:ext>
            </a:extLst>
          </p:cNvPr>
          <p:cNvSpPr/>
          <p:nvPr/>
        </p:nvSpPr>
        <p:spPr>
          <a:xfrm>
            <a:off x="6632471" y="4855439"/>
            <a:ext cx="239662" cy="76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E03580D-2562-454E-3810-038DA4F2DD4D}"/>
              </a:ext>
            </a:extLst>
          </p:cNvPr>
          <p:cNvSpPr/>
          <p:nvPr/>
        </p:nvSpPr>
        <p:spPr>
          <a:xfrm>
            <a:off x="6632471" y="5080321"/>
            <a:ext cx="239662" cy="76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935A4B-F952-BCB1-1964-01AE7BBB099B}"/>
              </a:ext>
            </a:extLst>
          </p:cNvPr>
          <p:cNvSpPr/>
          <p:nvPr/>
        </p:nvSpPr>
        <p:spPr>
          <a:xfrm>
            <a:off x="6632471" y="5308303"/>
            <a:ext cx="239662" cy="76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66AD9CC-9DAD-A919-D319-B7EF216F5E24}"/>
              </a:ext>
            </a:extLst>
          </p:cNvPr>
          <p:cNvSpPr/>
          <p:nvPr/>
        </p:nvSpPr>
        <p:spPr>
          <a:xfrm>
            <a:off x="6632471" y="5531678"/>
            <a:ext cx="239662" cy="76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A731C7C-D0AC-A479-C253-9C59F6C19BB3}"/>
              </a:ext>
            </a:extLst>
          </p:cNvPr>
          <p:cNvSpPr/>
          <p:nvPr/>
        </p:nvSpPr>
        <p:spPr>
          <a:xfrm>
            <a:off x="6632471" y="5755053"/>
            <a:ext cx="239662" cy="765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9324B73-4DC3-54D4-1918-CF364A92668A}"/>
              </a:ext>
            </a:extLst>
          </p:cNvPr>
          <p:cNvSpPr/>
          <p:nvPr/>
        </p:nvSpPr>
        <p:spPr>
          <a:xfrm>
            <a:off x="7975345" y="4248662"/>
            <a:ext cx="1320902" cy="159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FF23632-6F2A-08D5-8DE2-E618EF08BEE9}"/>
              </a:ext>
            </a:extLst>
          </p:cNvPr>
          <p:cNvSpPr/>
          <p:nvPr/>
        </p:nvSpPr>
        <p:spPr>
          <a:xfrm>
            <a:off x="7051111" y="4694015"/>
            <a:ext cx="974624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AACA7E1-AAA2-65D7-3CE8-78A3F82D8AB6}"/>
              </a:ext>
            </a:extLst>
          </p:cNvPr>
          <p:cNvSpPr/>
          <p:nvPr/>
        </p:nvSpPr>
        <p:spPr>
          <a:xfrm>
            <a:off x="8074282" y="4694015"/>
            <a:ext cx="1320902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23237B8-B50F-FFF5-5443-9DB96809E0FA}"/>
              </a:ext>
            </a:extLst>
          </p:cNvPr>
          <p:cNvSpPr/>
          <p:nvPr/>
        </p:nvSpPr>
        <p:spPr>
          <a:xfrm>
            <a:off x="9448648" y="4686200"/>
            <a:ext cx="1101827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5917C81-6AC8-D3EA-2A31-5195EFF26219}"/>
              </a:ext>
            </a:extLst>
          </p:cNvPr>
          <p:cNvSpPr/>
          <p:nvPr/>
        </p:nvSpPr>
        <p:spPr>
          <a:xfrm>
            <a:off x="7051111" y="5458342"/>
            <a:ext cx="974624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7D0E4C3-7E2B-4CA1-9890-36E01BC90663}"/>
              </a:ext>
            </a:extLst>
          </p:cNvPr>
          <p:cNvSpPr/>
          <p:nvPr/>
        </p:nvSpPr>
        <p:spPr>
          <a:xfrm>
            <a:off x="8074282" y="5458342"/>
            <a:ext cx="1320902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E7FF58D-9D42-68B0-650D-3F126CC80A4C}"/>
              </a:ext>
            </a:extLst>
          </p:cNvPr>
          <p:cNvSpPr/>
          <p:nvPr/>
        </p:nvSpPr>
        <p:spPr>
          <a:xfrm>
            <a:off x="9448648" y="5450527"/>
            <a:ext cx="1101827" cy="6558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04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CCBA3-B57C-A9BB-5E1B-408805D21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4CAAC54-E32D-7EAF-49BE-6CAE26D7F25B}"/>
              </a:ext>
            </a:extLst>
          </p:cNvPr>
          <p:cNvSpPr txBox="1"/>
          <p:nvPr/>
        </p:nvSpPr>
        <p:spPr>
          <a:xfrm>
            <a:off x="5100485" y="2635418"/>
            <a:ext cx="1948015" cy="132343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Album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Id(PK)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Id_usuario(FK)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0C7873-1941-D979-1859-178D5C0BC32B}"/>
              </a:ext>
            </a:extLst>
          </p:cNvPr>
          <p:cNvSpPr txBox="1"/>
          <p:nvPr/>
        </p:nvSpPr>
        <p:spPr>
          <a:xfrm>
            <a:off x="2147736" y="2232844"/>
            <a:ext cx="1614640" cy="163121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Id(PK)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  <a:p>
            <a:r>
              <a:rPr lang="es-MX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endParaRPr lang="es-MX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41CE3D2D-D0A9-5C32-5E6F-9EE449F1118D}"/>
              </a:ext>
            </a:extLst>
          </p:cNvPr>
          <p:cNvCxnSpPr>
            <a:cxnSpLocks/>
          </p:cNvCxnSpPr>
          <p:nvPr/>
        </p:nvCxnSpPr>
        <p:spPr>
          <a:xfrm>
            <a:off x="3762376" y="2733675"/>
            <a:ext cx="1338109" cy="1057275"/>
          </a:xfrm>
          <a:prstGeom prst="bentConnector3">
            <a:avLst>
              <a:gd name="adj1" fmla="val 54983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05EFE607-33E1-61D4-681C-60CCC1AAD40E}"/>
              </a:ext>
            </a:extLst>
          </p:cNvPr>
          <p:cNvSpPr txBox="1"/>
          <p:nvPr/>
        </p:nvSpPr>
        <p:spPr>
          <a:xfrm>
            <a:off x="3798169" y="2381102"/>
            <a:ext cx="6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1:M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906FD5B-6A49-1258-E927-55D0E8F7D8D3}"/>
              </a:ext>
            </a:extLst>
          </p:cNvPr>
          <p:cNvSpPr txBox="1"/>
          <p:nvPr/>
        </p:nvSpPr>
        <p:spPr>
          <a:xfrm>
            <a:off x="8138961" y="2327641"/>
            <a:ext cx="1757514" cy="1631216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imgaen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Id(PK)</a:t>
            </a:r>
          </a:p>
          <a:p>
            <a:r>
              <a:rPr lang="es-MX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s-MX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descripcion</a:t>
            </a:r>
          </a:p>
          <a:p>
            <a:r>
              <a:rPr lang="es-MX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Id_álbum(FK)</a:t>
            </a:r>
          </a:p>
        </p:txBody>
      </p: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00CB79DC-EE7B-CF41-12CA-F2A5210103FB}"/>
              </a:ext>
            </a:extLst>
          </p:cNvPr>
          <p:cNvCxnSpPr>
            <a:cxnSpLocks/>
          </p:cNvCxnSpPr>
          <p:nvPr/>
        </p:nvCxnSpPr>
        <p:spPr>
          <a:xfrm>
            <a:off x="7048500" y="3048452"/>
            <a:ext cx="1090461" cy="727592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EF256F85-5AE3-6480-1C7E-C447ECFF3D7C}"/>
              </a:ext>
            </a:extLst>
          </p:cNvPr>
          <p:cNvSpPr txBox="1"/>
          <p:nvPr/>
        </p:nvSpPr>
        <p:spPr>
          <a:xfrm>
            <a:off x="7048500" y="2679120"/>
            <a:ext cx="63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1:M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BBB0F47-EF0C-9351-E98C-D2097367ECEF}"/>
              </a:ext>
            </a:extLst>
          </p:cNvPr>
          <p:cNvSpPr txBox="1"/>
          <p:nvPr/>
        </p:nvSpPr>
        <p:spPr>
          <a:xfrm>
            <a:off x="3348037" y="428625"/>
            <a:ext cx="549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u="sng" dirty="0">
                <a:solidFill>
                  <a:schemeClr val="bg1"/>
                </a:solidFill>
              </a:rPr>
              <a:t>Diagrama entidad-relación</a:t>
            </a:r>
          </a:p>
        </p:txBody>
      </p:sp>
    </p:spTree>
    <p:extLst>
      <p:ext uri="{BB962C8B-B14F-4D97-AF65-F5344CB8AC3E}">
        <p14:creationId xmlns:p14="http://schemas.microsoft.com/office/powerpoint/2010/main" val="3731270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174</Words>
  <Application>Microsoft Office PowerPoint</Application>
  <PresentationFormat>Panorámica</PresentationFormat>
  <Paragraphs>26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Ramirez Nuñez</dc:creator>
  <cp:lastModifiedBy>Brian Ramirez Nuñez</cp:lastModifiedBy>
  <cp:revision>2</cp:revision>
  <dcterms:created xsi:type="dcterms:W3CDTF">2025-01-06T04:28:16Z</dcterms:created>
  <dcterms:modified xsi:type="dcterms:W3CDTF">2025-01-06T06:30:26Z</dcterms:modified>
</cp:coreProperties>
</file>