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E688F-4786-4852-4313-7C16C9460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9BD78A-E021-A3A4-94A9-9D28EBCC7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FE8A0-7902-44B3-4B67-20799B24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81891-E609-1048-5506-E8664223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E5F7B-9A01-E8D4-8FEB-11CE83B8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84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77F84-48D2-CAEA-8D6B-B015CE9E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4D2976-551C-932E-AE9B-6BE7431DF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E6906-958F-2CF3-D581-76F01BCD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F712E-15B3-6F91-69F5-8BE04345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9B6099-98DE-DC2B-546B-01205C0A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01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05377D-180E-FE53-F9D8-C3D01CD6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136374-AD0A-8658-22FB-1051C47D0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FA081-B493-E2E9-6D0B-8CF99479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91507-402E-D5C3-D924-01FE0695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CBD58-8E49-AC03-837B-77020ECB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16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33F01-0325-8D58-DA9D-EA492C00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B2389-5492-19F5-83E8-275E931F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3AB5E-BA55-A347-311B-BDF5F1DD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60E40-2758-3081-BA81-FC309AE5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1F6C0-4E92-9369-8B78-539BD69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3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FAF95-17C5-EF3C-CC31-AB9FEB4D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BC055A-2B09-9439-404A-97D18221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1C232-5832-C175-944E-49D719CF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38751-E9DF-AC26-9AA2-1CE47F0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E006B-9791-FD2F-5E8F-49C822BA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82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9B09F-3D94-562D-C01D-40B57A5A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5FFBE-50E0-D197-B975-9656A5079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D63270-E2B5-1B58-FCBC-F8F17DAA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B81FC-EA57-D705-1ADC-6503C2A9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8CADE0-4DC6-61F1-878C-AE008D8A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17B7F0-9D9B-4CB2-936E-51FC0DB9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95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05DD-6476-CE97-DF1F-5CCE63C1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54B7CB-E486-B546-5896-EB009336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B9AF46-3E81-164D-1738-546DEA7B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BC2AD6-4FF6-FBE7-9215-D9232A947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5B706C-E3F3-BA87-7497-66054A641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A32C69-B782-6027-8D99-D05FBBF5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FDEEAA-6603-9657-E2AE-FDDD6C42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D05676-3685-799E-1F0E-86CF548F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39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6265E-DF51-4B02-DF4E-594A9764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9DE263-A578-E75D-168F-29DDD2B2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964910-729D-1ACD-E7B1-F702622C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FAD5E6-4223-1CB3-CF51-508AD47D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54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EB8C1C-C450-0DF3-B081-D7994C69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15C2FB-1567-AC85-A6C0-394DD785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6D488D-5274-E5EB-E1D6-16BB55AD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26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44B3D-5C04-4075-9CB7-9D7BF39D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E2FF6-43A1-3053-CE1F-903DFB48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C4EA0F-C16B-54D3-DC46-1C769023B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B401F8-E76D-1A3C-A291-551D36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6C520-6251-7755-726A-3CA80DBC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022C3-42FB-3CFB-EDD5-EA3961B8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90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DFD3C-2149-1B95-6FD2-F980A83E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935301-09BA-B74F-8EF2-D00989DE0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016EFB-3395-A7AE-9D3F-744D75A2B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309A27-6DBC-D286-CFF4-D195FECB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9E5FB-978B-FF19-E4F0-78CC7EF2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4B65B-9820-4BEA-ACCD-9C45346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69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3ED09-1503-899C-3565-71CA6DF7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851D2-932B-92DD-19C9-862ABA93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7839C-C764-AB46-77C2-3313298B9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719F5-E1F1-463B-BFED-F4423B842A8B}" type="datetimeFigureOut">
              <a:rPr lang="es-MX" smtClean="0"/>
              <a:t>22/02/2025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9C933-87A9-9BD3-BBDB-225239476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EBCC1-F09D-6FF4-472C-174E804A6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7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B997FEC-B1DF-8207-3450-19E3F66592D0}"/>
              </a:ext>
            </a:extLst>
          </p:cNvPr>
          <p:cNvSpPr txBox="1"/>
          <p:nvPr/>
        </p:nvSpPr>
        <p:spPr>
          <a:xfrm>
            <a:off x="137652" y="127819"/>
            <a:ext cx="3962400" cy="34470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92D050"/>
                </a:solidFill>
                <a:cs typeface="Arial" panose="020B0604020202020204" pitchFamily="34" charset="0"/>
              </a:rPr>
              <a:t>Función:</a:t>
            </a:r>
          </a:p>
          <a:p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Aplicación Web para crear álbumes online, a los cuales les podremos poner un nombre y a cada imagen de este, aplicarle una pequeña descripción que describa el recuerdo.</a:t>
            </a:r>
          </a:p>
          <a:p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Los usuarios también podrán compartir los álbumes que quieran y aparecerán en la pagina principal los mas destacados.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7DE152-0E0C-8B91-AA38-B13EA6637C2C}"/>
              </a:ext>
            </a:extLst>
          </p:cNvPr>
          <p:cNvSpPr txBox="1"/>
          <p:nvPr/>
        </p:nvSpPr>
        <p:spPr>
          <a:xfrm>
            <a:off x="4186085" y="127819"/>
            <a:ext cx="7868263" cy="34470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C000"/>
                </a:solidFill>
                <a:cs typeface="Arial" panose="020B0604020202020204" pitchFamily="34" charset="0"/>
              </a:rPr>
              <a:t>Flujo esperado: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Pantalla Inicio de </a:t>
            </a:r>
            <a:r>
              <a:rPr lang="es-MX" sz="2000" dirty="0">
                <a:solidFill>
                  <a:schemeClr val="accent5"/>
                </a:solidFill>
                <a:cs typeface="Arial" panose="020B0604020202020204" pitchFamily="34" charset="0"/>
              </a:rPr>
              <a:t>sesión/registro</a:t>
            </a: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Pagina principal.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Opciones de la pagina en la parte izquierda (</a:t>
            </a:r>
            <a:r>
              <a:rPr lang="es-MX" sz="2000" dirty="0">
                <a:solidFill>
                  <a:srgbClr val="00B0F0"/>
                </a:solidFill>
                <a:cs typeface="Arial" panose="020B0604020202020204" pitchFamily="34" charset="0"/>
              </a:rPr>
              <a:t>logo, cuenta, mis álbumes, crear álbumes, nosotros</a:t>
            </a: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El usuario debe ser redirigido cuando pulse el logo, podrá ver información básica de su cuenta, tendrá acceso a los diferentes álbumes que haya creado, así como también podrá crear uno y finalmente tendrá acceso a información acerca de nuestra empresa.</a:t>
            </a:r>
            <a:endParaRPr lang="es-MX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E431FE-326B-243E-85A3-E790E6F7B059}"/>
              </a:ext>
            </a:extLst>
          </p:cNvPr>
          <p:cNvSpPr/>
          <p:nvPr/>
        </p:nvSpPr>
        <p:spPr>
          <a:xfrm>
            <a:off x="1580535" y="4082535"/>
            <a:ext cx="4048433" cy="23794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B22B45-AE00-6A58-05E8-720F8C317F3B}"/>
              </a:ext>
            </a:extLst>
          </p:cNvPr>
          <p:cNvSpPr/>
          <p:nvPr/>
        </p:nvSpPr>
        <p:spPr>
          <a:xfrm>
            <a:off x="1580535" y="4082535"/>
            <a:ext cx="1885338" cy="237940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EF76B24-ECF4-0BA4-4E14-926DED6D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17" y="4451244"/>
            <a:ext cx="1150374" cy="115037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D6D6A1-C983-08ED-B666-0861C144D736}"/>
              </a:ext>
            </a:extLst>
          </p:cNvPr>
          <p:cNvSpPr txBox="1"/>
          <p:nvPr/>
        </p:nvSpPr>
        <p:spPr>
          <a:xfrm>
            <a:off x="1767348" y="5416952"/>
            <a:ext cx="16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Cloud Heaven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9C978F8-817F-D941-AE1D-F2465328307E}"/>
              </a:ext>
            </a:extLst>
          </p:cNvPr>
          <p:cNvSpPr/>
          <p:nvPr/>
        </p:nvSpPr>
        <p:spPr>
          <a:xfrm>
            <a:off x="3833356" y="4549566"/>
            <a:ext cx="1453940" cy="144534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E6E2CD1-F761-8BFC-B2D5-4D52A167F1FD}"/>
              </a:ext>
            </a:extLst>
          </p:cNvPr>
          <p:cNvSpPr/>
          <p:nvPr/>
        </p:nvSpPr>
        <p:spPr>
          <a:xfrm>
            <a:off x="4048431" y="4775708"/>
            <a:ext cx="1012723" cy="1179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31916-C608-4FF4-EA6C-3092DC0591F1}"/>
              </a:ext>
            </a:extLst>
          </p:cNvPr>
          <p:cNvSpPr/>
          <p:nvPr/>
        </p:nvSpPr>
        <p:spPr>
          <a:xfrm>
            <a:off x="4048431" y="5272237"/>
            <a:ext cx="1012723" cy="1179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98AB321-498C-57E0-FA79-79D656268228}"/>
              </a:ext>
            </a:extLst>
          </p:cNvPr>
          <p:cNvSpPr/>
          <p:nvPr/>
        </p:nvSpPr>
        <p:spPr>
          <a:xfrm>
            <a:off x="6611580" y="4096153"/>
            <a:ext cx="4048433" cy="23794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D71D61-20A6-B2FB-0933-BED3DEA02BAD}"/>
              </a:ext>
            </a:extLst>
          </p:cNvPr>
          <p:cNvSpPr/>
          <p:nvPr/>
        </p:nvSpPr>
        <p:spPr>
          <a:xfrm>
            <a:off x="6563033" y="4082535"/>
            <a:ext cx="378541" cy="237940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860A09E1-0FDE-A6AD-9A26-CE73E121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77" y="4107115"/>
            <a:ext cx="442451" cy="442451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E4C093C-28A5-3012-67F2-6E424A5D13B2}"/>
              </a:ext>
            </a:extLst>
          </p:cNvPr>
          <p:cNvSpPr/>
          <p:nvPr/>
        </p:nvSpPr>
        <p:spPr>
          <a:xfrm>
            <a:off x="6611580" y="4522216"/>
            <a:ext cx="281444" cy="10815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60D8F36-239F-4F91-4D47-B10B662B97DE}"/>
              </a:ext>
            </a:extLst>
          </p:cNvPr>
          <p:cNvSpPr/>
          <p:nvPr/>
        </p:nvSpPr>
        <p:spPr>
          <a:xfrm>
            <a:off x="6632471" y="4855439"/>
            <a:ext cx="239662" cy="76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E03580D-2562-454E-3810-038DA4F2DD4D}"/>
              </a:ext>
            </a:extLst>
          </p:cNvPr>
          <p:cNvSpPr/>
          <p:nvPr/>
        </p:nvSpPr>
        <p:spPr>
          <a:xfrm>
            <a:off x="6632471" y="5080321"/>
            <a:ext cx="239662" cy="76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935A4B-F952-BCB1-1964-01AE7BBB099B}"/>
              </a:ext>
            </a:extLst>
          </p:cNvPr>
          <p:cNvSpPr/>
          <p:nvPr/>
        </p:nvSpPr>
        <p:spPr>
          <a:xfrm>
            <a:off x="6632471" y="5308303"/>
            <a:ext cx="239662" cy="76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66AD9CC-9DAD-A919-D319-B7EF216F5E24}"/>
              </a:ext>
            </a:extLst>
          </p:cNvPr>
          <p:cNvSpPr/>
          <p:nvPr/>
        </p:nvSpPr>
        <p:spPr>
          <a:xfrm>
            <a:off x="6632471" y="5531678"/>
            <a:ext cx="239662" cy="76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A731C7C-D0AC-A479-C253-9C59F6C19BB3}"/>
              </a:ext>
            </a:extLst>
          </p:cNvPr>
          <p:cNvSpPr/>
          <p:nvPr/>
        </p:nvSpPr>
        <p:spPr>
          <a:xfrm>
            <a:off x="6632471" y="5755053"/>
            <a:ext cx="239662" cy="76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9324B73-4DC3-54D4-1918-CF364A92668A}"/>
              </a:ext>
            </a:extLst>
          </p:cNvPr>
          <p:cNvSpPr/>
          <p:nvPr/>
        </p:nvSpPr>
        <p:spPr>
          <a:xfrm>
            <a:off x="7975345" y="4248662"/>
            <a:ext cx="1320902" cy="159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FF23632-6F2A-08D5-8DE2-E618EF08BEE9}"/>
              </a:ext>
            </a:extLst>
          </p:cNvPr>
          <p:cNvSpPr/>
          <p:nvPr/>
        </p:nvSpPr>
        <p:spPr>
          <a:xfrm>
            <a:off x="7051111" y="4694015"/>
            <a:ext cx="974624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AACA7E1-AAA2-65D7-3CE8-78A3F82D8AB6}"/>
              </a:ext>
            </a:extLst>
          </p:cNvPr>
          <p:cNvSpPr/>
          <p:nvPr/>
        </p:nvSpPr>
        <p:spPr>
          <a:xfrm>
            <a:off x="8074282" y="4694015"/>
            <a:ext cx="1320902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23237B8-B50F-FFF5-5443-9DB96809E0FA}"/>
              </a:ext>
            </a:extLst>
          </p:cNvPr>
          <p:cNvSpPr/>
          <p:nvPr/>
        </p:nvSpPr>
        <p:spPr>
          <a:xfrm>
            <a:off x="9448648" y="4686200"/>
            <a:ext cx="1101827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5917C81-6AC8-D3EA-2A31-5195EFF26219}"/>
              </a:ext>
            </a:extLst>
          </p:cNvPr>
          <p:cNvSpPr/>
          <p:nvPr/>
        </p:nvSpPr>
        <p:spPr>
          <a:xfrm>
            <a:off x="7051111" y="5458342"/>
            <a:ext cx="974624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7D0E4C3-7E2B-4CA1-9890-36E01BC90663}"/>
              </a:ext>
            </a:extLst>
          </p:cNvPr>
          <p:cNvSpPr/>
          <p:nvPr/>
        </p:nvSpPr>
        <p:spPr>
          <a:xfrm>
            <a:off x="8074282" y="5458342"/>
            <a:ext cx="1320902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E7FF58D-9D42-68B0-650D-3F126CC80A4C}"/>
              </a:ext>
            </a:extLst>
          </p:cNvPr>
          <p:cNvSpPr/>
          <p:nvPr/>
        </p:nvSpPr>
        <p:spPr>
          <a:xfrm>
            <a:off x="9448648" y="5450527"/>
            <a:ext cx="1101827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4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CCBA3-B57C-A9BB-5E1B-408805D21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5EF1A56-3F13-8E40-08AF-11DEB22DAB55}"/>
              </a:ext>
            </a:extLst>
          </p:cNvPr>
          <p:cNvSpPr/>
          <p:nvPr/>
        </p:nvSpPr>
        <p:spPr>
          <a:xfrm>
            <a:off x="45248" y="-2"/>
            <a:ext cx="12192000" cy="685800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9F58293-D83A-9778-A0EB-70A0C92B0881}"/>
              </a:ext>
            </a:extLst>
          </p:cNvPr>
          <p:cNvSpPr/>
          <p:nvPr/>
        </p:nvSpPr>
        <p:spPr>
          <a:xfrm>
            <a:off x="-1" y="-1"/>
            <a:ext cx="5677763" cy="685800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8AAC4FF-BFC4-CD1D-E009-E481FADD7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3" y="400212"/>
            <a:ext cx="3823812" cy="37523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D908C7-481F-4CEF-2C6A-12128028B870}"/>
              </a:ext>
            </a:extLst>
          </p:cNvPr>
          <p:cNvSpPr txBox="1"/>
          <p:nvPr/>
        </p:nvSpPr>
        <p:spPr>
          <a:xfrm>
            <a:off x="425649" y="3967885"/>
            <a:ext cx="4826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Cloud </a:t>
            </a:r>
            <a:r>
              <a:rPr lang="es-MX" sz="3200" dirty="0">
                <a:solidFill>
                  <a:srgbClr val="00B0F0"/>
                </a:solidFill>
              </a:rPr>
              <a:t>Heaven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F3775C2-7039-7333-B9BA-20C13B0CE880}"/>
              </a:ext>
            </a:extLst>
          </p:cNvPr>
          <p:cNvSpPr/>
          <p:nvPr/>
        </p:nvSpPr>
        <p:spPr>
          <a:xfrm>
            <a:off x="6604735" y="1199522"/>
            <a:ext cx="3049855" cy="55892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Correo electrónico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4FF610D-7FC2-C836-E1CC-DB7C8E5083F7}"/>
              </a:ext>
            </a:extLst>
          </p:cNvPr>
          <p:cNvSpPr/>
          <p:nvPr/>
        </p:nvSpPr>
        <p:spPr>
          <a:xfrm>
            <a:off x="6667002" y="1838052"/>
            <a:ext cx="4598025" cy="65477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DB1CA33-BD92-4250-9905-F1DE4E9BD7A1}"/>
              </a:ext>
            </a:extLst>
          </p:cNvPr>
          <p:cNvSpPr/>
          <p:nvPr/>
        </p:nvSpPr>
        <p:spPr>
          <a:xfrm>
            <a:off x="6604734" y="3012837"/>
            <a:ext cx="3049855" cy="55892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Contraseña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EED2792-CAAA-9263-0654-ACD945478E9B}"/>
              </a:ext>
            </a:extLst>
          </p:cNvPr>
          <p:cNvSpPr/>
          <p:nvPr/>
        </p:nvSpPr>
        <p:spPr>
          <a:xfrm>
            <a:off x="8183085" y="4817429"/>
            <a:ext cx="1565858" cy="34006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Ingresar</a:t>
            </a:r>
            <a:endParaRPr lang="es-MX" sz="700" dirty="0">
              <a:solidFill>
                <a:schemeClr val="bg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340B68A-96BC-BC63-4140-85D09DBD5BBF}"/>
              </a:ext>
            </a:extLst>
          </p:cNvPr>
          <p:cNvSpPr/>
          <p:nvPr/>
        </p:nvSpPr>
        <p:spPr>
          <a:xfrm>
            <a:off x="6667002" y="4073524"/>
            <a:ext cx="4304803" cy="55892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solidFill>
                  <a:srgbClr val="00B0F0"/>
                </a:solidFill>
              </a:rPr>
              <a:t>¿Eres nuevo? Registrate aquí.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C3C68DD-277C-E445-2D8A-ABD66B23396F}"/>
              </a:ext>
            </a:extLst>
          </p:cNvPr>
          <p:cNvSpPr/>
          <p:nvPr/>
        </p:nvSpPr>
        <p:spPr>
          <a:xfrm>
            <a:off x="6667002" y="3497774"/>
            <a:ext cx="4598025" cy="65477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27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67A9CD-E1AE-89F7-AA46-0FE7BEFB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90B2F9-461B-ADD5-F328-6BBA7B0590D3}"/>
              </a:ext>
            </a:extLst>
          </p:cNvPr>
          <p:cNvSpPr txBox="1"/>
          <p:nvPr/>
        </p:nvSpPr>
        <p:spPr>
          <a:xfrm>
            <a:off x="5100485" y="2635418"/>
            <a:ext cx="1948015" cy="132343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Album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Id(PK)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Id_usuario(FK)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329563-71AB-9E1C-4D83-3CCE06CCB7DE}"/>
              </a:ext>
            </a:extLst>
          </p:cNvPr>
          <p:cNvSpPr txBox="1"/>
          <p:nvPr/>
        </p:nvSpPr>
        <p:spPr>
          <a:xfrm>
            <a:off x="2147736" y="2232844"/>
            <a:ext cx="1614640" cy="163121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Id(PK)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r>
              <a:rPr lang="es-MX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s-MX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7ABD4F7-49FD-290B-24D3-BAB9565D502C}"/>
              </a:ext>
            </a:extLst>
          </p:cNvPr>
          <p:cNvCxnSpPr>
            <a:cxnSpLocks/>
          </p:cNvCxnSpPr>
          <p:nvPr/>
        </p:nvCxnSpPr>
        <p:spPr>
          <a:xfrm>
            <a:off x="3762376" y="2733675"/>
            <a:ext cx="1338109" cy="1057275"/>
          </a:xfrm>
          <a:prstGeom prst="bentConnector3">
            <a:avLst>
              <a:gd name="adj1" fmla="val 54983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F4FC63-6D51-80B8-DD5C-3831BB257476}"/>
              </a:ext>
            </a:extLst>
          </p:cNvPr>
          <p:cNvSpPr txBox="1"/>
          <p:nvPr/>
        </p:nvSpPr>
        <p:spPr>
          <a:xfrm>
            <a:off x="3798169" y="2381102"/>
            <a:ext cx="6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1:M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2857D81-47CA-E633-E6C0-E5070DFE3C25}"/>
              </a:ext>
            </a:extLst>
          </p:cNvPr>
          <p:cNvSpPr txBox="1"/>
          <p:nvPr/>
        </p:nvSpPr>
        <p:spPr>
          <a:xfrm>
            <a:off x="8138961" y="2327641"/>
            <a:ext cx="1757514" cy="163121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imgaen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Id(PK)</a:t>
            </a:r>
          </a:p>
          <a:p>
            <a:r>
              <a:rPr lang="es-MX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s-MX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Id_álbum(FK)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BF3225A7-2A1B-4D86-5E23-2891BF0D001A}"/>
              </a:ext>
            </a:extLst>
          </p:cNvPr>
          <p:cNvCxnSpPr>
            <a:cxnSpLocks/>
          </p:cNvCxnSpPr>
          <p:nvPr/>
        </p:nvCxnSpPr>
        <p:spPr>
          <a:xfrm>
            <a:off x="7048500" y="3048452"/>
            <a:ext cx="1090461" cy="72759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DC3A165-677E-8BC3-7025-17E32B552CA2}"/>
              </a:ext>
            </a:extLst>
          </p:cNvPr>
          <p:cNvSpPr txBox="1"/>
          <p:nvPr/>
        </p:nvSpPr>
        <p:spPr>
          <a:xfrm>
            <a:off x="7048500" y="2679120"/>
            <a:ext cx="6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1:M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51C790F-E3C3-F5F5-3DB1-AEC5A7EA29F5}"/>
              </a:ext>
            </a:extLst>
          </p:cNvPr>
          <p:cNvSpPr txBox="1"/>
          <p:nvPr/>
        </p:nvSpPr>
        <p:spPr>
          <a:xfrm>
            <a:off x="3348037" y="428625"/>
            <a:ext cx="549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sng" dirty="0">
                <a:solidFill>
                  <a:schemeClr val="bg1"/>
                </a:solidFill>
              </a:rPr>
              <a:t>Diagrama entidad-relación</a:t>
            </a:r>
          </a:p>
        </p:txBody>
      </p:sp>
    </p:spTree>
    <p:extLst>
      <p:ext uri="{BB962C8B-B14F-4D97-AF65-F5344CB8AC3E}">
        <p14:creationId xmlns:p14="http://schemas.microsoft.com/office/powerpoint/2010/main" val="348068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187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Ramirez Nuñez</dc:creator>
  <cp:lastModifiedBy>Brian Ramirez Nuñez</cp:lastModifiedBy>
  <cp:revision>3</cp:revision>
  <dcterms:created xsi:type="dcterms:W3CDTF">2025-01-06T04:28:16Z</dcterms:created>
  <dcterms:modified xsi:type="dcterms:W3CDTF">2025-02-23T00:03:03Z</dcterms:modified>
</cp:coreProperties>
</file>