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c7e0d49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c7e0d49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30分鐘內容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92b3d78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92b3d78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訓練人工智慧的模型，我們已能使鏡頭搭配電腦可以判斷目標，實現即時計算，藉由這套系統能更便利、更省時以及省下人力的方式，計算出準確人數，也能提供給大型活動的主辦單位，讓他們可以準確了解現場的人數，便於控管人數，在未來也可以應用在其他物體的計算，例如:車輛、農作物...等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c7e0d497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c7e0d49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92b3d78a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92b3d78a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c7e0d4979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c7e0d4979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00833"/>
              </a:lnSpc>
              <a:spcBef>
                <a:spcPts val="16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為了因應疫情的室內人數的限制，能夠快速了解當前室內所在的人數，於是我們嘗試製作了一個可以定點架設攝影機，然後可以實時監控當前攝影畫面內所有的人，以方便快速限制進出人數。</a:t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92b3d78a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92b3d78a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92b3d7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92b3d7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15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1.收集訓練照片:</a:t>
            </a: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將手機架在主顧二樓走道(圖一)，利用每日中午十二點以及每堂下課時間，在主顧人潮最多的時段，收集訓練照片(約500張)。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915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2.標註照片:</a:t>
            </a: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進行人像個體標註(圖二)，原圖儲存在"TrainingImage"資料夾，標記的資料儲存在"Annotation"資料夾。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915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3.模型訓練:</a:t>
            </a: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讀取"TrainingImage"與"Annotation"資料夾中的資料進行訓練。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92b3d78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92b3d78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1.電腦連結鏡頭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利用通訊設備開啟通訊軟體，以進行視訊，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也可以利用鏡頭直接連結電腦(圖四)。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2.影像回傳至電腦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將通訊設備拍攝到的影像，透過通訊軟體，以螢幕分享的方式傳至電腦上(圖五)，再利用Python程式讓電腦以每秒一次的頻率進行自動截圖，將截圖畫面儲存至資料夾。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3.電腦進行即時計算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執行模型程式，讀取資料夾中的截圖畫面，進行自動框取，達成即時計算。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92b3d78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92b3d78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c7e0d4979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c7e0d4979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這是我們的成果，還有些許誤差，他會將總人數統計在左下角的部分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275d035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275d035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1min </a:t>
            </a:r>
            <a:r>
              <a:rPr lang="zh-TW"/>
              <a:t>影片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7809" y="14473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/>
              <a:t>人數統計</a:t>
            </a:r>
            <a:endParaRPr b="1" sz="4200"/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3131900" y="2815925"/>
            <a:ext cx="2889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zh-TW"/>
              <a:t>指導教授: 陸子強 </a:t>
            </a:r>
            <a:r>
              <a:rPr b="1" lang="zh-TW"/>
              <a:t>教授</a:t>
            </a:r>
            <a:r>
              <a:rPr b="1" lang="zh-TW"/>
              <a:t>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/>
              <a:t>組員: 資工四B 吳皓恩 資工四B 呂弘彬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zh-TW"/>
              <a:t>           資工四A 黃宏翔 資工四B 林承岳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600"/>
              <a:t>結語</a:t>
            </a:r>
            <a:endParaRPr b="1"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1357550" y="15847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PMingLiu"/>
                <a:ea typeface="PMingLiu"/>
                <a:cs typeface="PMingLiu"/>
                <a:sym typeface="PMingLiu"/>
              </a:rPr>
              <a:t>感謝聆聽</a:t>
            </a:r>
            <a:endParaRPr b="1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155450" y="2964450"/>
            <a:ext cx="26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謝謝各位口試委員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350" y="210537"/>
            <a:ext cx="3541824" cy="472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25" y="210525"/>
            <a:ext cx="3541824" cy="472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/>
              <a:t>訓練與測試流程</a:t>
            </a:r>
            <a:endParaRPr b="1"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88" y="392204"/>
            <a:ext cx="7087975" cy="15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733550"/>
            <a:ext cx="2202400" cy="26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5">
            <a:alphaModFix/>
          </a:blip>
          <a:srcRect b="63163" l="20766" r="41537" t="7388"/>
          <a:stretch/>
        </p:blipFill>
        <p:spPr>
          <a:xfrm>
            <a:off x="3200375" y="1733550"/>
            <a:ext cx="2531999" cy="26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75" y="453025"/>
            <a:ext cx="7118850" cy="1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0" r="21085" t="24316"/>
          <a:stretch/>
        </p:blipFill>
        <p:spPr>
          <a:xfrm>
            <a:off x="1400925" y="2137975"/>
            <a:ext cx="15525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725" y="1871200"/>
            <a:ext cx="37528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/>
              <a:t>成果展示</a:t>
            </a:r>
            <a:endParaRPr b="1"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88" y="215787"/>
            <a:ext cx="3272723" cy="471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71" y="215775"/>
            <a:ext cx="3282459" cy="4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201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實際展示</a:t>
            </a:r>
            <a:endParaRPr b="1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