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57" r:id="rId3"/>
    <p:sldId id="393" r:id="rId4"/>
    <p:sldId id="394" r:id="rId5"/>
    <p:sldId id="401" r:id="rId6"/>
    <p:sldId id="402" r:id="rId7"/>
    <p:sldId id="395" r:id="rId8"/>
    <p:sldId id="396" r:id="rId9"/>
    <p:sldId id="397" r:id="rId10"/>
    <p:sldId id="403" r:id="rId11"/>
    <p:sldId id="405" r:id="rId12"/>
    <p:sldId id="406" r:id="rId13"/>
    <p:sldId id="398" r:id="rId14"/>
    <p:sldId id="399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5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9" autoAdjust="0"/>
    <p:restoredTop sz="93725" autoAdjust="0"/>
  </p:normalViewPr>
  <p:slideViewPr>
    <p:cSldViewPr snapToGrid="0">
      <p:cViewPr varScale="1">
        <p:scale>
          <a:sx n="90" d="100"/>
          <a:sy n="90" d="100"/>
        </p:scale>
        <p:origin x="600" y="78"/>
      </p:cViewPr>
      <p:guideLst>
        <p:guide pos="3851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614A5-9DE9-494A-8AF2-10ECC9503CA1}" type="doc">
      <dgm:prSet loTypeId="urn:microsoft.com/office/officeart/2008/layout/LinedList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7BCD625E-8A93-4EBE-B2A8-58EA4957521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一</a:t>
          </a:r>
          <a:r>
            <a:rPr lang="en-US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簡介</a:t>
          </a:r>
          <a:endParaRPr lang="en-US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gm:t>
    </dgm:pt>
    <dgm:pt modelId="{202B9927-91F3-4ADB-8806-32C3AB98241A}" type="parTrans" cxnId="{CE323D51-46DA-4A5C-A235-27861C182CE8}">
      <dgm:prSet/>
      <dgm:spPr/>
      <dgm:t>
        <a:bodyPr/>
        <a:lstStyle/>
        <a:p>
          <a:endParaRPr lang="en-US"/>
        </a:p>
      </dgm:t>
    </dgm:pt>
    <dgm:pt modelId="{FF872BE1-E2C5-4AA4-816A-97ADEF37607A}" type="sibTrans" cxnId="{CE323D51-46DA-4A5C-A235-27861C182CE8}">
      <dgm:prSet/>
      <dgm:spPr/>
      <dgm:t>
        <a:bodyPr/>
        <a:lstStyle/>
        <a:p>
          <a:endParaRPr lang="en-US"/>
        </a:p>
      </dgm:t>
    </dgm:pt>
    <dgm:pt modelId="{429192F4-B5E3-429A-B701-E488E0D7C16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二</a:t>
          </a:r>
          <a:r>
            <a:rPr lang="en-US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使用語言</a:t>
          </a:r>
          <a:endParaRPr lang="en-US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gm:t>
    </dgm:pt>
    <dgm:pt modelId="{CA5B408D-E6D7-4F35-91ED-71278E6D8317}" type="parTrans" cxnId="{A7882052-74DD-479F-AD3A-1323ECD00E3F}">
      <dgm:prSet/>
      <dgm:spPr/>
      <dgm:t>
        <a:bodyPr/>
        <a:lstStyle/>
        <a:p>
          <a:endParaRPr lang="en-US"/>
        </a:p>
      </dgm:t>
    </dgm:pt>
    <dgm:pt modelId="{FFC3DB1E-4649-4E6F-B4F2-B54BCF733419}" type="sibTrans" cxnId="{A7882052-74DD-479F-AD3A-1323ECD00E3F}">
      <dgm:prSet/>
      <dgm:spPr/>
      <dgm:t>
        <a:bodyPr/>
        <a:lstStyle/>
        <a:p>
          <a:endParaRPr lang="en-US"/>
        </a:p>
      </dgm:t>
    </dgm:pt>
    <dgm:pt modelId="{D4162670-EE62-400E-BF69-163BF76E45E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三</a:t>
          </a:r>
          <a:r>
            <a:rPr lang="en-US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辨識目的</a:t>
          </a:r>
          <a:endParaRPr lang="en-US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gm:t>
    </dgm:pt>
    <dgm:pt modelId="{202C5984-9DB0-4A62-8EA1-FAC9696B55C2}" type="parTrans" cxnId="{66C2E0CE-63B0-4AF6-B3AE-7C2887F5F2F9}">
      <dgm:prSet/>
      <dgm:spPr/>
      <dgm:t>
        <a:bodyPr/>
        <a:lstStyle/>
        <a:p>
          <a:endParaRPr lang="en-US"/>
        </a:p>
      </dgm:t>
    </dgm:pt>
    <dgm:pt modelId="{54A32E73-BF66-4C39-BBEA-95CB1A496A97}" type="sibTrans" cxnId="{66C2E0CE-63B0-4AF6-B3AE-7C2887F5F2F9}">
      <dgm:prSet/>
      <dgm:spPr/>
      <dgm:t>
        <a:bodyPr/>
        <a:lstStyle/>
        <a:p>
          <a:endParaRPr lang="en-US"/>
        </a:p>
      </dgm:t>
    </dgm:pt>
    <dgm:pt modelId="{8E34BEB3-96A7-4938-BFD5-1DC813FD4FB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四</a:t>
          </a:r>
          <a:r>
            <a:rPr lang="en-US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網頁操作</a:t>
          </a:r>
          <a:endParaRPr lang="en-US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gm:t>
    </dgm:pt>
    <dgm:pt modelId="{5C3F6EB4-2D6A-4DB1-8172-361FD74F3080}" type="parTrans" cxnId="{C92DC49B-656F-4627-B2C3-085485A078AF}">
      <dgm:prSet/>
      <dgm:spPr/>
      <dgm:t>
        <a:bodyPr/>
        <a:lstStyle/>
        <a:p>
          <a:endParaRPr lang="en-US"/>
        </a:p>
      </dgm:t>
    </dgm:pt>
    <dgm:pt modelId="{71B73FDF-1FEC-4517-A1C3-FBFECBAEF531}" type="sibTrans" cxnId="{C92DC49B-656F-4627-B2C3-085485A078AF}">
      <dgm:prSet/>
      <dgm:spPr/>
      <dgm:t>
        <a:bodyPr/>
        <a:lstStyle/>
        <a:p>
          <a:endParaRPr lang="en-US"/>
        </a:p>
      </dgm:t>
    </dgm:pt>
    <dgm:pt modelId="{31D91910-46B9-49B3-9881-C9F5B63240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五</a:t>
          </a:r>
          <a:r>
            <a:rPr lang="en-US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手機連結</a:t>
          </a:r>
        </a:p>
      </dgm:t>
    </dgm:pt>
    <dgm:pt modelId="{8E8C6E0F-6C0C-4141-982E-53C61332A1D4}" type="parTrans" cxnId="{C20E1B66-7C15-4CFF-8D02-61F9D2240175}">
      <dgm:prSet/>
      <dgm:spPr/>
      <dgm:t>
        <a:bodyPr/>
        <a:lstStyle/>
        <a:p>
          <a:endParaRPr lang="en-US"/>
        </a:p>
      </dgm:t>
    </dgm:pt>
    <dgm:pt modelId="{6AD5F2EA-7C81-4BFD-BD83-DE5E3A6C82BA}" type="sibTrans" cxnId="{C20E1B66-7C15-4CFF-8D02-61F9D2240175}">
      <dgm:prSet/>
      <dgm:spPr/>
      <dgm:t>
        <a:bodyPr/>
        <a:lstStyle/>
        <a:p>
          <a:endParaRPr lang="en-US"/>
        </a:p>
      </dgm:t>
    </dgm:pt>
    <dgm:pt modelId="{5F311BB8-2676-44C4-9AE0-6308F6B55A9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六</a:t>
          </a:r>
          <a:r>
            <a:rPr lang="en-US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實物操作</a:t>
          </a:r>
          <a:endParaRPr lang="en-US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gm:t>
    </dgm:pt>
    <dgm:pt modelId="{E75B058D-B3C9-49EB-83D1-1EE8BF0B11F5}" type="parTrans" cxnId="{FAC1E56C-3F1D-4014-89E3-53F111B91C5A}">
      <dgm:prSet/>
      <dgm:spPr/>
      <dgm:t>
        <a:bodyPr/>
        <a:lstStyle/>
        <a:p>
          <a:endParaRPr lang="en-US"/>
        </a:p>
      </dgm:t>
    </dgm:pt>
    <dgm:pt modelId="{0C15ABF1-4986-47D8-AD76-66A13A0A7086}" type="sibTrans" cxnId="{FAC1E56C-3F1D-4014-89E3-53F111B91C5A}">
      <dgm:prSet/>
      <dgm:spPr/>
      <dgm:t>
        <a:bodyPr/>
        <a:lstStyle/>
        <a:p>
          <a:endParaRPr lang="en-US"/>
        </a:p>
      </dgm:t>
    </dgm:pt>
    <dgm:pt modelId="{B7AEE9D8-4C1B-45B3-BE00-61AC4479A34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gm:t>
    </dgm:pt>
    <dgm:pt modelId="{7DE6B02D-37A1-4962-93B9-28FFA339E650}" type="parTrans" cxnId="{281D207D-8F76-413E-8958-B453C18A0188}">
      <dgm:prSet/>
      <dgm:spPr/>
      <dgm:t>
        <a:bodyPr/>
        <a:lstStyle/>
        <a:p>
          <a:endParaRPr lang="en-US"/>
        </a:p>
      </dgm:t>
    </dgm:pt>
    <dgm:pt modelId="{45755206-BE60-4302-842B-9C2FB01A1C0B}" type="sibTrans" cxnId="{281D207D-8F76-413E-8958-B453C18A0188}">
      <dgm:prSet/>
      <dgm:spPr/>
      <dgm:t>
        <a:bodyPr/>
        <a:lstStyle/>
        <a:p>
          <a:endParaRPr lang="en-US"/>
        </a:p>
      </dgm:t>
    </dgm:pt>
    <dgm:pt modelId="{4B89E9DC-5C66-4BC0-8BBF-19DEF403A9E3}" type="pres">
      <dgm:prSet presAssocID="{FC2614A5-9DE9-494A-8AF2-10ECC9503CA1}" presName="vert0" presStyleCnt="0">
        <dgm:presLayoutVars>
          <dgm:dir/>
          <dgm:animOne val="branch"/>
          <dgm:animLvl val="lvl"/>
        </dgm:presLayoutVars>
      </dgm:prSet>
      <dgm:spPr/>
    </dgm:pt>
    <dgm:pt modelId="{C49B3CC9-1751-4006-8369-A47B7A3F82C5}" type="pres">
      <dgm:prSet presAssocID="{7BCD625E-8A93-4EBE-B2A8-58EA49575219}" presName="thickLine" presStyleLbl="alignNode1" presStyleIdx="0" presStyleCnt="7"/>
      <dgm:spPr/>
    </dgm:pt>
    <dgm:pt modelId="{6749DAB3-A210-46F5-9F3E-30CCF61E340D}" type="pres">
      <dgm:prSet presAssocID="{7BCD625E-8A93-4EBE-B2A8-58EA49575219}" presName="horz1" presStyleCnt="0"/>
      <dgm:spPr/>
    </dgm:pt>
    <dgm:pt modelId="{E6C0FB38-829C-44C0-8D16-E54652859DDF}" type="pres">
      <dgm:prSet presAssocID="{7BCD625E-8A93-4EBE-B2A8-58EA49575219}" presName="tx1" presStyleLbl="revTx" presStyleIdx="0" presStyleCnt="7"/>
      <dgm:spPr/>
    </dgm:pt>
    <dgm:pt modelId="{F5BA2E85-8519-4275-82A1-419D858FACFF}" type="pres">
      <dgm:prSet presAssocID="{7BCD625E-8A93-4EBE-B2A8-58EA49575219}" presName="vert1" presStyleCnt="0"/>
      <dgm:spPr/>
    </dgm:pt>
    <dgm:pt modelId="{5CF5A91C-7088-45FD-B110-8CFB6B0300DE}" type="pres">
      <dgm:prSet presAssocID="{429192F4-B5E3-429A-B701-E488E0D7C16A}" presName="thickLine" presStyleLbl="alignNode1" presStyleIdx="1" presStyleCnt="7"/>
      <dgm:spPr/>
    </dgm:pt>
    <dgm:pt modelId="{688827F2-8EB4-4EFD-A42D-154BE6CAA5D6}" type="pres">
      <dgm:prSet presAssocID="{429192F4-B5E3-429A-B701-E488E0D7C16A}" presName="horz1" presStyleCnt="0"/>
      <dgm:spPr/>
    </dgm:pt>
    <dgm:pt modelId="{E22E2316-5780-4227-81D6-A006822C64C5}" type="pres">
      <dgm:prSet presAssocID="{429192F4-B5E3-429A-B701-E488E0D7C16A}" presName="tx1" presStyleLbl="revTx" presStyleIdx="1" presStyleCnt="7"/>
      <dgm:spPr/>
    </dgm:pt>
    <dgm:pt modelId="{97AC3A42-DDEB-40F1-A7D3-0E711A5F3D9C}" type="pres">
      <dgm:prSet presAssocID="{429192F4-B5E3-429A-B701-E488E0D7C16A}" presName="vert1" presStyleCnt="0"/>
      <dgm:spPr/>
    </dgm:pt>
    <dgm:pt modelId="{96168CA0-B8A9-417A-AE3F-58FAFA0860D8}" type="pres">
      <dgm:prSet presAssocID="{D4162670-EE62-400E-BF69-163BF76E45E8}" presName="thickLine" presStyleLbl="alignNode1" presStyleIdx="2" presStyleCnt="7"/>
      <dgm:spPr/>
    </dgm:pt>
    <dgm:pt modelId="{F966824E-38CC-4FF4-8398-9DF96256ABD1}" type="pres">
      <dgm:prSet presAssocID="{D4162670-EE62-400E-BF69-163BF76E45E8}" presName="horz1" presStyleCnt="0"/>
      <dgm:spPr/>
    </dgm:pt>
    <dgm:pt modelId="{3432E5FE-EE6F-4820-869A-2A3279394A21}" type="pres">
      <dgm:prSet presAssocID="{D4162670-EE62-400E-BF69-163BF76E45E8}" presName="tx1" presStyleLbl="revTx" presStyleIdx="2" presStyleCnt="7"/>
      <dgm:spPr/>
    </dgm:pt>
    <dgm:pt modelId="{999C984C-DD7B-4127-A78E-941A0DB56FE7}" type="pres">
      <dgm:prSet presAssocID="{D4162670-EE62-400E-BF69-163BF76E45E8}" presName="vert1" presStyleCnt="0"/>
      <dgm:spPr/>
    </dgm:pt>
    <dgm:pt modelId="{C9193722-96F7-4698-9657-C40F33D5257B}" type="pres">
      <dgm:prSet presAssocID="{8E34BEB3-96A7-4938-BFD5-1DC813FD4FBA}" presName="thickLine" presStyleLbl="alignNode1" presStyleIdx="3" presStyleCnt="7"/>
      <dgm:spPr/>
    </dgm:pt>
    <dgm:pt modelId="{D14C61DF-1B67-4772-9CE4-A8D8039268D6}" type="pres">
      <dgm:prSet presAssocID="{8E34BEB3-96A7-4938-BFD5-1DC813FD4FBA}" presName="horz1" presStyleCnt="0"/>
      <dgm:spPr/>
    </dgm:pt>
    <dgm:pt modelId="{27EFFA17-8F27-42FB-B257-1F3FAEF08DFD}" type="pres">
      <dgm:prSet presAssocID="{8E34BEB3-96A7-4938-BFD5-1DC813FD4FBA}" presName="tx1" presStyleLbl="revTx" presStyleIdx="3" presStyleCnt="7"/>
      <dgm:spPr/>
    </dgm:pt>
    <dgm:pt modelId="{509F3234-9D5F-46A2-B6ED-2C84BE2C9181}" type="pres">
      <dgm:prSet presAssocID="{8E34BEB3-96A7-4938-BFD5-1DC813FD4FBA}" presName="vert1" presStyleCnt="0"/>
      <dgm:spPr/>
    </dgm:pt>
    <dgm:pt modelId="{21EBEC6E-92DC-44E5-A7C9-7FAF8B1A228D}" type="pres">
      <dgm:prSet presAssocID="{31D91910-46B9-49B3-9881-C9F5B63240A5}" presName="thickLine" presStyleLbl="alignNode1" presStyleIdx="4" presStyleCnt="7"/>
      <dgm:spPr/>
    </dgm:pt>
    <dgm:pt modelId="{DFC660D1-0FEF-4088-96B5-7B6A16A48EC4}" type="pres">
      <dgm:prSet presAssocID="{31D91910-46B9-49B3-9881-C9F5B63240A5}" presName="horz1" presStyleCnt="0"/>
      <dgm:spPr/>
    </dgm:pt>
    <dgm:pt modelId="{A24BF656-C0A5-43CD-AF41-0B8DA11A90EE}" type="pres">
      <dgm:prSet presAssocID="{31D91910-46B9-49B3-9881-C9F5B63240A5}" presName="tx1" presStyleLbl="revTx" presStyleIdx="4" presStyleCnt="7"/>
      <dgm:spPr/>
    </dgm:pt>
    <dgm:pt modelId="{636B98C9-B6EC-491F-8A86-B771229FA75B}" type="pres">
      <dgm:prSet presAssocID="{31D91910-46B9-49B3-9881-C9F5B63240A5}" presName="vert1" presStyleCnt="0"/>
      <dgm:spPr/>
    </dgm:pt>
    <dgm:pt modelId="{FF2A30B1-A54E-42E2-9908-1655BE44073A}" type="pres">
      <dgm:prSet presAssocID="{5F311BB8-2676-44C4-9AE0-6308F6B55A9E}" presName="thickLine" presStyleLbl="alignNode1" presStyleIdx="5" presStyleCnt="7"/>
      <dgm:spPr/>
    </dgm:pt>
    <dgm:pt modelId="{5CF29449-0EAB-4BF9-AF0B-088A1005531C}" type="pres">
      <dgm:prSet presAssocID="{5F311BB8-2676-44C4-9AE0-6308F6B55A9E}" presName="horz1" presStyleCnt="0"/>
      <dgm:spPr/>
    </dgm:pt>
    <dgm:pt modelId="{1381189A-FA4F-43DB-A6EB-9B6BCC8343FA}" type="pres">
      <dgm:prSet presAssocID="{5F311BB8-2676-44C4-9AE0-6308F6B55A9E}" presName="tx1" presStyleLbl="revTx" presStyleIdx="5" presStyleCnt="7"/>
      <dgm:spPr/>
    </dgm:pt>
    <dgm:pt modelId="{59EC21D5-8798-4213-8B9D-8872CF0D882B}" type="pres">
      <dgm:prSet presAssocID="{5F311BB8-2676-44C4-9AE0-6308F6B55A9E}" presName="vert1" presStyleCnt="0"/>
      <dgm:spPr/>
    </dgm:pt>
    <dgm:pt modelId="{A0877E6A-6269-42CA-AE95-DF62FBBECBF3}" type="pres">
      <dgm:prSet presAssocID="{B7AEE9D8-4C1B-45B3-BE00-61AC4479A341}" presName="thickLine" presStyleLbl="alignNode1" presStyleIdx="6" presStyleCnt="7"/>
      <dgm:spPr/>
    </dgm:pt>
    <dgm:pt modelId="{4A350738-437B-49AA-92FA-22E9510075E6}" type="pres">
      <dgm:prSet presAssocID="{B7AEE9D8-4C1B-45B3-BE00-61AC4479A341}" presName="horz1" presStyleCnt="0"/>
      <dgm:spPr/>
    </dgm:pt>
    <dgm:pt modelId="{64BE7EB0-1528-415D-ACCC-682BCD69A39C}" type="pres">
      <dgm:prSet presAssocID="{B7AEE9D8-4C1B-45B3-BE00-61AC4479A341}" presName="tx1" presStyleLbl="revTx" presStyleIdx="6" presStyleCnt="7"/>
      <dgm:spPr/>
    </dgm:pt>
    <dgm:pt modelId="{2A32F6A0-102D-41C3-8393-BE36E86D2C7D}" type="pres">
      <dgm:prSet presAssocID="{B7AEE9D8-4C1B-45B3-BE00-61AC4479A341}" presName="vert1" presStyleCnt="0"/>
      <dgm:spPr/>
    </dgm:pt>
  </dgm:ptLst>
  <dgm:cxnLst>
    <dgm:cxn modelId="{C20E1B66-7C15-4CFF-8D02-61F9D2240175}" srcId="{FC2614A5-9DE9-494A-8AF2-10ECC9503CA1}" destId="{31D91910-46B9-49B3-9881-C9F5B63240A5}" srcOrd="4" destOrd="0" parTransId="{8E8C6E0F-6C0C-4141-982E-53C61332A1D4}" sibTransId="{6AD5F2EA-7C81-4BFD-BD83-DE5E3A6C82BA}"/>
    <dgm:cxn modelId="{FAC1E56C-3F1D-4014-89E3-53F111B91C5A}" srcId="{FC2614A5-9DE9-494A-8AF2-10ECC9503CA1}" destId="{5F311BB8-2676-44C4-9AE0-6308F6B55A9E}" srcOrd="5" destOrd="0" parTransId="{E75B058D-B3C9-49EB-83D1-1EE8BF0B11F5}" sibTransId="{0C15ABF1-4986-47D8-AD76-66A13A0A7086}"/>
    <dgm:cxn modelId="{E81F4A6F-8418-438A-8AB0-794443F0F32B}" type="presOf" srcId="{B7AEE9D8-4C1B-45B3-BE00-61AC4479A341}" destId="{64BE7EB0-1528-415D-ACCC-682BCD69A39C}" srcOrd="0" destOrd="0" presId="urn:microsoft.com/office/officeart/2008/layout/LinedList"/>
    <dgm:cxn modelId="{CE323D51-46DA-4A5C-A235-27861C182CE8}" srcId="{FC2614A5-9DE9-494A-8AF2-10ECC9503CA1}" destId="{7BCD625E-8A93-4EBE-B2A8-58EA49575219}" srcOrd="0" destOrd="0" parTransId="{202B9927-91F3-4ADB-8806-32C3AB98241A}" sibTransId="{FF872BE1-E2C5-4AA4-816A-97ADEF37607A}"/>
    <dgm:cxn modelId="{A7882052-74DD-479F-AD3A-1323ECD00E3F}" srcId="{FC2614A5-9DE9-494A-8AF2-10ECC9503CA1}" destId="{429192F4-B5E3-429A-B701-E488E0D7C16A}" srcOrd="1" destOrd="0" parTransId="{CA5B408D-E6D7-4F35-91ED-71278E6D8317}" sibTransId="{FFC3DB1E-4649-4E6F-B4F2-B54BCF733419}"/>
    <dgm:cxn modelId="{09F02474-5C6D-4C1E-81A7-52AE643C5060}" type="presOf" srcId="{7BCD625E-8A93-4EBE-B2A8-58EA49575219}" destId="{E6C0FB38-829C-44C0-8D16-E54652859DDF}" srcOrd="0" destOrd="0" presId="urn:microsoft.com/office/officeart/2008/layout/LinedList"/>
    <dgm:cxn modelId="{DD44C577-F470-4CCD-9461-C2262C0FAA37}" type="presOf" srcId="{429192F4-B5E3-429A-B701-E488E0D7C16A}" destId="{E22E2316-5780-4227-81D6-A006822C64C5}" srcOrd="0" destOrd="0" presId="urn:microsoft.com/office/officeart/2008/layout/LinedList"/>
    <dgm:cxn modelId="{281D207D-8F76-413E-8958-B453C18A0188}" srcId="{FC2614A5-9DE9-494A-8AF2-10ECC9503CA1}" destId="{B7AEE9D8-4C1B-45B3-BE00-61AC4479A341}" srcOrd="6" destOrd="0" parTransId="{7DE6B02D-37A1-4962-93B9-28FFA339E650}" sibTransId="{45755206-BE60-4302-842B-9C2FB01A1C0B}"/>
    <dgm:cxn modelId="{C92DC49B-656F-4627-B2C3-085485A078AF}" srcId="{FC2614A5-9DE9-494A-8AF2-10ECC9503CA1}" destId="{8E34BEB3-96A7-4938-BFD5-1DC813FD4FBA}" srcOrd="3" destOrd="0" parTransId="{5C3F6EB4-2D6A-4DB1-8172-361FD74F3080}" sibTransId="{71B73FDF-1FEC-4517-A1C3-FBFECBAEF531}"/>
    <dgm:cxn modelId="{B36320A3-0B88-4282-BB00-6BB62E571369}" type="presOf" srcId="{5F311BB8-2676-44C4-9AE0-6308F6B55A9E}" destId="{1381189A-FA4F-43DB-A6EB-9B6BCC8343FA}" srcOrd="0" destOrd="0" presId="urn:microsoft.com/office/officeart/2008/layout/LinedList"/>
    <dgm:cxn modelId="{CB58E3CA-46C8-4A7E-AA1C-B3C39D6EBB85}" type="presOf" srcId="{D4162670-EE62-400E-BF69-163BF76E45E8}" destId="{3432E5FE-EE6F-4820-869A-2A3279394A21}" srcOrd="0" destOrd="0" presId="urn:microsoft.com/office/officeart/2008/layout/LinedList"/>
    <dgm:cxn modelId="{66C2E0CE-63B0-4AF6-B3AE-7C2887F5F2F9}" srcId="{FC2614A5-9DE9-494A-8AF2-10ECC9503CA1}" destId="{D4162670-EE62-400E-BF69-163BF76E45E8}" srcOrd="2" destOrd="0" parTransId="{202C5984-9DB0-4A62-8EA1-FAC9696B55C2}" sibTransId="{54A32E73-BF66-4C39-BBEA-95CB1A496A97}"/>
    <dgm:cxn modelId="{E35BB6D3-06D7-4827-9475-F4BFEFEAEA60}" type="presOf" srcId="{FC2614A5-9DE9-494A-8AF2-10ECC9503CA1}" destId="{4B89E9DC-5C66-4BC0-8BBF-19DEF403A9E3}" srcOrd="0" destOrd="0" presId="urn:microsoft.com/office/officeart/2008/layout/LinedList"/>
    <dgm:cxn modelId="{21585BE8-F921-4F17-BF7A-C06500B236C0}" type="presOf" srcId="{8E34BEB3-96A7-4938-BFD5-1DC813FD4FBA}" destId="{27EFFA17-8F27-42FB-B257-1F3FAEF08DFD}" srcOrd="0" destOrd="0" presId="urn:microsoft.com/office/officeart/2008/layout/LinedList"/>
    <dgm:cxn modelId="{EA29E1F1-A5CA-4008-8AFA-817BDE875EE6}" type="presOf" srcId="{31D91910-46B9-49B3-9881-C9F5B63240A5}" destId="{A24BF656-C0A5-43CD-AF41-0B8DA11A90EE}" srcOrd="0" destOrd="0" presId="urn:microsoft.com/office/officeart/2008/layout/LinedList"/>
    <dgm:cxn modelId="{2294931C-292D-426B-B9C3-3D48341EB357}" type="presParOf" srcId="{4B89E9DC-5C66-4BC0-8BBF-19DEF403A9E3}" destId="{C49B3CC9-1751-4006-8369-A47B7A3F82C5}" srcOrd="0" destOrd="0" presId="urn:microsoft.com/office/officeart/2008/layout/LinedList"/>
    <dgm:cxn modelId="{134452DF-6366-4348-BB57-1D09542BDB3E}" type="presParOf" srcId="{4B89E9DC-5C66-4BC0-8BBF-19DEF403A9E3}" destId="{6749DAB3-A210-46F5-9F3E-30CCF61E340D}" srcOrd="1" destOrd="0" presId="urn:microsoft.com/office/officeart/2008/layout/LinedList"/>
    <dgm:cxn modelId="{6A77CE1C-43B1-445C-974A-0F8BD4BDA38C}" type="presParOf" srcId="{6749DAB3-A210-46F5-9F3E-30CCF61E340D}" destId="{E6C0FB38-829C-44C0-8D16-E54652859DDF}" srcOrd="0" destOrd="0" presId="urn:microsoft.com/office/officeart/2008/layout/LinedList"/>
    <dgm:cxn modelId="{82DD7B25-AC76-4E96-8C75-F2D501C599D4}" type="presParOf" srcId="{6749DAB3-A210-46F5-9F3E-30CCF61E340D}" destId="{F5BA2E85-8519-4275-82A1-419D858FACFF}" srcOrd="1" destOrd="0" presId="urn:microsoft.com/office/officeart/2008/layout/LinedList"/>
    <dgm:cxn modelId="{A9459A3C-9513-4C8A-9E07-FD23EA64B532}" type="presParOf" srcId="{4B89E9DC-5C66-4BC0-8BBF-19DEF403A9E3}" destId="{5CF5A91C-7088-45FD-B110-8CFB6B0300DE}" srcOrd="2" destOrd="0" presId="urn:microsoft.com/office/officeart/2008/layout/LinedList"/>
    <dgm:cxn modelId="{C4D2C8BE-3DA0-4268-956D-D0448C27A31B}" type="presParOf" srcId="{4B89E9DC-5C66-4BC0-8BBF-19DEF403A9E3}" destId="{688827F2-8EB4-4EFD-A42D-154BE6CAA5D6}" srcOrd="3" destOrd="0" presId="urn:microsoft.com/office/officeart/2008/layout/LinedList"/>
    <dgm:cxn modelId="{23ACC29E-9391-4D04-BA39-ECF4A92C60E0}" type="presParOf" srcId="{688827F2-8EB4-4EFD-A42D-154BE6CAA5D6}" destId="{E22E2316-5780-4227-81D6-A006822C64C5}" srcOrd="0" destOrd="0" presId="urn:microsoft.com/office/officeart/2008/layout/LinedList"/>
    <dgm:cxn modelId="{74F875E5-9E23-45F5-94FD-A73119A0AD18}" type="presParOf" srcId="{688827F2-8EB4-4EFD-A42D-154BE6CAA5D6}" destId="{97AC3A42-DDEB-40F1-A7D3-0E711A5F3D9C}" srcOrd="1" destOrd="0" presId="urn:microsoft.com/office/officeart/2008/layout/LinedList"/>
    <dgm:cxn modelId="{29B8553E-4DDB-449A-A7AF-2BC1C4B167DE}" type="presParOf" srcId="{4B89E9DC-5C66-4BC0-8BBF-19DEF403A9E3}" destId="{96168CA0-B8A9-417A-AE3F-58FAFA0860D8}" srcOrd="4" destOrd="0" presId="urn:microsoft.com/office/officeart/2008/layout/LinedList"/>
    <dgm:cxn modelId="{678D25EE-B21E-44A9-9002-37A29D6711CE}" type="presParOf" srcId="{4B89E9DC-5C66-4BC0-8BBF-19DEF403A9E3}" destId="{F966824E-38CC-4FF4-8398-9DF96256ABD1}" srcOrd="5" destOrd="0" presId="urn:microsoft.com/office/officeart/2008/layout/LinedList"/>
    <dgm:cxn modelId="{01737D9C-4087-4C4D-B5B8-96DAA1614BA7}" type="presParOf" srcId="{F966824E-38CC-4FF4-8398-9DF96256ABD1}" destId="{3432E5FE-EE6F-4820-869A-2A3279394A21}" srcOrd="0" destOrd="0" presId="urn:microsoft.com/office/officeart/2008/layout/LinedList"/>
    <dgm:cxn modelId="{6FECEDBB-C2E3-4BD0-A960-1D14A766249F}" type="presParOf" srcId="{F966824E-38CC-4FF4-8398-9DF96256ABD1}" destId="{999C984C-DD7B-4127-A78E-941A0DB56FE7}" srcOrd="1" destOrd="0" presId="urn:microsoft.com/office/officeart/2008/layout/LinedList"/>
    <dgm:cxn modelId="{90F9B35F-1AD2-4AAD-967D-16A72A23297B}" type="presParOf" srcId="{4B89E9DC-5C66-4BC0-8BBF-19DEF403A9E3}" destId="{C9193722-96F7-4698-9657-C40F33D5257B}" srcOrd="6" destOrd="0" presId="urn:microsoft.com/office/officeart/2008/layout/LinedList"/>
    <dgm:cxn modelId="{974C0D08-DC21-4EC2-A3D6-C1F5F31D2C13}" type="presParOf" srcId="{4B89E9DC-5C66-4BC0-8BBF-19DEF403A9E3}" destId="{D14C61DF-1B67-4772-9CE4-A8D8039268D6}" srcOrd="7" destOrd="0" presId="urn:microsoft.com/office/officeart/2008/layout/LinedList"/>
    <dgm:cxn modelId="{F5696252-E5CD-4330-A847-0B0956D90D7B}" type="presParOf" srcId="{D14C61DF-1B67-4772-9CE4-A8D8039268D6}" destId="{27EFFA17-8F27-42FB-B257-1F3FAEF08DFD}" srcOrd="0" destOrd="0" presId="urn:microsoft.com/office/officeart/2008/layout/LinedList"/>
    <dgm:cxn modelId="{D4B7DF6B-0109-4208-BE7E-0C6CF0FBA820}" type="presParOf" srcId="{D14C61DF-1B67-4772-9CE4-A8D8039268D6}" destId="{509F3234-9D5F-46A2-B6ED-2C84BE2C9181}" srcOrd="1" destOrd="0" presId="urn:microsoft.com/office/officeart/2008/layout/LinedList"/>
    <dgm:cxn modelId="{24157E5C-A38F-40EA-BE09-7DFE87E2A7E9}" type="presParOf" srcId="{4B89E9DC-5C66-4BC0-8BBF-19DEF403A9E3}" destId="{21EBEC6E-92DC-44E5-A7C9-7FAF8B1A228D}" srcOrd="8" destOrd="0" presId="urn:microsoft.com/office/officeart/2008/layout/LinedList"/>
    <dgm:cxn modelId="{5F803CBF-DED5-45C6-BA67-EC67501CD072}" type="presParOf" srcId="{4B89E9DC-5C66-4BC0-8BBF-19DEF403A9E3}" destId="{DFC660D1-0FEF-4088-96B5-7B6A16A48EC4}" srcOrd="9" destOrd="0" presId="urn:microsoft.com/office/officeart/2008/layout/LinedList"/>
    <dgm:cxn modelId="{120EBE60-1CD2-4C46-83AE-5AC542F1306F}" type="presParOf" srcId="{DFC660D1-0FEF-4088-96B5-7B6A16A48EC4}" destId="{A24BF656-C0A5-43CD-AF41-0B8DA11A90EE}" srcOrd="0" destOrd="0" presId="urn:microsoft.com/office/officeart/2008/layout/LinedList"/>
    <dgm:cxn modelId="{5A37954B-EF98-4061-9CCC-717639A9B172}" type="presParOf" srcId="{DFC660D1-0FEF-4088-96B5-7B6A16A48EC4}" destId="{636B98C9-B6EC-491F-8A86-B771229FA75B}" srcOrd="1" destOrd="0" presId="urn:microsoft.com/office/officeart/2008/layout/LinedList"/>
    <dgm:cxn modelId="{8CD4192D-CBA1-4B6D-9D56-AAFAFB2DA46F}" type="presParOf" srcId="{4B89E9DC-5C66-4BC0-8BBF-19DEF403A9E3}" destId="{FF2A30B1-A54E-42E2-9908-1655BE44073A}" srcOrd="10" destOrd="0" presId="urn:microsoft.com/office/officeart/2008/layout/LinedList"/>
    <dgm:cxn modelId="{8C25F53D-E62C-4ED1-ABEF-8BCA4980D925}" type="presParOf" srcId="{4B89E9DC-5C66-4BC0-8BBF-19DEF403A9E3}" destId="{5CF29449-0EAB-4BF9-AF0B-088A1005531C}" srcOrd="11" destOrd="0" presId="urn:microsoft.com/office/officeart/2008/layout/LinedList"/>
    <dgm:cxn modelId="{284845DC-184F-4947-9F9D-C51A6B580530}" type="presParOf" srcId="{5CF29449-0EAB-4BF9-AF0B-088A1005531C}" destId="{1381189A-FA4F-43DB-A6EB-9B6BCC8343FA}" srcOrd="0" destOrd="0" presId="urn:microsoft.com/office/officeart/2008/layout/LinedList"/>
    <dgm:cxn modelId="{E66F0B09-2C7D-4810-A953-ADA23DBA9581}" type="presParOf" srcId="{5CF29449-0EAB-4BF9-AF0B-088A1005531C}" destId="{59EC21D5-8798-4213-8B9D-8872CF0D882B}" srcOrd="1" destOrd="0" presId="urn:microsoft.com/office/officeart/2008/layout/LinedList"/>
    <dgm:cxn modelId="{8A315324-E81A-45DD-BFE0-424086AACA7F}" type="presParOf" srcId="{4B89E9DC-5C66-4BC0-8BBF-19DEF403A9E3}" destId="{A0877E6A-6269-42CA-AE95-DF62FBBECBF3}" srcOrd="12" destOrd="0" presId="urn:microsoft.com/office/officeart/2008/layout/LinedList"/>
    <dgm:cxn modelId="{168351D6-79F9-4E8E-9530-190AD7CC8C89}" type="presParOf" srcId="{4B89E9DC-5C66-4BC0-8BBF-19DEF403A9E3}" destId="{4A350738-437B-49AA-92FA-22E9510075E6}" srcOrd="13" destOrd="0" presId="urn:microsoft.com/office/officeart/2008/layout/LinedList"/>
    <dgm:cxn modelId="{C8A0DC20-1CD5-4BA0-9D0E-0B2780A6B3E7}" type="presParOf" srcId="{4A350738-437B-49AA-92FA-22E9510075E6}" destId="{64BE7EB0-1528-415D-ACCC-682BCD69A39C}" srcOrd="0" destOrd="0" presId="urn:microsoft.com/office/officeart/2008/layout/LinedList"/>
    <dgm:cxn modelId="{642DF860-7B37-491D-9A30-99B63180838A}" type="presParOf" srcId="{4A350738-437B-49AA-92FA-22E9510075E6}" destId="{2A32F6A0-102D-41C3-8393-BE36E86D2C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B3CC9-1751-4006-8369-A47B7A3F82C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0FB38-829C-44C0-8D16-E54652859DDF}">
      <dsp:nvSpPr>
        <dsp:cNvPr id="0" name=""/>
        <dsp:cNvSpPr/>
      </dsp:nvSpPr>
      <dsp:spPr bwMode="white"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一</a:t>
          </a:r>
          <a:r>
            <a:rPr lang="en-US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簡介</a:t>
          </a:r>
          <a:endParaRPr lang="en-US" sz="3000" kern="1200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sp:txBody>
      <dsp:txXfrm>
        <a:off x="0" y="623"/>
        <a:ext cx="6492875" cy="729164"/>
      </dsp:txXfrm>
    </dsp:sp>
    <dsp:sp modelId="{5CF5A91C-7088-45FD-B110-8CFB6B0300D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2316-5780-4227-81D6-A006822C64C5}">
      <dsp:nvSpPr>
        <dsp:cNvPr id="0" name=""/>
        <dsp:cNvSpPr/>
      </dsp:nvSpPr>
      <dsp:spPr bwMode="white"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二</a:t>
          </a:r>
          <a:r>
            <a:rPr lang="en-US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使用語言</a:t>
          </a:r>
          <a:endParaRPr lang="en-US" sz="3000" kern="1200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sp:txBody>
      <dsp:txXfrm>
        <a:off x="0" y="729788"/>
        <a:ext cx="6492875" cy="729164"/>
      </dsp:txXfrm>
    </dsp:sp>
    <dsp:sp modelId="{96168CA0-B8A9-417A-AE3F-58FAFA0860D8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2E5FE-EE6F-4820-869A-2A3279394A21}">
      <dsp:nvSpPr>
        <dsp:cNvPr id="0" name=""/>
        <dsp:cNvSpPr/>
      </dsp:nvSpPr>
      <dsp:spPr bwMode="white"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三</a:t>
          </a:r>
          <a:r>
            <a:rPr lang="en-US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辨識目的</a:t>
          </a:r>
          <a:endParaRPr lang="en-US" sz="3000" kern="1200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sp:txBody>
      <dsp:txXfrm>
        <a:off x="0" y="1458952"/>
        <a:ext cx="6492875" cy="729164"/>
      </dsp:txXfrm>
    </dsp:sp>
    <dsp:sp modelId="{C9193722-96F7-4698-9657-C40F33D5257B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FFA17-8F27-42FB-B257-1F3FAEF08DFD}">
      <dsp:nvSpPr>
        <dsp:cNvPr id="0" name=""/>
        <dsp:cNvSpPr/>
      </dsp:nvSpPr>
      <dsp:spPr bwMode="white"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四</a:t>
          </a:r>
          <a:r>
            <a:rPr lang="en-US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網頁操作</a:t>
          </a:r>
          <a:endParaRPr lang="en-US" sz="3000" kern="1200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sp:txBody>
      <dsp:txXfrm>
        <a:off x="0" y="2188117"/>
        <a:ext cx="6492875" cy="729164"/>
      </dsp:txXfrm>
    </dsp:sp>
    <dsp:sp modelId="{21EBEC6E-92DC-44E5-A7C9-7FAF8B1A228D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F656-C0A5-43CD-AF41-0B8DA11A90EE}">
      <dsp:nvSpPr>
        <dsp:cNvPr id="0" name=""/>
        <dsp:cNvSpPr/>
      </dsp:nvSpPr>
      <dsp:spPr bwMode="white"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五</a:t>
          </a:r>
          <a:r>
            <a:rPr lang="en-US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手機連結</a:t>
          </a:r>
        </a:p>
      </dsp:txBody>
      <dsp:txXfrm>
        <a:off x="0" y="2917282"/>
        <a:ext cx="6492875" cy="729164"/>
      </dsp:txXfrm>
    </dsp:sp>
    <dsp:sp modelId="{FF2A30B1-A54E-42E2-9908-1655BE44073A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1189A-FA4F-43DB-A6EB-9B6BCC8343FA}">
      <dsp:nvSpPr>
        <dsp:cNvPr id="0" name=""/>
        <dsp:cNvSpPr/>
      </dsp:nvSpPr>
      <dsp:spPr bwMode="white"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六</a:t>
          </a:r>
          <a:r>
            <a:rPr lang="en-US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.</a:t>
          </a:r>
          <a:r>
            <a:rPr lang="zh-TW" sz="3000" kern="12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rPr>
            <a:t>實物操作</a:t>
          </a:r>
          <a:endParaRPr lang="en-US" sz="3000" kern="1200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sp:txBody>
      <dsp:txXfrm>
        <a:off x="0" y="3646447"/>
        <a:ext cx="6492875" cy="729164"/>
      </dsp:txXfrm>
    </dsp:sp>
    <dsp:sp modelId="{A0877E6A-6269-42CA-AE95-DF62FBBECBF3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E7EB0-1528-415D-ACCC-682BCD69A39C}">
      <dsp:nvSpPr>
        <dsp:cNvPr id="0" name=""/>
        <dsp:cNvSpPr/>
      </dsp:nvSpPr>
      <dsp:spPr bwMode="white"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DFKai-SB" panose="03000509000000000000" pitchFamily="65" charset="-120"/>
            <a:ea typeface="DFKai-SB" panose="03000509000000000000" pitchFamily="65" charset="-120"/>
            <a:cs typeface="DFKai-SB" panose="03000509000000000000" pitchFamily="65" charset="-120"/>
          </a:endParaRP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4F6DA-85DB-4411-AED6-E452ADF09F14}" type="datetime1">
              <a:rPr lang="zh-TW" altLang="en-US" smtClean="0"/>
              <a:t>2022/11/15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US" alt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D53B7D-63ED-4E9B-9909-E9EB4707C8F9}" type="datetime1">
              <a:rPr lang="zh-TW" altLang="en-US" smtClean="0"/>
              <a:t>2022/11/15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US" altLang="zh-TW" smtClean="0"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</a:t>
            </a:fld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AEB23E8-5BF5-4E01-985C-D1A77C8D263D}" type="datetime1">
              <a:rPr lang="zh-TW" altLang="en-US" smtClean="0"/>
              <a:t>2022/11/15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8"/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7" name="Right Triangle 5"/>
          <p:cNvSpPr/>
          <p:nvPr userDrawn="1"/>
        </p:nvSpPr>
        <p:spPr>
          <a:xfrm rot="16200000">
            <a:off x="10695932" y="5603203"/>
            <a:ext cx="753179" cy="10042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530427" y="2433315"/>
            <a:ext cx="5373985" cy="2952641"/>
            <a:chOff x="-548507" y="477868"/>
            <a:chExt cx="11570449" cy="6357177"/>
          </a:xfrm>
        </p:grpSpPr>
        <p:sp>
          <p:nvSpPr>
            <p:cNvPr id="11" name="Freeform: Shape 10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252438" y="2588876"/>
            <a:ext cx="3946579" cy="2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TW" sz="4800"/>
              <a:t>3DFloat</a:t>
            </a:r>
          </a:p>
        </p:txBody>
      </p:sp>
      <p:sp>
        <p:nvSpPr>
          <p:cNvPr id="14" name="圖片版面配置區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8" name="橢圓​​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9" name="群組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手繪多邊形：圖案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1" name="橢圓​​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zh-TW"/>
              <a:t>按一下以新增標題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zh-TW" sz="1600"/>
              <a:t>按一下以新增文字</a:t>
            </a:r>
          </a:p>
        </p:txBody>
      </p:sp>
      <p:sp>
        <p:nvSpPr>
          <p:cNvPr id="17" name="圖片版面配置區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2" name="圖片版面配置區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5" name="圖片版面配置區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  <p:sp>
        <p:nvSpPr>
          <p:cNvPr id="6" name="橢圓​​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手繪多邊形：圖案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2" name="橢圓​​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TW" dirty="0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節符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  <p:sp>
        <p:nvSpPr>
          <p:cNvPr id="13" name="矩形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14" name="矩形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15" name="標題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6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分節符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16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/>
          </a:p>
        </p:txBody>
      </p:sp>
      <p:sp>
        <p:nvSpPr>
          <p:cNvPr id="34" name="橢圓​​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TW"/>
          </a:p>
        </p:txBody>
      </p:sp>
      <p:sp>
        <p:nvSpPr>
          <p:cNvPr id="40" name="標題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zh-TW"/>
              <a:t>小組</a:t>
            </a:r>
          </a:p>
        </p:txBody>
      </p:sp>
      <p:grpSp>
        <p:nvGrpSpPr>
          <p:cNvPr id="51" name="群組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手繪多邊形：圖案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53" name="手繪多邊形：圖案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  <p:sp>
          <p:nvSpPr>
            <p:cNvPr id="54" name="橢圓​​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55" name="橢圓​​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56" name="圖片版面配置區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57" name="圖片版面配置區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58" name="圖片版面配置區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59" name="圖片版面配置區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63" name="文字版面配置區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1" name="文字版面配置區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5" name="文字版面配置區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4" name="文字版面配置區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7" name="文字版面配置區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6" name="文字版面配置區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9" name="文字版面配置區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8" name="文字版面配置區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圖片版面配置區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altLang="zh-TW" smtClean="0"/>
              <a:t>‹#›</a:t>
            </a:fld>
            <a:endParaRPr lang="zh-TW"/>
          </a:p>
        </p:txBody>
      </p:sp>
      <p:sp>
        <p:nvSpPr>
          <p:cNvPr id="8" name="橢圓​​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 userDrawn="1"/>
        </p:nvSpPr>
        <p:spPr>
          <a:xfrm>
            <a:off x="0" y="2048608"/>
            <a:ext cx="12192000" cy="432136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677769" y="1424353"/>
            <a:ext cx="3919283" cy="516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772528" y="2049261"/>
            <a:ext cx="2249349" cy="3954238"/>
            <a:chOff x="4871870" y="1763729"/>
            <a:chExt cx="2448272" cy="4303935"/>
          </a:xfrm>
        </p:grpSpPr>
        <p:grpSp>
          <p:nvGrpSpPr>
            <p:cNvPr id="10" name="Group 3"/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3" name="Rounded Rectangle 4"/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4" name="Rectangle 5"/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6"/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7"/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8"/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2" name="Picture Placeholder 2"/>
            <p:cNvSpPr txBox="1"/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-1" fmla="*/ 595618 w 4427984"/>
              <a:gd name="connsiteY0-2" fmla="*/ 0 h 6883167"/>
              <a:gd name="connsiteX1-3" fmla="*/ 4427984 w 4427984"/>
              <a:gd name="connsiteY1-4" fmla="*/ 16778 h 6883167"/>
              <a:gd name="connsiteX2-5" fmla="*/ 4427984 w 4427984"/>
              <a:gd name="connsiteY2-6" fmla="*/ 6883167 h 6883167"/>
              <a:gd name="connsiteX3-7" fmla="*/ 0 w 4427984"/>
              <a:gd name="connsiteY3-8" fmla="*/ 6883167 h 6883167"/>
              <a:gd name="connsiteX4-9" fmla="*/ 595618 w 4427984"/>
              <a:gd name="connsiteY4-10" fmla="*/ 0 h 6883167"/>
              <a:gd name="connsiteX0-11" fmla="*/ 1258348 w 5090714"/>
              <a:gd name="connsiteY0-12" fmla="*/ 0 h 6883167"/>
              <a:gd name="connsiteX1-13" fmla="*/ 5090714 w 5090714"/>
              <a:gd name="connsiteY1-14" fmla="*/ 16778 h 6883167"/>
              <a:gd name="connsiteX2-15" fmla="*/ 5090714 w 5090714"/>
              <a:gd name="connsiteY2-16" fmla="*/ 6883167 h 6883167"/>
              <a:gd name="connsiteX3-17" fmla="*/ 0 w 5090714"/>
              <a:gd name="connsiteY3-18" fmla="*/ 6874779 h 6883167"/>
              <a:gd name="connsiteX4-19" fmla="*/ 1258348 w 5090714"/>
              <a:gd name="connsiteY4-20" fmla="*/ 0 h 6883167"/>
              <a:gd name="connsiteX0-21" fmla="*/ 1493240 w 5090714"/>
              <a:gd name="connsiteY0-22" fmla="*/ 0 h 6883167"/>
              <a:gd name="connsiteX1-23" fmla="*/ 5090714 w 5090714"/>
              <a:gd name="connsiteY1-24" fmla="*/ 16778 h 6883167"/>
              <a:gd name="connsiteX2-25" fmla="*/ 5090714 w 5090714"/>
              <a:gd name="connsiteY2-26" fmla="*/ 6883167 h 6883167"/>
              <a:gd name="connsiteX3-27" fmla="*/ 0 w 5090714"/>
              <a:gd name="connsiteY3-28" fmla="*/ 6874779 h 6883167"/>
              <a:gd name="connsiteX4-29" fmla="*/ 1493240 w 5090714"/>
              <a:gd name="connsiteY4-30" fmla="*/ 0 h 6883167"/>
              <a:gd name="connsiteX0-31" fmla="*/ 1459684 w 5090714"/>
              <a:gd name="connsiteY0-32" fmla="*/ 0 h 6866389"/>
              <a:gd name="connsiteX1-33" fmla="*/ 5090714 w 5090714"/>
              <a:gd name="connsiteY1-34" fmla="*/ 0 h 6866389"/>
              <a:gd name="connsiteX2-35" fmla="*/ 5090714 w 5090714"/>
              <a:gd name="connsiteY2-36" fmla="*/ 6866389 h 6866389"/>
              <a:gd name="connsiteX3-37" fmla="*/ 0 w 5090714"/>
              <a:gd name="connsiteY3-38" fmla="*/ 6858001 h 6866389"/>
              <a:gd name="connsiteX4-39" fmla="*/ 1459684 w 5090714"/>
              <a:gd name="connsiteY4-40" fmla="*/ 0 h 6866389"/>
              <a:gd name="connsiteX0-41" fmla="*/ 1711354 w 5090714"/>
              <a:gd name="connsiteY0-42" fmla="*/ 0 h 6874778"/>
              <a:gd name="connsiteX1-43" fmla="*/ 5090714 w 5090714"/>
              <a:gd name="connsiteY1-44" fmla="*/ 8389 h 6874778"/>
              <a:gd name="connsiteX2-45" fmla="*/ 5090714 w 5090714"/>
              <a:gd name="connsiteY2-46" fmla="*/ 6874778 h 6874778"/>
              <a:gd name="connsiteX3-47" fmla="*/ 0 w 5090714"/>
              <a:gd name="connsiteY3-48" fmla="*/ 6866390 h 6874778"/>
              <a:gd name="connsiteX4-49" fmla="*/ 1711354 w 5090714"/>
              <a:gd name="connsiteY4-50" fmla="*/ 0 h 6874778"/>
              <a:gd name="connsiteX0-51" fmla="*/ 1937857 w 5317217"/>
              <a:gd name="connsiteY0-52" fmla="*/ 0 h 6874779"/>
              <a:gd name="connsiteX1-53" fmla="*/ 5317217 w 5317217"/>
              <a:gd name="connsiteY1-54" fmla="*/ 8389 h 6874779"/>
              <a:gd name="connsiteX2-55" fmla="*/ 5317217 w 5317217"/>
              <a:gd name="connsiteY2-56" fmla="*/ 6874778 h 6874779"/>
              <a:gd name="connsiteX3-57" fmla="*/ 0 w 5317217"/>
              <a:gd name="connsiteY3-58" fmla="*/ 6874779 h 6874779"/>
              <a:gd name="connsiteX4-59" fmla="*/ 1937857 w 5317217"/>
              <a:gd name="connsiteY4-60" fmla="*/ 0 h 6874779"/>
              <a:gd name="connsiteX0-61" fmla="*/ 1280632 w 5317217"/>
              <a:gd name="connsiteY0-62" fmla="*/ 10661 h 6866390"/>
              <a:gd name="connsiteX1-63" fmla="*/ 5317217 w 5317217"/>
              <a:gd name="connsiteY1-64" fmla="*/ 0 h 6866390"/>
              <a:gd name="connsiteX2-65" fmla="*/ 5317217 w 5317217"/>
              <a:gd name="connsiteY2-66" fmla="*/ 6866389 h 6866390"/>
              <a:gd name="connsiteX3-67" fmla="*/ 0 w 5317217"/>
              <a:gd name="connsiteY3-68" fmla="*/ 6866390 h 6866390"/>
              <a:gd name="connsiteX4-69" fmla="*/ 1280632 w 5317217"/>
              <a:gd name="connsiteY4-70" fmla="*/ 10661 h 6866390"/>
              <a:gd name="connsiteX0-71" fmla="*/ 1280632 w 5317217"/>
              <a:gd name="connsiteY0-72" fmla="*/ 1136 h 6866390"/>
              <a:gd name="connsiteX1-73" fmla="*/ 5317217 w 5317217"/>
              <a:gd name="connsiteY1-74" fmla="*/ 0 h 6866390"/>
              <a:gd name="connsiteX2-75" fmla="*/ 5317217 w 5317217"/>
              <a:gd name="connsiteY2-76" fmla="*/ 6866389 h 6866390"/>
              <a:gd name="connsiteX3-77" fmla="*/ 0 w 5317217"/>
              <a:gd name="connsiteY3-78" fmla="*/ 6866390 h 6866390"/>
              <a:gd name="connsiteX4-79" fmla="*/ 1280632 w 5317217"/>
              <a:gd name="connsiteY4-80" fmla="*/ 1136 h 6866390"/>
              <a:gd name="connsiteX0-81" fmla="*/ 1413982 w 5450567"/>
              <a:gd name="connsiteY0-82" fmla="*/ 1136 h 6866390"/>
              <a:gd name="connsiteX1-83" fmla="*/ 5450567 w 5450567"/>
              <a:gd name="connsiteY1-84" fmla="*/ 0 h 6866390"/>
              <a:gd name="connsiteX2-85" fmla="*/ 5450567 w 5450567"/>
              <a:gd name="connsiteY2-86" fmla="*/ 6866389 h 6866390"/>
              <a:gd name="connsiteX3-87" fmla="*/ 0 w 5450567"/>
              <a:gd name="connsiteY3-88" fmla="*/ 6866390 h 6866390"/>
              <a:gd name="connsiteX4-89" fmla="*/ 1413982 w 5450567"/>
              <a:gd name="connsiteY4-90" fmla="*/ 1136 h 6866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42863" y="2412995"/>
            <a:ext cx="1918562" cy="3185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body" sz="quarter" idx="14"/>
          </p:nvPr>
        </p:nvSpPr>
        <p:spPr>
          <a:xfrm>
            <a:off x="692150" y="2234565"/>
            <a:ext cx="7159625" cy="269938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指導教授： 方百立 教授</a:t>
            </a:r>
          </a:p>
          <a:p>
            <a:pPr>
              <a:lnSpc>
                <a:spcPct val="150000"/>
              </a:lnSpc>
            </a:pP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專題學生： 資工</a:t>
            </a:r>
            <a:r>
              <a:rPr lang="zh-TW" altLang="en-US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四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A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410817306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何孟勳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s1081730@gm.pu.edu.tw</a:t>
            </a:r>
            <a:endParaRPr lang="zh-TW" altLang="zh-TW" sz="1800" dirty="0">
              <a:effectLst/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          </a:t>
            </a: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資工</a:t>
            </a:r>
            <a:r>
              <a:rPr lang="zh-TW" altLang="en-US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四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A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410855435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廖宥鈞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s1085543@gm.pu.edu.tw</a:t>
            </a:r>
            <a:endParaRPr lang="zh-TW" altLang="zh-TW" sz="1800" dirty="0">
              <a:effectLst/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          </a:t>
            </a: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資工</a:t>
            </a:r>
            <a:r>
              <a:rPr lang="zh-TW" altLang="en-US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四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A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410855516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李偉全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s1085551@gm.pu.edu.tw</a:t>
            </a:r>
            <a:endParaRPr lang="zh-TW" altLang="zh-TW" sz="1800" dirty="0">
              <a:effectLst/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          </a:t>
            </a: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資工</a:t>
            </a:r>
            <a:r>
              <a:rPr lang="zh-TW" altLang="en-US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四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A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410870427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zh-TW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黃浚瑋</a:t>
            </a:r>
            <a:r>
              <a:rPr lang="en-US" altLang="zh-TW" sz="1800" dirty="0"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 </a:t>
            </a:r>
            <a:r>
              <a:rPr lang="en-US" altLang="zh-TW" sz="18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s1087042@gm.pu.edu.tw</a:t>
            </a:r>
            <a:endParaRPr lang="zh-TW" altLang="zh-TW" sz="18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 rtl="0"/>
            <a:endParaRPr lang="zh-TW" altLang="zh-TW" sz="9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834" y="740632"/>
            <a:ext cx="425302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DFKai-SB" panose="03000509000000000000" pitchFamily="65" charset="-120"/>
                <a:ea typeface="DFKai-SB" panose="03000509000000000000" pitchFamily="65" charset="-120"/>
              </a:rPr>
              <a:t>產線系統管理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 descr="D:\Pictures\web04test.pngweb04test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D:\Pictures\web02test.pngweb02tes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" y="953"/>
            <a:ext cx="12191365" cy="685736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字方塊 5"/>
          <p:cNvSpPr txBox="1"/>
          <p:nvPr/>
        </p:nvSpPr>
        <p:spPr>
          <a:xfrm>
            <a:off x="695325" y="0"/>
            <a:ext cx="2620010" cy="685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zh-TW" sz="40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手機連結</a:t>
            </a:r>
          </a:p>
        </p:txBody>
      </p:sp>
      <p:sp>
        <p:nvSpPr>
          <p:cNvPr id="7" name="文字方塊 10"/>
          <p:cNvSpPr txBox="1"/>
          <p:nvPr/>
        </p:nvSpPr>
        <p:spPr>
          <a:xfrm>
            <a:off x="3950335" y="2614295"/>
            <a:ext cx="63150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透過手機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 APP DroidCam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所發配的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 IP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數據，</a:t>
            </a:r>
          </a:p>
          <a:p>
            <a:pPr>
              <a:lnSpc>
                <a:spcPct val="100000"/>
              </a:lnSpc>
            </a:pPr>
            <a:endParaRPr lang="en-US" altLang="zh-TW" sz="2000" dirty="0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藉由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 </a:t>
            </a:r>
            <a:r>
              <a:rPr 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opencv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的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 vedio capture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來接收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 IP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，</a:t>
            </a:r>
          </a:p>
          <a:p>
            <a:pPr>
              <a:lnSpc>
                <a:spcPct val="100000"/>
              </a:lnSpc>
            </a:pPr>
            <a:endParaRPr lang="zh-TW" altLang="en-US" sz="2000" dirty="0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以便在電腦螢幕上呈現手機鏡頭。 </a:t>
            </a:r>
            <a:endParaRPr lang="en-US" altLang="zh-TW" sz="2000" dirty="0" err="1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字方塊 5"/>
          <p:cNvSpPr txBox="1"/>
          <p:nvPr/>
        </p:nvSpPr>
        <p:spPr>
          <a:xfrm>
            <a:off x="3980784" y="329609"/>
            <a:ext cx="5088788" cy="6198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zh-TW" sz="72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實物操作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3"/>
          <p:cNvGrpSpPr>
            <a:grpSpLocks noGrp="1" noUngrp="1" noRot="1" noChangeAspect="1" noMove="1" noResize="1"/>
          </p:cNvGrpSpPr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文字方塊 5"/>
          <p:cNvSpPr txBox="1"/>
          <p:nvPr/>
        </p:nvSpPr>
        <p:spPr>
          <a:xfrm>
            <a:off x="695325" y="0"/>
            <a:ext cx="2620010" cy="685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FKai-SB" panose="03000509000000000000" pitchFamily="65" charset="-120"/>
                <a:ea typeface="DFKai-SB" panose="03000509000000000000" pitchFamily="65" charset="-120"/>
                <a:cs typeface="+mj-cs"/>
              </a:rPr>
              <a:t>目錄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3" name="文字方塊 2"/>
          <p:cNvGraphicFramePr/>
          <p:nvPr>
            <p:extLst>
              <p:ext uri="{D42A27DB-BD31-4B8C-83A1-F6EECF244321}">
                <p14:modId xmlns:p14="http://schemas.microsoft.com/office/powerpoint/2010/main" val="15827806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0335" y="1983740"/>
            <a:ext cx="631444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透過傳送帶進到影像辨識區，由手機鏡頭截圖後交由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opencv 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處理計算後回傳至後端，再由後端上傳至前端，達成影像處理再顯示結果之目的。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使用材料為厚紙板純手工裁切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使用開發板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</a:t>
            </a:r>
            <a:r>
              <a:rPr lang="en-US" altLang="zh-TW" sz="2000" dirty="0" err="1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Wemos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 D1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、馬達控制器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L298N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使用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APP </a:t>
            </a:r>
            <a:r>
              <a:rPr lang="en-US" altLang="zh-TW" sz="2000" dirty="0" err="1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DroidCam</a:t>
            </a:r>
            <a:r>
              <a:rPr lang="en-US" altLang="zh-TW" sz="2000" dirty="0" err="1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</a:t>
            </a:r>
            <a:r>
              <a:rPr lang="zh-TW" altLang="en-US" sz="2000" dirty="0" err="1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連結</a:t>
            </a:r>
            <a:r>
              <a:rPr lang="en-US" altLang="zh-TW" sz="2000" dirty="0" err="1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</a:t>
            </a:r>
            <a:r>
              <a:rPr lang="en-US" altLang="zh-TW" sz="2000" dirty="0" err="1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opencv</a:t>
            </a:r>
          </a:p>
        </p:txBody>
      </p:sp>
      <p:sp>
        <p:nvSpPr>
          <p:cNvPr id="2" name="文字方塊 5"/>
          <p:cNvSpPr txBox="1"/>
          <p:nvPr/>
        </p:nvSpPr>
        <p:spPr>
          <a:xfrm>
            <a:off x="695325" y="0"/>
            <a:ext cx="2620010" cy="685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FKai-SB" panose="03000509000000000000" pitchFamily="65" charset="-120"/>
                <a:ea typeface="DFKai-SB" panose="03000509000000000000" pitchFamily="65" charset="-120"/>
                <a:cs typeface="+mj-cs"/>
              </a:rPr>
              <a:t>簡介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 的圖片&#10;&#10;自動產生的描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用品 的圖片&#10;&#10;自動產生的描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54" y="0"/>
            <a:ext cx="9457189" cy="68580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字方塊 5"/>
          <p:cNvSpPr txBox="1"/>
          <p:nvPr/>
        </p:nvSpPr>
        <p:spPr>
          <a:xfrm>
            <a:off x="695325" y="0"/>
            <a:ext cx="2620010" cy="685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FKai-SB" panose="03000509000000000000" pitchFamily="65" charset="-120"/>
                <a:ea typeface="DFKai-SB" panose="03000509000000000000" pitchFamily="65" charset="-120"/>
                <a:cs typeface="+mj-cs"/>
              </a:rPr>
              <a:t>使用語言</a:t>
            </a:r>
          </a:p>
        </p:txBody>
      </p:sp>
      <p:sp>
        <p:nvSpPr>
          <p:cNvPr id="5" name="文字方塊 10"/>
          <p:cNvSpPr txBox="1"/>
          <p:nvPr/>
        </p:nvSpPr>
        <p:spPr>
          <a:xfrm>
            <a:off x="3950335" y="2614295"/>
            <a:ext cx="63150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HTML CSS: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網頁呈現、渲染物件與排版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Python: (Flask)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網頁後端處理、</a:t>
            </a:r>
            <a:r>
              <a:rPr lang="en-US" altLang="zh-TW" sz="2000" dirty="0" err="1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Opencv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影像的處理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JavaScript: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 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動態的更新內容、控制多媒體</a:t>
            </a:r>
            <a:endParaRPr lang="en-US" altLang="zh-TW" sz="2000" dirty="0" err="1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字方塊 5"/>
          <p:cNvSpPr txBox="1"/>
          <p:nvPr/>
        </p:nvSpPr>
        <p:spPr>
          <a:xfrm>
            <a:off x="695325" y="0"/>
            <a:ext cx="2620010" cy="685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zh-TW" sz="40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辨識目的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FKai-SB" panose="03000509000000000000" pitchFamily="65" charset="-120"/>
              <a:ea typeface="DFKai-SB" panose="03000509000000000000" pitchFamily="65" charset="-120"/>
              <a:cs typeface="+mj-cs"/>
            </a:endParaRPr>
          </a:p>
        </p:txBody>
      </p:sp>
      <p:sp>
        <p:nvSpPr>
          <p:cNvPr id="5" name="文字方塊 10"/>
          <p:cNvSpPr txBox="1"/>
          <p:nvPr/>
        </p:nvSpPr>
        <p:spPr>
          <a:xfrm>
            <a:off x="3950335" y="2613660"/>
            <a:ext cx="63150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辨識已經產生良率與不良率的晶片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(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第一次</a:t>
            </a: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)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，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接下來經由機器確認不良率的涵蓋範圍，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  <a:sym typeface="+mn-ea"/>
              </a:rPr>
              <a:t>計算出產能的缺失。</a:t>
            </a:r>
            <a:endParaRPr lang="en-US" altLang="zh-TW" sz="2000" dirty="0" err="1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字方塊 5"/>
          <p:cNvSpPr txBox="1"/>
          <p:nvPr/>
        </p:nvSpPr>
        <p:spPr>
          <a:xfrm>
            <a:off x="695325" y="0"/>
            <a:ext cx="2620010" cy="685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zh-TW" sz="40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網頁操作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FKai-SB" panose="03000509000000000000" pitchFamily="65" charset="-120"/>
              <a:ea typeface="DFKai-SB" panose="03000509000000000000" pitchFamily="65" charset="-120"/>
              <a:cs typeface="+mj-cs"/>
            </a:endParaRPr>
          </a:p>
        </p:txBody>
      </p:sp>
      <p:sp>
        <p:nvSpPr>
          <p:cNvPr id="7" name="文字方塊 10"/>
          <p:cNvSpPr txBox="1"/>
          <p:nvPr/>
        </p:nvSpPr>
        <p:spPr>
          <a:xfrm>
            <a:off x="3940175" y="2460625"/>
            <a:ext cx="6325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1.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將已註冊的使用者帳密儲存至資料庫。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TW" sz="2000" dirty="0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2.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控制馬達的開始與停止以及馬達的運轉速度。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TW" sz="2000" dirty="0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3.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辨識完成以後，經由網頁後端的影像辨識計算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TW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   </a:t>
            </a:r>
            <a:r>
              <a:rPr lang="zh-TW" altLang="en-US" sz="2000" dirty="0"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  <a:sym typeface="+mn-ea"/>
              </a:rPr>
              <a:t>覆蓋率後記錄統計畫面。</a:t>
            </a:r>
            <a:endParaRPr lang="en-US" altLang="zh-TW" sz="2000" dirty="0" err="1">
              <a:latin typeface="Consolas" panose="020B0609020204030204" charset="0"/>
              <a:ea typeface="DFKai-SB" panose="03000509000000000000" pitchFamily="65" charset="-12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D:\Pictures\web03.pngweb0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>
            <a:grpSpLocks noGrp="1" noUngrp="1" noRot="1" noChangeAspect="1" noMove="1" noResize="1"/>
          </p:cNvGrpSpPr>
          <p:nvPr/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/>
            <p:cNvSpPr/>
            <p:nvPr/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/>
            <p:cNvSpPr/>
            <p:nvPr/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ontents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327</Words>
  <Application>Microsoft Office PowerPoint</Application>
  <PresentationFormat>寬螢幕</PresentationFormat>
  <Paragraphs>54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DFKai-SB</vt:lpstr>
      <vt:lpstr>Arial</vt:lpstr>
      <vt:lpstr>Calibri</vt:lpstr>
      <vt:lpstr>Calibri Light</vt:lpstr>
      <vt:lpstr>Consolas</vt:lpstr>
      <vt:lpstr>Contents Slide Master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簡報標題</dc:title>
  <dc:creator>宥鈞 廖</dc:creator>
  <cp:lastModifiedBy>宥鈞 廖</cp:lastModifiedBy>
  <cp:revision>89</cp:revision>
  <dcterms:created xsi:type="dcterms:W3CDTF">2022-05-13T08:19:00Z</dcterms:created>
  <dcterms:modified xsi:type="dcterms:W3CDTF">2022-11-15T09:24:53Z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3CEA207508BB46BFA899BF486DA27B9E</vt:lpwstr>
  </property>
  <property fmtid="{D5CDD505-2E9C-101B-9397-08002B2CF9AE}" pid="4" name="KSOProductBuildVer">
    <vt:lpwstr>1033-11.2.0.11380</vt:lpwstr>
  </property>
</Properties>
</file>