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20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5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28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10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70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63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19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9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6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37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2762-A0EF-4A5F-B611-BFD851DA5B85}" type="datetimeFigureOut">
              <a:rPr lang="zh-TW" altLang="en-US" smtClean="0"/>
              <a:t>2021/8/16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B689-40B3-49E3-9B32-C9157C72C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01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20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yhchiou</dc:creator>
  <cp:lastModifiedBy>yhchiou</cp:lastModifiedBy>
  <cp:revision>1</cp:revision>
  <dcterms:created xsi:type="dcterms:W3CDTF">2021-08-16T07:34:21Z</dcterms:created>
  <dcterms:modified xsi:type="dcterms:W3CDTF">2021-08-16T07:34:40Z</dcterms:modified>
</cp:coreProperties>
</file>