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NKm5C+OUfDrWfTqjusDClCp6U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a49beceb95_3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1a49beceb95_3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g1a49beceb95_3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a49beceb95_3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1a49beceb95_3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g1a49beceb95_3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a49beceb95_3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g1a49beceb95_3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zh-TW" sz="1800">
                <a:latin typeface="Microsoft Yahei"/>
                <a:ea typeface="Microsoft Yahei"/>
                <a:cs typeface="Microsoft Yahei"/>
                <a:sym typeface="Microsoft Yahei"/>
              </a:rPr>
              <a:t>自動駕駛汽車是在過去幾年裡一直非常熱門的技術，像特斯拉已經成功實現了自動駕駛汽車，將汽車通過安裝在汽車周圍的攝像頭來捕捉圖像，基於圖像識別做出即時決策。我們將設置訓練環境包含車輛本身的動態、附近的車輛和障礙物，通過模擬人工智能驅動的汽車，使用Unity提供的 ML-Agent Toolkit 內的強化學習來訓練汽車，其中Agent將學習如何從觀察去產生正確的動作，在訓練中不斷反覆地嘗試，最終能夠準確地尋找位置並將車輛停入正確的停車格。</a:t>
            </a:r>
            <a:endParaRPr/>
          </a:p>
        </p:txBody>
      </p:sp>
      <p:sp>
        <p:nvSpPr>
          <p:cNvPr id="141" name="Google Shape;141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sz="2800">
                <a:latin typeface="DFKai-SB"/>
                <a:ea typeface="DFKai-SB"/>
                <a:cs typeface="DFKai-SB"/>
                <a:sym typeface="DFKai-SB"/>
              </a:rPr>
              <a:t>PyTorch：一個建立在Torch package之上的Python函式庫，目的是加速深度學習應用</a:t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8da44b67c3_1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18da44b67c3_1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1. 建立環境：首先要建立出一個停車場環境，讓Agent可以在裡面進行學習。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2. 定義獎賞：強化學習中需要</a:t>
            </a:r>
            <a:r>
              <a:rPr lang="zh-TW">
                <a:solidFill>
                  <a:srgbClr val="333333"/>
                </a:solidFill>
                <a:latin typeface="DFKai-SB"/>
                <a:ea typeface="DFKai-SB"/>
                <a:cs typeface="DFKai-SB"/>
                <a:sym typeface="DFKai-SB"/>
              </a:rPr>
              <a:t>定義獎賞，具體定義獎賞的訊號供agent用來衡量其表現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，使其在疊代訓練中找到正確方法。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3. 建立汽車主體：我們需要設計汽車的運動引擎，以及加入實際的物理引擎。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4. 開始訓練：使用ML-Agent提供的PPO演算法</a:t>
            </a:r>
            <a:r>
              <a:rPr lang="zh-TW">
                <a:solidFill>
                  <a:srgbClr val="333333"/>
                </a:solidFill>
                <a:latin typeface="DFKai-SB"/>
                <a:ea typeface="DFKai-SB"/>
                <a:cs typeface="DFKai-SB"/>
                <a:sym typeface="DFKai-SB"/>
              </a:rPr>
              <a:t>透過訓練中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收集數據與環境交互收集學習樣本，將學習收集到的信息用來提升策略。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875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4" name="Google Shape;204;g18da44b67c3_10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1ppt.com/hangye/" TargetMode="Externa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Yahe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Yahe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3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Yahe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4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仅标题">
  <p:cSld name="2_仅标题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1" type="ftr"/>
          </p:nvPr>
        </p:nvSpPr>
        <p:spPr>
          <a:xfrm>
            <a:off x="4165600" y="638802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9936427" y="6383249"/>
            <a:ext cx="1632181" cy="40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Yahe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3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3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比较">
  <p:cSld name="1_比较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3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3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6" name="Google Shape;66;p37"/>
          <p:cNvSpPr txBox="1"/>
          <p:nvPr/>
        </p:nvSpPr>
        <p:spPr>
          <a:xfrm>
            <a:off x="1385189" y="6712093"/>
            <a:ext cx="1440159" cy="118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Microsoft Yahei"/>
              <a:buNone/>
            </a:pPr>
            <a:r>
              <a:rPr b="0" i="0" lang="zh-TW" sz="100" u="sng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行业PPT模板</a:t>
            </a:r>
            <a:r>
              <a:rPr b="0" i="0" lang="zh-TW" sz="1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http://www.1ppt.com/hangye/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Yahei"/>
              <a:buNone/>
              <a:defRPr b="0" i="0" sz="4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NTpjO_6fZp4" TargetMode="External"/><Relationship Id="rId4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2282875" y="2228671"/>
            <a:ext cx="71733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zh-TW" sz="3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Deep Reinforcement Learning  Parking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                   指導教授:劉建興</a:t>
            </a:r>
            <a:endParaRPr b="0" i="0" sz="1800" u="none" cap="none" strike="noStrik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                   專題組員:資工四A 戴偉丞</a:t>
            </a:r>
            <a:endParaRPr b="1" i="0" sz="1800" u="none" cap="none" strike="noStrik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                            資工四B 陳家駒</a:t>
            </a:r>
            <a:endParaRPr b="0" i="0" sz="1800" u="none" cap="none" strike="noStrik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                            資工四B 朱奕彰</a:t>
            </a:r>
            <a:endParaRPr b="1" i="0" sz="1800" u="none" cap="none" strike="noStrik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                            資工四B 李昭廷</a:t>
            </a:r>
            <a:endParaRPr b="0" i="0" sz="1800" u="none" cap="none" strike="noStrik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"/>
          <p:cNvSpPr/>
          <p:nvPr/>
        </p:nvSpPr>
        <p:spPr>
          <a:xfrm>
            <a:off x="4730376" y="1615522"/>
            <a:ext cx="2496300" cy="21858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2B3E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成果展現</a:t>
            </a:r>
            <a:endParaRPr sz="2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0" name="Google Shape;280;p8"/>
          <p:cNvSpPr/>
          <p:nvPr/>
        </p:nvSpPr>
        <p:spPr>
          <a:xfrm>
            <a:off x="6483819" y="3263650"/>
            <a:ext cx="956400" cy="8373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2B3E54"/>
          </a:solidFill>
          <a:ln cap="flat" cmpd="sng" w="158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1" name="Google Shape;281;p8"/>
          <p:cNvSpPr txBox="1"/>
          <p:nvPr/>
        </p:nvSpPr>
        <p:spPr>
          <a:xfrm>
            <a:off x="6563862" y="3351277"/>
            <a:ext cx="745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Arial"/>
              <a:buNone/>
            </a:pPr>
            <a:r>
              <a:rPr b="0" i="0" lang="zh-TW" sz="3733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03</a:t>
            </a:r>
            <a:endParaRPr b="0" i="0" sz="3733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13"/>
          <p:cNvGrpSpPr/>
          <p:nvPr/>
        </p:nvGrpSpPr>
        <p:grpSpPr>
          <a:xfrm>
            <a:off x="4996953" y="2084308"/>
            <a:ext cx="545761" cy="459158"/>
            <a:chOff x="5146675" y="766763"/>
            <a:chExt cx="1590676" cy="1338263"/>
          </a:xfrm>
        </p:grpSpPr>
        <p:sp>
          <p:nvSpPr>
            <p:cNvPr id="288" name="Google Shape;288;p13"/>
            <p:cNvSpPr/>
            <p:nvPr/>
          </p:nvSpPr>
          <p:spPr>
            <a:xfrm>
              <a:off x="5675313" y="766763"/>
              <a:ext cx="533400" cy="53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5511800" y="1344613"/>
              <a:ext cx="860425" cy="760413"/>
            </a:xfrm>
            <a:custGeom>
              <a:rect b="b" l="l" r="r" t="t"/>
              <a:pathLst>
                <a:path extrusionOk="0" h="266" w="301">
                  <a:moveTo>
                    <a:pt x="201" y="0"/>
                  </a:moveTo>
                  <a:cubicBezTo>
                    <a:pt x="151" y="67"/>
                    <a:pt x="151" y="67"/>
                    <a:pt x="151" y="67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42" y="21"/>
                    <a:pt x="0" y="78"/>
                    <a:pt x="0" y="144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3" y="252"/>
                    <a:pt x="69" y="266"/>
                    <a:pt x="151" y="266"/>
                  </a:cubicBezTo>
                  <a:cubicBezTo>
                    <a:pt x="232" y="266"/>
                    <a:pt x="298" y="252"/>
                    <a:pt x="301" y="235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301" y="144"/>
                    <a:pt x="301" y="144"/>
                    <a:pt x="301" y="144"/>
                  </a:cubicBezTo>
                  <a:cubicBezTo>
                    <a:pt x="301" y="78"/>
                    <a:pt x="259" y="21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5900738" y="1319213"/>
              <a:ext cx="85725" cy="50800"/>
            </a:xfrm>
            <a:custGeom>
              <a:rect b="b" l="l" r="r" t="t"/>
              <a:pathLst>
                <a:path extrusionOk="0" h="18" w="30">
                  <a:moveTo>
                    <a:pt x="30" y="1"/>
                  </a:moveTo>
                  <a:cubicBezTo>
                    <a:pt x="25" y="0"/>
                    <a:pt x="20" y="0"/>
                    <a:pt x="15" y="0"/>
                  </a:cubicBezTo>
                  <a:cubicBezTo>
                    <a:pt x="10" y="0"/>
                    <a:pt x="6" y="0"/>
                    <a:pt x="1" y="1"/>
                  </a:cubicBezTo>
                  <a:cubicBezTo>
                    <a:pt x="1" y="1"/>
                    <a:pt x="0" y="11"/>
                    <a:pt x="7" y="18"/>
                  </a:cubicBezTo>
                  <a:cubicBezTo>
                    <a:pt x="7" y="18"/>
                    <a:pt x="18" y="18"/>
                    <a:pt x="24" y="18"/>
                  </a:cubicBezTo>
                  <a:cubicBezTo>
                    <a:pt x="24" y="18"/>
                    <a:pt x="30" y="12"/>
                    <a:pt x="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5894388" y="1377951"/>
              <a:ext cx="95250" cy="130175"/>
            </a:xfrm>
            <a:custGeom>
              <a:rect b="b" l="l" r="r" t="t"/>
              <a:pathLst>
                <a:path extrusionOk="0" h="82" w="60">
                  <a:moveTo>
                    <a:pt x="15" y="0"/>
                  </a:moveTo>
                  <a:lnTo>
                    <a:pt x="47" y="0"/>
                  </a:lnTo>
                  <a:lnTo>
                    <a:pt x="60" y="47"/>
                  </a:lnTo>
                  <a:lnTo>
                    <a:pt x="31" y="82"/>
                  </a:lnTo>
                  <a:lnTo>
                    <a:pt x="0" y="4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5432425" y="1427163"/>
              <a:ext cx="71438" cy="96838"/>
            </a:xfrm>
            <a:custGeom>
              <a:rect b="b" l="l" r="r" t="t"/>
              <a:pathLst>
                <a:path extrusionOk="0" h="61" w="45">
                  <a:moveTo>
                    <a:pt x="23" y="61"/>
                  </a:moveTo>
                  <a:lnTo>
                    <a:pt x="45" y="34"/>
                  </a:lnTo>
                  <a:lnTo>
                    <a:pt x="34" y="0"/>
                  </a:lnTo>
                  <a:lnTo>
                    <a:pt x="11" y="0"/>
                  </a:lnTo>
                  <a:lnTo>
                    <a:pt x="0" y="34"/>
                  </a:lnTo>
                  <a:lnTo>
                    <a:pt x="23" y="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5146675" y="1401763"/>
              <a:ext cx="465138" cy="568325"/>
            </a:xfrm>
            <a:custGeom>
              <a:rect b="b" l="l" r="r" t="t"/>
              <a:pathLst>
                <a:path extrusionOk="0" h="199" w="163">
                  <a:moveTo>
                    <a:pt x="150" y="0"/>
                  </a:moveTo>
                  <a:cubicBezTo>
                    <a:pt x="113" y="50"/>
                    <a:pt x="113" y="50"/>
                    <a:pt x="113" y="5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31" y="16"/>
                    <a:pt x="0" y="58"/>
                    <a:pt x="0" y="108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2" y="189"/>
                    <a:pt x="52" y="199"/>
                    <a:pt x="113" y="199"/>
                  </a:cubicBezTo>
                  <a:cubicBezTo>
                    <a:pt x="113" y="199"/>
                    <a:pt x="114" y="199"/>
                    <a:pt x="114" y="199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78"/>
                    <a:pt x="133" y="36"/>
                    <a:pt x="163" y="6"/>
                  </a:cubicBezTo>
                  <a:cubicBezTo>
                    <a:pt x="159" y="3"/>
                    <a:pt x="155" y="2"/>
                    <a:pt x="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5438775" y="1381126"/>
              <a:ext cx="61913" cy="41275"/>
            </a:xfrm>
            <a:custGeom>
              <a:rect b="b" l="l" r="r" t="t"/>
              <a:pathLst>
                <a:path extrusionOk="0" h="14" w="22">
                  <a:moveTo>
                    <a:pt x="18" y="14"/>
                  </a:moveTo>
                  <a:cubicBezTo>
                    <a:pt x="18" y="14"/>
                    <a:pt x="22" y="9"/>
                    <a:pt x="22" y="1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7" y="0"/>
                    <a:pt x="4" y="0"/>
                    <a:pt x="0" y="1"/>
                  </a:cubicBezTo>
                  <a:cubicBezTo>
                    <a:pt x="0" y="1"/>
                    <a:pt x="0" y="8"/>
                    <a:pt x="5" y="14"/>
                  </a:cubicBezTo>
                  <a:cubicBezTo>
                    <a:pt x="5" y="14"/>
                    <a:pt x="13" y="14"/>
                    <a:pt x="18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5267325" y="966788"/>
              <a:ext cx="401700" cy="40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6386513" y="1381126"/>
              <a:ext cx="61913" cy="41275"/>
            </a:xfrm>
            <a:custGeom>
              <a:rect b="b" l="l" r="r" t="t"/>
              <a:pathLst>
                <a:path extrusionOk="0" h="14" w="22">
                  <a:moveTo>
                    <a:pt x="17" y="14"/>
                  </a:moveTo>
                  <a:cubicBezTo>
                    <a:pt x="17" y="14"/>
                    <a:pt x="22" y="9"/>
                    <a:pt x="22" y="1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7" y="0"/>
                    <a:pt x="4" y="0"/>
                    <a:pt x="0" y="1"/>
                  </a:cubicBezTo>
                  <a:cubicBezTo>
                    <a:pt x="0" y="1"/>
                    <a:pt x="0" y="8"/>
                    <a:pt x="5" y="14"/>
                  </a:cubicBezTo>
                  <a:cubicBezTo>
                    <a:pt x="5" y="14"/>
                    <a:pt x="13" y="14"/>
                    <a:pt x="17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6380163" y="1427163"/>
              <a:ext cx="71438" cy="96838"/>
            </a:xfrm>
            <a:custGeom>
              <a:rect b="b" l="l" r="r" t="t"/>
              <a:pathLst>
                <a:path extrusionOk="0" h="61" w="45">
                  <a:moveTo>
                    <a:pt x="24" y="61"/>
                  </a:moveTo>
                  <a:lnTo>
                    <a:pt x="45" y="34"/>
                  </a:lnTo>
                  <a:lnTo>
                    <a:pt x="34" y="0"/>
                  </a:lnTo>
                  <a:lnTo>
                    <a:pt x="11" y="0"/>
                  </a:lnTo>
                  <a:lnTo>
                    <a:pt x="0" y="34"/>
                  </a:lnTo>
                  <a:lnTo>
                    <a:pt x="24" y="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6215063" y="966788"/>
              <a:ext cx="403200" cy="40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6272213" y="1401763"/>
              <a:ext cx="465138" cy="568325"/>
            </a:xfrm>
            <a:custGeom>
              <a:rect b="b" l="l" r="r" t="t"/>
              <a:pathLst>
                <a:path extrusionOk="0" h="199" w="163">
                  <a:moveTo>
                    <a:pt x="88" y="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4" y="3"/>
                    <a:pt x="0" y="6"/>
                  </a:cubicBezTo>
                  <a:cubicBezTo>
                    <a:pt x="30" y="36"/>
                    <a:pt x="49" y="78"/>
                    <a:pt x="49" y="124"/>
                  </a:cubicBezTo>
                  <a:cubicBezTo>
                    <a:pt x="49" y="199"/>
                    <a:pt x="49" y="199"/>
                    <a:pt x="49" y="199"/>
                  </a:cubicBezTo>
                  <a:cubicBezTo>
                    <a:pt x="50" y="199"/>
                    <a:pt x="50" y="199"/>
                    <a:pt x="51" y="199"/>
                  </a:cubicBezTo>
                  <a:cubicBezTo>
                    <a:pt x="112" y="199"/>
                    <a:pt x="161" y="189"/>
                    <a:pt x="163" y="176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63" y="58"/>
                    <a:pt x="132" y="16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300" name="Google Shape;300;p13"/>
          <p:cNvSpPr txBox="1"/>
          <p:nvPr/>
        </p:nvSpPr>
        <p:spPr>
          <a:xfrm>
            <a:off x="6960095" y="1604798"/>
            <a:ext cx="3450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zh-TW" sz="2133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</a:t>
            </a:r>
            <a:endParaRPr b="0" i="0" sz="2133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301" name="Google Shape;301;p13"/>
          <p:cNvGrpSpPr/>
          <p:nvPr/>
        </p:nvGrpSpPr>
        <p:grpSpPr>
          <a:xfrm>
            <a:off x="7422232" y="3557891"/>
            <a:ext cx="503393" cy="565774"/>
            <a:chOff x="279401" y="2698750"/>
            <a:chExt cx="1473201" cy="1655763"/>
          </a:xfrm>
        </p:grpSpPr>
        <p:sp>
          <p:nvSpPr>
            <p:cNvPr id="302" name="Google Shape;302;p13"/>
            <p:cNvSpPr/>
            <p:nvPr/>
          </p:nvSpPr>
          <p:spPr>
            <a:xfrm>
              <a:off x="279401" y="2884488"/>
              <a:ext cx="1473201" cy="1470025"/>
            </a:xfrm>
            <a:custGeom>
              <a:rect b="b" l="l" r="r" t="t"/>
              <a:pathLst>
                <a:path extrusionOk="0" h="501" w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966788" y="3043238"/>
              <a:ext cx="96838" cy="117475"/>
            </a:xfrm>
            <a:custGeom>
              <a:rect b="b" l="l" r="r" t="t"/>
              <a:pathLst>
                <a:path extrusionOk="0" h="40" w="33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966788" y="4079875"/>
              <a:ext cx="96838" cy="115888"/>
            </a:xfrm>
            <a:custGeom>
              <a:rect b="b" l="l" r="r" t="t"/>
              <a:pathLst>
                <a:path extrusionOk="0" h="40" w="33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434976" y="3571875"/>
              <a:ext cx="120650" cy="96838"/>
            </a:xfrm>
            <a:custGeom>
              <a:rect b="b" l="l" r="r" t="t"/>
              <a:pathLst>
                <a:path extrusionOk="0" h="33" w="41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1474788" y="3571875"/>
              <a:ext cx="119063" cy="96838"/>
            </a:xfrm>
            <a:custGeom>
              <a:rect b="b" l="l" r="r" t="t"/>
              <a:pathLst>
                <a:path extrusionOk="0" h="33" w="40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925513" y="3532188"/>
              <a:ext cx="176100" cy="174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652463" y="3254375"/>
              <a:ext cx="723900" cy="730250"/>
            </a:xfrm>
            <a:custGeom>
              <a:rect b="b" l="l" r="r" t="t"/>
              <a:pathLst>
                <a:path extrusionOk="0" h="249" w="246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935038" y="2698750"/>
              <a:ext cx="158750" cy="158750"/>
            </a:xfrm>
            <a:custGeom>
              <a:rect b="b" l="l" r="r" t="t"/>
              <a:pathLst>
                <a:path extrusionOk="0" h="54" w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10" name="Google Shape;310;p13"/>
          <p:cNvGrpSpPr/>
          <p:nvPr/>
        </p:nvGrpSpPr>
        <p:grpSpPr>
          <a:xfrm>
            <a:off x="6580566" y="4945380"/>
            <a:ext cx="600773" cy="464605"/>
            <a:chOff x="3175" y="747713"/>
            <a:chExt cx="1751013" cy="1354138"/>
          </a:xfrm>
        </p:grpSpPr>
        <p:sp>
          <p:nvSpPr>
            <p:cNvPr id="311" name="Google Shape;311;p13"/>
            <p:cNvSpPr/>
            <p:nvPr/>
          </p:nvSpPr>
          <p:spPr>
            <a:xfrm>
              <a:off x="3175" y="747713"/>
              <a:ext cx="1308100" cy="854075"/>
            </a:xfrm>
            <a:custGeom>
              <a:rect b="b" l="l" r="r" t="t"/>
              <a:pathLst>
                <a:path extrusionOk="0" h="299" w="458">
                  <a:moveTo>
                    <a:pt x="357" y="8"/>
                  </a:moveTo>
                  <a:cubicBezTo>
                    <a:pt x="288" y="0"/>
                    <a:pt x="191" y="50"/>
                    <a:pt x="184" y="54"/>
                  </a:cubicBezTo>
                  <a:cubicBezTo>
                    <a:pt x="176" y="58"/>
                    <a:pt x="77" y="103"/>
                    <a:pt x="40" y="161"/>
                  </a:cubicBezTo>
                  <a:cubicBezTo>
                    <a:pt x="0" y="225"/>
                    <a:pt x="34" y="276"/>
                    <a:pt x="35" y="277"/>
                  </a:cubicBezTo>
                  <a:cubicBezTo>
                    <a:pt x="35" y="278"/>
                    <a:pt x="36" y="278"/>
                    <a:pt x="36" y="279"/>
                  </a:cubicBezTo>
                  <a:cubicBezTo>
                    <a:pt x="47" y="295"/>
                    <a:pt x="69" y="299"/>
                    <a:pt x="85" y="288"/>
                  </a:cubicBezTo>
                  <a:cubicBezTo>
                    <a:pt x="133" y="256"/>
                    <a:pt x="133" y="256"/>
                    <a:pt x="133" y="256"/>
                  </a:cubicBezTo>
                  <a:cubicBezTo>
                    <a:pt x="149" y="245"/>
                    <a:pt x="153" y="223"/>
                    <a:pt x="142" y="207"/>
                  </a:cubicBezTo>
                  <a:cubicBezTo>
                    <a:pt x="138" y="201"/>
                    <a:pt x="133" y="197"/>
                    <a:pt x="128" y="195"/>
                  </a:cubicBezTo>
                  <a:cubicBezTo>
                    <a:pt x="111" y="157"/>
                    <a:pt x="200" y="117"/>
                    <a:pt x="211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112"/>
                    <a:pt x="211" y="112"/>
                    <a:pt x="212" y="112"/>
                  </a:cubicBezTo>
                  <a:cubicBezTo>
                    <a:pt x="212" y="112"/>
                    <a:pt x="212" y="112"/>
                    <a:pt x="212" y="112"/>
                  </a:cubicBezTo>
                  <a:cubicBezTo>
                    <a:pt x="212" y="112"/>
                    <a:pt x="212" y="112"/>
                    <a:pt x="212" y="112"/>
                  </a:cubicBezTo>
                  <a:cubicBezTo>
                    <a:pt x="223" y="106"/>
                    <a:pt x="310" y="61"/>
                    <a:pt x="329" y="97"/>
                  </a:cubicBezTo>
                  <a:cubicBezTo>
                    <a:pt x="328" y="103"/>
                    <a:pt x="328" y="109"/>
                    <a:pt x="330" y="116"/>
                  </a:cubicBezTo>
                  <a:cubicBezTo>
                    <a:pt x="335" y="134"/>
                    <a:pt x="355" y="145"/>
                    <a:pt x="374" y="139"/>
                  </a:cubicBezTo>
                  <a:cubicBezTo>
                    <a:pt x="429" y="121"/>
                    <a:pt x="429" y="121"/>
                    <a:pt x="429" y="121"/>
                  </a:cubicBezTo>
                  <a:cubicBezTo>
                    <a:pt x="447" y="116"/>
                    <a:pt x="458" y="96"/>
                    <a:pt x="452" y="77"/>
                  </a:cubicBezTo>
                  <a:cubicBezTo>
                    <a:pt x="452" y="76"/>
                    <a:pt x="451" y="76"/>
                    <a:pt x="451" y="75"/>
                  </a:cubicBezTo>
                  <a:cubicBezTo>
                    <a:pt x="451" y="74"/>
                    <a:pt x="432" y="15"/>
                    <a:pt x="35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180975" y="1273176"/>
              <a:ext cx="1270000" cy="828675"/>
            </a:xfrm>
            <a:custGeom>
              <a:rect b="b" l="l" r="r" t="t"/>
              <a:pathLst>
                <a:path extrusionOk="0" h="290" w="445">
                  <a:moveTo>
                    <a:pt x="445" y="230"/>
                  </a:moveTo>
                  <a:cubicBezTo>
                    <a:pt x="445" y="224"/>
                    <a:pt x="444" y="218"/>
                    <a:pt x="442" y="213"/>
                  </a:cubicBezTo>
                  <a:cubicBezTo>
                    <a:pt x="433" y="184"/>
                    <a:pt x="397" y="165"/>
                    <a:pt x="397" y="165"/>
                  </a:cubicBezTo>
                  <a:cubicBezTo>
                    <a:pt x="325" y="114"/>
                    <a:pt x="314" y="77"/>
                    <a:pt x="313" y="55"/>
                  </a:cubicBezTo>
                  <a:cubicBezTo>
                    <a:pt x="313" y="54"/>
                    <a:pt x="313" y="54"/>
                    <a:pt x="313" y="53"/>
                  </a:cubicBezTo>
                  <a:cubicBezTo>
                    <a:pt x="313" y="26"/>
                    <a:pt x="313" y="26"/>
                    <a:pt x="313" y="26"/>
                  </a:cubicBezTo>
                  <a:cubicBezTo>
                    <a:pt x="313" y="12"/>
                    <a:pt x="302" y="0"/>
                    <a:pt x="288" y="0"/>
                  </a:cubicBezTo>
                  <a:cubicBezTo>
                    <a:pt x="274" y="0"/>
                    <a:pt x="262" y="12"/>
                    <a:pt x="262" y="26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20" y="42"/>
                    <a:pt x="193" y="34"/>
                    <a:pt x="183" y="30"/>
                  </a:cubicBezTo>
                  <a:cubicBezTo>
                    <a:pt x="183" y="26"/>
                    <a:pt x="183" y="26"/>
                    <a:pt x="183" y="26"/>
                  </a:cubicBezTo>
                  <a:cubicBezTo>
                    <a:pt x="183" y="12"/>
                    <a:pt x="172" y="0"/>
                    <a:pt x="157" y="0"/>
                  </a:cubicBezTo>
                  <a:cubicBezTo>
                    <a:pt x="143" y="0"/>
                    <a:pt x="132" y="12"/>
                    <a:pt x="132" y="2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2" y="47"/>
                    <a:pt x="132" y="48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1" y="73"/>
                    <a:pt x="122" y="113"/>
                    <a:pt x="48" y="165"/>
                  </a:cubicBezTo>
                  <a:cubicBezTo>
                    <a:pt x="48" y="165"/>
                    <a:pt x="11" y="184"/>
                    <a:pt x="3" y="213"/>
                  </a:cubicBezTo>
                  <a:cubicBezTo>
                    <a:pt x="1" y="218"/>
                    <a:pt x="0" y="224"/>
                    <a:pt x="0" y="230"/>
                  </a:cubicBezTo>
                  <a:cubicBezTo>
                    <a:pt x="0" y="231"/>
                    <a:pt x="0" y="232"/>
                    <a:pt x="0" y="234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85"/>
                    <a:pt x="6" y="290"/>
                    <a:pt x="12" y="290"/>
                  </a:cubicBezTo>
                  <a:cubicBezTo>
                    <a:pt x="433" y="290"/>
                    <a:pt x="433" y="290"/>
                    <a:pt x="433" y="290"/>
                  </a:cubicBezTo>
                  <a:cubicBezTo>
                    <a:pt x="439" y="290"/>
                    <a:pt x="445" y="285"/>
                    <a:pt x="445" y="278"/>
                  </a:cubicBezTo>
                  <a:cubicBezTo>
                    <a:pt x="445" y="234"/>
                    <a:pt x="445" y="234"/>
                    <a:pt x="445" y="234"/>
                  </a:cubicBezTo>
                  <a:cubicBezTo>
                    <a:pt x="445" y="234"/>
                    <a:pt x="445" y="234"/>
                    <a:pt x="445" y="234"/>
                  </a:cubicBezTo>
                  <a:cubicBezTo>
                    <a:pt x="445" y="232"/>
                    <a:pt x="445" y="231"/>
                    <a:pt x="445" y="230"/>
                  </a:cubicBezTo>
                  <a:close/>
                  <a:moveTo>
                    <a:pt x="181" y="240"/>
                  </a:moveTo>
                  <a:cubicBezTo>
                    <a:pt x="181" y="244"/>
                    <a:pt x="179" y="246"/>
                    <a:pt x="175" y="246"/>
                  </a:cubicBezTo>
                  <a:cubicBezTo>
                    <a:pt x="153" y="246"/>
                    <a:pt x="153" y="246"/>
                    <a:pt x="153" y="246"/>
                  </a:cubicBezTo>
                  <a:cubicBezTo>
                    <a:pt x="149" y="246"/>
                    <a:pt x="146" y="244"/>
                    <a:pt x="146" y="240"/>
                  </a:cubicBezTo>
                  <a:cubicBezTo>
                    <a:pt x="146" y="218"/>
                    <a:pt x="146" y="218"/>
                    <a:pt x="146" y="218"/>
                  </a:cubicBezTo>
                  <a:cubicBezTo>
                    <a:pt x="146" y="214"/>
                    <a:pt x="149" y="211"/>
                    <a:pt x="153" y="211"/>
                  </a:cubicBezTo>
                  <a:cubicBezTo>
                    <a:pt x="175" y="211"/>
                    <a:pt x="175" y="211"/>
                    <a:pt x="175" y="211"/>
                  </a:cubicBezTo>
                  <a:cubicBezTo>
                    <a:pt x="179" y="211"/>
                    <a:pt x="181" y="214"/>
                    <a:pt x="181" y="218"/>
                  </a:cubicBezTo>
                  <a:lnTo>
                    <a:pt x="181" y="240"/>
                  </a:lnTo>
                  <a:close/>
                  <a:moveTo>
                    <a:pt x="181" y="187"/>
                  </a:moveTo>
                  <a:cubicBezTo>
                    <a:pt x="181" y="190"/>
                    <a:pt x="179" y="193"/>
                    <a:pt x="175" y="193"/>
                  </a:cubicBezTo>
                  <a:cubicBezTo>
                    <a:pt x="153" y="193"/>
                    <a:pt x="153" y="193"/>
                    <a:pt x="153" y="193"/>
                  </a:cubicBezTo>
                  <a:cubicBezTo>
                    <a:pt x="149" y="193"/>
                    <a:pt x="146" y="190"/>
                    <a:pt x="146" y="187"/>
                  </a:cubicBezTo>
                  <a:cubicBezTo>
                    <a:pt x="146" y="164"/>
                    <a:pt x="146" y="164"/>
                    <a:pt x="146" y="164"/>
                  </a:cubicBezTo>
                  <a:cubicBezTo>
                    <a:pt x="146" y="161"/>
                    <a:pt x="149" y="158"/>
                    <a:pt x="153" y="158"/>
                  </a:cubicBezTo>
                  <a:cubicBezTo>
                    <a:pt x="175" y="158"/>
                    <a:pt x="175" y="158"/>
                    <a:pt x="175" y="158"/>
                  </a:cubicBezTo>
                  <a:cubicBezTo>
                    <a:pt x="179" y="158"/>
                    <a:pt x="181" y="161"/>
                    <a:pt x="181" y="164"/>
                  </a:cubicBezTo>
                  <a:lnTo>
                    <a:pt x="181" y="187"/>
                  </a:lnTo>
                  <a:close/>
                  <a:moveTo>
                    <a:pt x="181" y="134"/>
                  </a:moveTo>
                  <a:cubicBezTo>
                    <a:pt x="181" y="137"/>
                    <a:pt x="179" y="140"/>
                    <a:pt x="175" y="140"/>
                  </a:cubicBezTo>
                  <a:cubicBezTo>
                    <a:pt x="153" y="140"/>
                    <a:pt x="153" y="140"/>
                    <a:pt x="153" y="140"/>
                  </a:cubicBezTo>
                  <a:cubicBezTo>
                    <a:pt x="149" y="140"/>
                    <a:pt x="146" y="137"/>
                    <a:pt x="146" y="134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146" y="108"/>
                    <a:pt x="149" y="105"/>
                    <a:pt x="153" y="105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9" y="105"/>
                    <a:pt x="181" y="108"/>
                    <a:pt x="181" y="111"/>
                  </a:cubicBezTo>
                  <a:lnTo>
                    <a:pt x="181" y="134"/>
                  </a:lnTo>
                  <a:close/>
                  <a:moveTo>
                    <a:pt x="240" y="240"/>
                  </a:moveTo>
                  <a:cubicBezTo>
                    <a:pt x="240" y="244"/>
                    <a:pt x="237" y="246"/>
                    <a:pt x="234" y="246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08" y="246"/>
                    <a:pt x="205" y="244"/>
                    <a:pt x="205" y="240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5" y="214"/>
                    <a:pt x="208" y="211"/>
                    <a:pt x="211" y="211"/>
                  </a:cubicBezTo>
                  <a:cubicBezTo>
                    <a:pt x="234" y="211"/>
                    <a:pt x="234" y="211"/>
                    <a:pt x="234" y="211"/>
                  </a:cubicBezTo>
                  <a:cubicBezTo>
                    <a:pt x="237" y="211"/>
                    <a:pt x="240" y="214"/>
                    <a:pt x="240" y="218"/>
                  </a:cubicBezTo>
                  <a:lnTo>
                    <a:pt x="240" y="240"/>
                  </a:lnTo>
                  <a:close/>
                  <a:moveTo>
                    <a:pt x="240" y="187"/>
                  </a:moveTo>
                  <a:cubicBezTo>
                    <a:pt x="240" y="190"/>
                    <a:pt x="237" y="193"/>
                    <a:pt x="234" y="193"/>
                  </a:cubicBezTo>
                  <a:cubicBezTo>
                    <a:pt x="211" y="193"/>
                    <a:pt x="211" y="193"/>
                    <a:pt x="211" y="193"/>
                  </a:cubicBezTo>
                  <a:cubicBezTo>
                    <a:pt x="208" y="193"/>
                    <a:pt x="205" y="190"/>
                    <a:pt x="205" y="187"/>
                  </a:cubicBezTo>
                  <a:cubicBezTo>
                    <a:pt x="205" y="164"/>
                    <a:pt x="205" y="164"/>
                    <a:pt x="205" y="164"/>
                  </a:cubicBezTo>
                  <a:cubicBezTo>
                    <a:pt x="205" y="161"/>
                    <a:pt x="208" y="158"/>
                    <a:pt x="211" y="158"/>
                  </a:cubicBezTo>
                  <a:cubicBezTo>
                    <a:pt x="234" y="158"/>
                    <a:pt x="234" y="158"/>
                    <a:pt x="234" y="158"/>
                  </a:cubicBezTo>
                  <a:cubicBezTo>
                    <a:pt x="237" y="158"/>
                    <a:pt x="240" y="161"/>
                    <a:pt x="240" y="164"/>
                  </a:cubicBezTo>
                  <a:lnTo>
                    <a:pt x="240" y="187"/>
                  </a:lnTo>
                  <a:close/>
                  <a:moveTo>
                    <a:pt x="240" y="134"/>
                  </a:moveTo>
                  <a:cubicBezTo>
                    <a:pt x="240" y="137"/>
                    <a:pt x="237" y="140"/>
                    <a:pt x="234" y="140"/>
                  </a:cubicBezTo>
                  <a:cubicBezTo>
                    <a:pt x="211" y="140"/>
                    <a:pt x="211" y="140"/>
                    <a:pt x="211" y="140"/>
                  </a:cubicBezTo>
                  <a:cubicBezTo>
                    <a:pt x="208" y="140"/>
                    <a:pt x="205" y="137"/>
                    <a:pt x="205" y="134"/>
                  </a:cubicBezTo>
                  <a:cubicBezTo>
                    <a:pt x="205" y="111"/>
                    <a:pt x="205" y="111"/>
                    <a:pt x="205" y="111"/>
                  </a:cubicBezTo>
                  <a:cubicBezTo>
                    <a:pt x="205" y="108"/>
                    <a:pt x="208" y="105"/>
                    <a:pt x="211" y="105"/>
                  </a:cubicBezTo>
                  <a:cubicBezTo>
                    <a:pt x="234" y="105"/>
                    <a:pt x="234" y="105"/>
                    <a:pt x="234" y="105"/>
                  </a:cubicBezTo>
                  <a:cubicBezTo>
                    <a:pt x="237" y="105"/>
                    <a:pt x="240" y="108"/>
                    <a:pt x="240" y="111"/>
                  </a:cubicBezTo>
                  <a:lnTo>
                    <a:pt x="240" y="134"/>
                  </a:lnTo>
                  <a:close/>
                  <a:moveTo>
                    <a:pt x="298" y="240"/>
                  </a:moveTo>
                  <a:cubicBezTo>
                    <a:pt x="298" y="244"/>
                    <a:pt x="296" y="246"/>
                    <a:pt x="292" y="246"/>
                  </a:cubicBezTo>
                  <a:cubicBezTo>
                    <a:pt x="269" y="246"/>
                    <a:pt x="269" y="246"/>
                    <a:pt x="269" y="246"/>
                  </a:cubicBezTo>
                  <a:cubicBezTo>
                    <a:pt x="266" y="246"/>
                    <a:pt x="263" y="244"/>
                    <a:pt x="263" y="240"/>
                  </a:cubicBezTo>
                  <a:cubicBezTo>
                    <a:pt x="263" y="218"/>
                    <a:pt x="263" y="218"/>
                    <a:pt x="263" y="218"/>
                  </a:cubicBezTo>
                  <a:cubicBezTo>
                    <a:pt x="263" y="214"/>
                    <a:pt x="266" y="211"/>
                    <a:pt x="269" y="211"/>
                  </a:cubicBezTo>
                  <a:cubicBezTo>
                    <a:pt x="292" y="211"/>
                    <a:pt x="292" y="211"/>
                    <a:pt x="292" y="211"/>
                  </a:cubicBezTo>
                  <a:cubicBezTo>
                    <a:pt x="296" y="211"/>
                    <a:pt x="298" y="214"/>
                    <a:pt x="298" y="218"/>
                  </a:cubicBezTo>
                  <a:lnTo>
                    <a:pt x="298" y="240"/>
                  </a:lnTo>
                  <a:close/>
                  <a:moveTo>
                    <a:pt x="298" y="187"/>
                  </a:moveTo>
                  <a:cubicBezTo>
                    <a:pt x="298" y="190"/>
                    <a:pt x="296" y="193"/>
                    <a:pt x="292" y="193"/>
                  </a:cubicBezTo>
                  <a:cubicBezTo>
                    <a:pt x="269" y="193"/>
                    <a:pt x="269" y="193"/>
                    <a:pt x="269" y="193"/>
                  </a:cubicBezTo>
                  <a:cubicBezTo>
                    <a:pt x="266" y="193"/>
                    <a:pt x="263" y="190"/>
                    <a:pt x="263" y="187"/>
                  </a:cubicBezTo>
                  <a:cubicBezTo>
                    <a:pt x="263" y="164"/>
                    <a:pt x="263" y="164"/>
                    <a:pt x="263" y="164"/>
                  </a:cubicBezTo>
                  <a:cubicBezTo>
                    <a:pt x="263" y="161"/>
                    <a:pt x="266" y="158"/>
                    <a:pt x="269" y="158"/>
                  </a:cubicBezTo>
                  <a:cubicBezTo>
                    <a:pt x="292" y="158"/>
                    <a:pt x="292" y="158"/>
                    <a:pt x="292" y="158"/>
                  </a:cubicBezTo>
                  <a:cubicBezTo>
                    <a:pt x="296" y="158"/>
                    <a:pt x="298" y="161"/>
                    <a:pt x="298" y="164"/>
                  </a:cubicBezTo>
                  <a:lnTo>
                    <a:pt x="298" y="187"/>
                  </a:lnTo>
                  <a:close/>
                  <a:moveTo>
                    <a:pt x="298" y="134"/>
                  </a:moveTo>
                  <a:cubicBezTo>
                    <a:pt x="298" y="137"/>
                    <a:pt x="296" y="140"/>
                    <a:pt x="292" y="140"/>
                  </a:cubicBezTo>
                  <a:cubicBezTo>
                    <a:pt x="269" y="140"/>
                    <a:pt x="269" y="140"/>
                    <a:pt x="269" y="140"/>
                  </a:cubicBezTo>
                  <a:cubicBezTo>
                    <a:pt x="266" y="140"/>
                    <a:pt x="263" y="137"/>
                    <a:pt x="263" y="134"/>
                  </a:cubicBezTo>
                  <a:cubicBezTo>
                    <a:pt x="263" y="111"/>
                    <a:pt x="263" y="111"/>
                    <a:pt x="263" y="111"/>
                  </a:cubicBezTo>
                  <a:cubicBezTo>
                    <a:pt x="263" y="108"/>
                    <a:pt x="266" y="105"/>
                    <a:pt x="269" y="105"/>
                  </a:cubicBezTo>
                  <a:cubicBezTo>
                    <a:pt x="292" y="105"/>
                    <a:pt x="292" y="105"/>
                    <a:pt x="292" y="105"/>
                  </a:cubicBezTo>
                  <a:cubicBezTo>
                    <a:pt x="296" y="105"/>
                    <a:pt x="298" y="108"/>
                    <a:pt x="298" y="111"/>
                  </a:cubicBezTo>
                  <a:lnTo>
                    <a:pt x="298" y="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1165225" y="1162051"/>
              <a:ext cx="157163" cy="150813"/>
            </a:xfrm>
            <a:custGeom>
              <a:rect b="b" l="l" r="r" t="t"/>
              <a:pathLst>
                <a:path extrusionOk="0" h="95" w="99">
                  <a:moveTo>
                    <a:pt x="31" y="95"/>
                  </a:moveTo>
                  <a:lnTo>
                    <a:pt x="0" y="0"/>
                  </a:lnTo>
                  <a:lnTo>
                    <a:pt x="99" y="39"/>
                  </a:lnTo>
                  <a:lnTo>
                    <a:pt x="31" y="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1162050" y="1155701"/>
              <a:ext cx="592138" cy="409575"/>
            </a:xfrm>
            <a:custGeom>
              <a:rect b="b" l="l" r="r" t="t"/>
              <a:pathLst>
                <a:path extrusionOk="0" h="143" w="207">
                  <a:moveTo>
                    <a:pt x="104" y="0"/>
                  </a:moveTo>
                  <a:cubicBezTo>
                    <a:pt x="47" y="0"/>
                    <a:pt x="0" y="32"/>
                    <a:pt x="0" y="71"/>
                  </a:cubicBezTo>
                  <a:cubicBezTo>
                    <a:pt x="0" y="111"/>
                    <a:pt x="47" y="143"/>
                    <a:pt x="104" y="143"/>
                  </a:cubicBezTo>
                  <a:cubicBezTo>
                    <a:pt x="161" y="143"/>
                    <a:pt x="207" y="111"/>
                    <a:pt x="207" y="71"/>
                  </a:cubicBezTo>
                  <a:cubicBezTo>
                    <a:pt x="207" y="32"/>
                    <a:pt x="161" y="0"/>
                    <a:pt x="104" y="0"/>
                  </a:cubicBezTo>
                  <a:close/>
                  <a:moveTo>
                    <a:pt x="54" y="85"/>
                  </a:moveTo>
                  <a:cubicBezTo>
                    <a:pt x="46" y="85"/>
                    <a:pt x="40" y="79"/>
                    <a:pt x="40" y="71"/>
                  </a:cubicBezTo>
                  <a:cubicBezTo>
                    <a:pt x="40" y="64"/>
                    <a:pt x="46" y="57"/>
                    <a:pt x="54" y="57"/>
                  </a:cubicBezTo>
                  <a:cubicBezTo>
                    <a:pt x="62" y="57"/>
                    <a:pt x="68" y="64"/>
                    <a:pt x="68" y="71"/>
                  </a:cubicBezTo>
                  <a:cubicBezTo>
                    <a:pt x="68" y="79"/>
                    <a:pt x="62" y="85"/>
                    <a:pt x="54" y="85"/>
                  </a:cubicBezTo>
                  <a:close/>
                  <a:moveTo>
                    <a:pt x="104" y="85"/>
                  </a:moveTo>
                  <a:cubicBezTo>
                    <a:pt x="96" y="85"/>
                    <a:pt x="90" y="79"/>
                    <a:pt x="90" y="71"/>
                  </a:cubicBezTo>
                  <a:cubicBezTo>
                    <a:pt x="90" y="64"/>
                    <a:pt x="96" y="57"/>
                    <a:pt x="104" y="57"/>
                  </a:cubicBezTo>
                  <a:cubicBezTo>
                    <a:pt x="112" y="57"/>
                    <a:pt x="118" y="64"/>
                    <a:pt x="118" y="71"/>
                  </a:cubicBezTo>
                  <a:cubicBezTo>
                    <a:pt x="118" y="79"/>
                    <a:pt x="112" y="85"/>
                    <a:pt x="104" y="85"/>
                  </a:cubicBezTo>
                  <a:close/>
                  <a:moveTo>
                    <a:pt x="154" y="85"/>
                  </a:moveTo>
                  <a:cubicBezTo>
                    <a:pt x="146" y="85"/>
                    <a:pt x="140" y="79"/>
                    <a:pt x="140" y="71"/>
                  </a:cubicBezTo>
                  <a:cubicBezTo>
                    <a:pt x="140" y="64"/>
                    <a:pt x="146" y="57"/>
                    <a:pt x="154" y="57"/>
                  </a:cubicBezTo>
                  <a:cubicBezTo>
                    <a:pt x="162" y="57"/>
                    <a:pt x="168" y="64"/>
                    <a:pt x="168" y="71"/>
                  </a:cubicBezTo>
                  <a:cubicBezTo>
                    <a:pt x="168" y="79"/>
                    <a:pt x="162" y="85"/>
                    <a:pt x="154" y="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315" name="Google Shape;315;p13"/>
          <p:cNvSpPr txBox="1"/>
          <p:nvPr/>
        </p:nvSpPr>
        <p:spPr>
          <a:xfrm>
            <a:off x="6864086" y="4372230"/>
            <a:ext cx="505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zh-TW" sz="2133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04</a:t>
            </a:r>
            <a:endParaRPr b="0" i="0" sz="2133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6" name="Google Shape;316;p13"/>
          <p:cNvSpPr txBox="1"/>
          <p:nvPr/>
        </p:nvSpPr>
        <p:spPr>
          <a:xfrm>
            <a:off x="936362" y="802085"/>
            <a:ext cx="3391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zh-TW" sz="3200" u="none" cap="none" strike="noStrike">
                <a:solidFill>
                  <a:srgbClr val="2B3E5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停車場地圖</a:t>
            </a:r>
            <a:endParaRPr b="0" i="0" sz="3200" u="none" cap="none" strike="noStrike">
              <a:solidFill>
                <a:srgbClr val="2B3E5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17" name="Google Shape;3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0100" y="1558362"/>
            <a:ext cx="8942999" cy="45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g1a49beceb95_3_27"/>
          <p:cNvGrpSpPr/>
          <p:nvPr/>
        </p:nvGrpSpPr>
        <p:grpSpPr>
          <a:xfrm>
            <a:off x="4996953" y="2084308"/>
            <a:ext cx="545761" cy="459158"/>
            <a:chOff x="5146675" y="766763"/>
            <a:chExt cx="1590676" cy="1338263"/>
          </a:xfrm>
        </p:grpSpPr>
        <p:sp>
          <p:nvSpPr>
            <p:cNvPr id="324" name="Google Shape;324;g1a49beceb95_3_27"/>
            <p:cNvSpPr/>
            <p:nvPr/>
          </p:nvSpPr>
          <p:spPr>
            <a:xfrm>
              <a:off x="5675313" y="766763"/>
              <a:ext cx="533400" cy="53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25" name="Google Shape;325;g1a49beceb95_3_27"/>
            <p:cNvSpPr/>
            <p:nvPr/>
          </p:nvSpPr>
          <p:spPr>
            <a:xfrm>
              <a:off x="5511800" y="1344613"/>
              <a:ext cx="860425" cy="760413"/>
            </a:xfrm>
            <a:custGeom>
              <a:rect b="b" l="l" r="r" t="t"/>
              <a:pathLst>
                <a:path extrusionOk="0" h="266" w="301">
                  <a:moveTo>
                    <a:pt x="201" y="0"/>
                  </a:moveTo>
                  <a:cubicBezTo>
                    <a:pt x="151" y="67"/>
                    <a:pt x="151" y="67"/>
                    <a:pt x="151" y="67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42" y="21"/>
                    <a:pt x="0" y="78"/>
                    <a:pt x="0" y="144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3" y="252"/>
                    <a:pt x="69" y="266"/>
                    <a:pt x="151" y="266"/>
                  </a:cubicBezTo>
                  <a:cubicBezTo>
                    <a:pt x="232" y="266"/>
                    <a:pt x="298" y="252"/>
                    <a:pt x="301" y="235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301" y="144"/>
                    <a:pt x="301" y="144"/>
                    <a:pt x="301" y="144"/>
                  </a:cubicBezTo>
                  <a:cubicBezTo>
                    <a:pt x="301" y="78"/>
                    <a:pt x="259" y="21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26" name="Google Shape;326;g1a49beceb95_3_27"/>
            <p:cNvSpPr/>
            <p:nvPr/>
          </p:nvSpPr>
          <p:spPr>
            <a:xfrm>
              <a:off x="5900738" y="1319213"/>
              <a:ext cx="85725" cy="50800"/>
            </a:xfrm>
            <a:custGeom>
              <a:rect b="b" l="l" r="r" t="t"/>
              <a:pathLst>
                <a:path extrusionOk="0" h="18" w="30">
                  <a:moveTo>
                    <a:pt x="30" y="1"/>
                  </a:moveTo>
                  <a:cubicBezTo>
                    <a:pt x="25" y="0"/>
                    <a:pt x="20" y="0"/>
                    <a:pt x="15" y="0"/>
                  </a:cubicBezTo>
                  <a:cubicBezTo>
                    <a:pt x="10" y="0"/>
                    <a:pt x="6" y="0"/>
                    <a:pt x="1" y="1"/>
                  </a:cubicBezTo>
                  <a:cubicBezTo>
                    <a:pt x="1" y="1"/>
                    <a:pt x="0" y="11"/>
                    <a:pt x="7" y="18"/>
                  </a:cubicBezTo>
                  <a:cubicBezTo>
                    <a:pt x="7" y="18"/>
                    <a:pt x="18" y="18"/>
                    <a:pt x="24" y="18"/>
                  </a:cubicBezTo>
                  <a:cubicBezTo>
                    <a:pt x="24" y="18"/>
                    <a:pt x="30" y="12"/>
                    <a:pt x="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27" name="Google Shape;327;g1a49beceb95_3_27"/>
            <p:cNvSpPr/>
            <p:nvPr/>
          </p:nvSpPr>
          <p:spPr>
            <a:xfrm>
              <a:off x="5894388" y="1377951"/>
              <a:ext cx="95250" cy="130175"/>
            </a:xfrm>
            <a:custGeom>
              <a:rect b="b" l="l" r="r" t="t"/>
              <a:pathLst>
                <a:path extrusionOk="0" h="82" w="60">
                  <a:moveTo>
                    <a:pt x="15" y="0"/>
                  </a:moveTo>
                  <a:lnTo>
                    <a:pt x="47" y="0"/>
                  </a:lnTo>
                  <a:lnTo>
                    <a:pt x="60" y="47"/>
                  </a:lnTo>
                  <a:lnTo>
                    <a:pt x="31" y="82"/>
                  </a:lnTo>
                  <a:lnTo>
                    <a:pt x="0" y="4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28" name="Google Shape;328;g1a49beceb95_3_27"/>
            <p:cNvSpPr/>
            <p:nvPr/>
          </p:nvSpPr>
          <p:spPr>
            <a:xfrm>
              <a:off x="5432425" y="1427163"/>
              <a:ext cx="71438" cy="96838"/>
            </a:xfrm>
            <a:custGeom>
              <a:rect b="b" l="l" r="r" t="t"/>
              <a:pathLst>
                <a:path extrusionOk="0" h="61" w="45">
                  <a:moveTo>
                    <a:pt x="23" y="61"/>
                  </a:moveTo>
                  <a:lnTo>
                    <a:pt x="45" y="34"/>
                  </a:lnTo>
                  <a:lnTo>
                    <a:pt x="34" y="0"/>
                  </a:lnTo>
                  <a:lnTo>
                    <a:pt x="11" y="0"/>
                  </a:lnTo>
                  <a:lnTo>
                    <a:pt x="0" y="34"/>
                  </a:lnTo>
                  <a:lnTo>
                    <a:pt x="23" y="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29" name="Google Shape;329;g1a49beceb95_3_27"/>
            <p:cNvSpPr/>
            <p:nvPr/>
          </p:nvSpPr>
          <p:spPr>
            <a:xfrm>
              <a:off x="5146675" y="1401763"/>
              <a:ext cx="465138" cy="568325"/>
            </a:xfrm>
            <a:custGeom>
              <a:rect b="b" l="l" r="r" t="t"/>
              <a:pathLst>
                <a:path extrusionOk="0" h="199" w="163">
                  <a:moveTo>
                    <a:pt x="150" y="0"/>
                  </a:moveTo>
                  <a:cubicBezTo>
                    <a:pt x="113" y="50"/>
                    <a:pt x="113" y="50"/>
                    <a:pt x="113" y="5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31" y="16"/>
                    <a:pt x="0" y="58"/>
                    <a:pt x="0" y="108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2" y="189"/>
                    <a:pt x="52" y="199"/>
                    <a:pt x="113" y="199"/>
                  </a:cubicBezTo>
                  <a:cubicBezTo>
                    <a:pt x="113" y="199"/>
                    <a:pt x="114" y="199"/>
                    <a:pt x="114" y="199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78"/>
                    <a:pt x="133" y="36"/>
                    <a:pt x="163" y="6"/>
                  </a:cubicBezTo>
                  <a:cubicBezTo>
                    <a:pt x="159" y="3"/>
                    <a:pt x="155" y="2"/>
                    <a:pt x="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30" name="Google Shape;330;g1a49beceb95_3_27"/>
            <p:cNvSpPr/>
            <p:nvPr/>
          </p:nvSpPr>
          <p:spPr>
            <a:xfrm>
              <a:off x="5438775" y="1381126"/>
              <a:ext cx="61913" cy="41275"/>
            </a:xfrm>
            <a:custGeom>
              <a:rect b="b" l="l" r="r" t="t"/>
              <a:pathLst>
                <a:path extrusionOk="0" h="14" w="22">
                  <a:moveTo>
                    <a:pt x="18" y="14"/>
                  </a:moveTo>
                  <a:cubicBezTo>
                    <a:pt x="18" y="14"/>
                    <a:pt x="22" y="9"/>
                    <a:pt x="22" y="1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7" y="0"/>
                    <a:pt x="4" y="0"/>
                    <a:pt x="0" y="1"/>
                  </a:cubicBezTo>
                  <a:cubicBezTo>
                    <a:pt x="0" y="1"/>
                    <a:pt x="0" y="8"/>
                    <a:pt x="5" y="14"/>
                  </a:cubicBezTo>
                  <a:cubicBezTo>
                    <a:pt x="5" y="14"/>
                    <a:pt x="13" y="14"/>
                    <a:pt x="18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31" name="Google Shape;331;g1a49beceb95_3_27"/>
            <p:cNvSpPr/>
            <p:nvPr/>
          </p:nvSpPr>
          <p:spPr>
            <a:xfrm>
              <a:off x="5267325" y="966788"/>
              <a:ext cx="401700" cy="40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32" name="Google Shape;332;g1a49beceb95_3_27"/>
            <p:cNvSpPr/>
            <p:nvPr/>
          </p:nvSpPr>
          <p:spPr>
            <a:xfrm>
              <a:off x="6386513" y="1381126"/>
              <a:ext cx="61913" cy="41275"/>
            </a:xfrm>
            <a:custGeom>
              <a:rect b="b" l="l" r="r" t="t"/>
              <a:pathLst>
                <a:path extrusionOk="0" h="14" w="22">
                  <a:moveTo>
                    <a:pt x="17" y="14"/>
                  </a:moveTo>
                  <a:cubicBezTo>
                    <a:pt x="17" y="14"/>
                    <a:pt x="22" y="9"/>
                    <a:pt x="22" y="1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7" y="0"/>
                    <a:pt x="4" y="0"/>
                    <a:pt x="0" y="1"/>
                  </a:cubicBezTo>
                  <a:cubicBezTo>
                    <a:pt x="0" y="1"/>
                    <a:pt x="0" y="8"/>
                    <a:pt x="5" y="14"/>
                  </a:cubicBezTo>
                  <a:cubicBezTo>
                    <a:pt x="5" y="14"/>
                    <a:pt x="13" y="14"/>
                    <a:pt x="17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33" name="Google Shape;333;g1a49beceb95_3_27"/>
            <p:cNvSpPr/>
            <p:nvPr/>
          </p:nvSpPr>
          <p:spPr>
            <a:xfrm>
              <a:off x="6380163" y="1427163"/>
              <a:ext cx="71438" cy="96838"/>
            </a:xfrm>
            <a:custGeom>
              <a:rect b="b" l="l" r="r" t="t"/>
              <a:pathLst>
                <a:path extrusionOk="0" h="61" w="45">
                  <a:moveTo>
                    <a:pt x="24" y="61"/>
                  </a:moveTo>
                  <a:lnTo>
                    <a:pt x="45" y="34"/>
                  </a:lnTo>
                  <a:lnTo>
                    <a:pt x="34" y="0"/>
                  </a:lnTo>
                  <a:lnTo>
                    <a:pt x="11" y="0"/>
                  </a:lnTo>
                  <a:lnTo>
                    <a:pt x="0" y="34"/>
                  </a:lnTo>
                  <a:lnTo>
                    <a:pt x="24" y="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34" name="Google Shape;334;g1a49beceb95_3_27"/>
            <p:cNvSpPr/>
            <p:nvPr/>
          </p:nvSpPr>
          <p:spPr>
            <a:xfrm>
              <a:off x="6215063" y="966788"/>
              <a:ext cx="403200" cy="40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35" name="Google Shape;335;g1a49beceb95_3_27"/>
            <p:cNvSpPr/>
            <p:nvPr/>
          </p:nvSpPr>
          <p:spPr>
            <a:xfrm>
              <a:off x="6272213" y="1401763"/>
              <a:ext cx="465138" cy="568325"/>
            </a:xfrm>
            <a:custGeom>
              <a:rect b="b" l="l" r="r" t="t"/>
              <a:pathLst>
                <a:path extrusionOk="0" h="199" w="163">
                  <a:moveTo>
                    <a:pt x="88" y="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4" y="3"/>
                    <a:pt x="0" y="6"/>
                  </a:cubicBezTo>
                  <a:cubicBezTo>
                    <a:pt x="30" y="36"/>
                    <a:pt x="49" y="78"/>
                    <a:pt x="49" y="124"/>
                  </a:cubicBezTo>
                  <a:cubicBezTo>
                    <a:pt x="49" y="199"/>
                    <a:pt x="49" y="199"/>
                    <a:pt x="49" y="199"/>
                  </a:cubicBezTo>
                  <a:cubicBezTo>
                    <a:pt x="50" y="199"/>
                    <a:pt x="50" y="199"/>
                    <a:pt x="51" y="199"/>
                  </a:cubicBezTo>
                  <a:cubicBezTo>
                    <a:pt x="112" y="199"/>
                    <a:pt x="161" y="189"/>
                    <a:pt x="163" y="176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63" y="58"/>
                    <a:pt x="132" y="16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336" name="Google Shape;336;g1a49beceb95_3_27"/>
          <p:cNvSpPr txBox="1"/>
          <p:nvPr/>
        </p:nvSpPr>
        <p:spPr>
          <a:xfrm>
            <a:off x="6960095" y="1604798"/>
            <a:ext cx="3450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zh-TW" sz="2133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</a:t>
            </a:r>
            <a:endParaRPr b="0" i="0" sz="2133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337" name="Google Shape;337;g1a49beceb95_3_27"/>
          <p:cNvGrpSpPr/>
          <p:nvPr/>
        </p:nvGrpSpPr>
        <p:grpSpPr>
          <a:xfrm>
            <a:off x="7422232" y="3557891"/>
            <a:ext cx="503393" cy="565774"/>
            <a:chOff x="279401" y="2698750"/>
            <a:chExt cx="1473201" cy="1655763"/>
          </a:xfrm>
        </p:grpSpPr>
        <p:sp>
          <p:nvSpPr>
            <p:cNvPr id="338" name="Google Shape;338;g1a49beceb95_3_27"/>
            <p:cNvSpPr/>
            <p:nvPr/>
          </p:nvSpPr>
          <p:spPr>
            <a:xfrm>
              <a:off x="279401" y="2884488"/>
              <a:ext cx="1473201" cy="1470025"/>
            </a:xfrm>
            <a:custGeom>
              <a:rect b="b" l="l" r="r" t="t"/>
              <a:pathLst>
                <a:path extrusionOk="0" h="501" w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39" name="Google Shape;339;g1a49beceb95_3_27"/>
            <p:cNvSpPr/>
            <p:nvPr/>
          </p:nvSpPr>
          <p:spPr>
            <a:xfrm>
              <a:off x="966788" y="3043238"/>
              <a:ext cx="96838" cy="117475"/>
            </a:xfrm>
            <a:custGeom>
              <a:rect b="b" l="l" r="r" t="t"/>
              <a:pathLst>
                <a:path extrusionOk="0" h="40" w="33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40" name="Google Shape;340;g1a49beceb95_3_27"/>
            <p:cNvSpPr/>
            <p:nvPr/>
          </p:nvSpPr>
          <p:spPr>
            <a:xfrm>
              <a:off x="966788" y="4079875"/>
              <a:ext cx="96838" cy="115888"/>
            </a:xfrm>
            <a:custGeom>
              <a:rect b="b" l="l" r="r" t="t"/>
              <a:pathLst>
                <a:path extrusionOk="0" h="40" w="33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41" name="Google Shape;341;g1a49beceb95_3_27"/>
            <p:cNvSpPr/>
            <p:nvPr/>
          </p:nvSpPr>
          <p:spPr>
            <a:xfrm>
              <a:off x="434976" y="3571875"/>
              <a:ext cx="120650" cy="96838"/>
            </a:xfrm>
            <a:custGeom>
              <a:rect b="b" l="l" r="r" t="t"/>
              <a:pathLst>
                <a:path extrusionOk="0" h="33" w="41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42" name="Google Shape;342;g1a49beceb95_3_27"/>
            <p:cNvSpPr/>
            <p:nvPr/>
          </p:nvSpPr>
          <p:spPr>
            <a:xfrm>
              <a:off x="1474788" y="3571875"/>
              <a:ext cx="119063" cy="96838"/>
            </a:xfrm>
            <a:custGeom>
              <a:rect b="b" l="l" r="r" t="t"/>
              <a:pathLst>
                <a:path extrusionOk="0" h="33" w="40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43" name="Google Shape;343;g1a49beceb95_3_27"/>
            <p:cNvSpPr/>
            <p:nvPr/>
          </p:nvSpPr>
          <p:spPr>
            <a:xfrm>
              <a:off x="925513" y="3532188"/>
              <a:ext cx="176100" cy="174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44" name="Google Shape;344;g1a49beceb95_3_27"/>
            <p:cNvSpPr/>
            <p:nvPr/>
          </p:nvSpPr>
          <p:spPr>
            <a:xfrm>
              <a:off x="652463" y="3254375"/>
              <a:ext cx="723900" cy="730250"/>
            </a:xfrm>
            <a:custGeom>
              <a:rect b="b" l="l" r="r" t="t"/>
              <a:pathLst>
                <a:path extrusionOk="0" h="249" w="246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45" name="Google Shape;345;g1a49beceb95_3_27"/>
            <p:cNvSpPr/>
            <p:nvPr/>
          </p:nvSpPr>
          <p:spPr>
            <a:xfrm>
              <a:off x="935038" y="2698750"/>
              <a:ext cx="158750" cy="158750"/>
            </a:xfrm>
            <a:custGeom>
              <a:rect b="b" l="l" r="r" t="t"/>
              <a:pathLst>
                <a:path extrusionOk="0" h="54" w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46" name="Google Shape;346;g1a49beceb95_3_27"/>
          <p:cNvGrpSpPr/>
          <p:nvPr/>
        </p:nvGrpSpPr>
        <p:grpSpPr>
          <a:xfrm>
            <a:off x="6580566" y="4945380"/>
            <a:ext cx="600773" cy="464605"/>
            <a:chOff x="3175" y="747713"/>
            <a:chExt cx="1751013" cy="1354138"/>
          </a:xfrm>
        </p:grpSpPr>
        <p:sp>
          <p:nvSpPr>
            <p:cNvPr id="347" name="Google Shape;347;g1a49beceb95_3_27"/>
            <p:cNvSpPr/>
            <p:nvPr/>
          </p:nvSpPr>
          <p:spPr>
            <a:xfrm>
              <a:off x="3175" y="747713"/>
              <a:ext cx="1308100" cy="854075"/>
            </a:xfrm>
            <a:custGeom>
              <a:rect b="b" l="l" r="r" t="t"/>
              <a:pathLst>
                <a:path extrusionOk="0" h="299" w="458">
                  <a:moveTo>
                    <a:pt x="357" y="8"/>
                  </a:moveTo>
                  <a:cubicBezTo>
                    <a:pt x="288" y="0"/>
                    <a:pt x="191" y="50"/>
                    <a:pt x="184" y="54"/>
                  </a:cubicBezTo>
                  <a:cubicBezTo>
                    <a:pt x="176" y="58"/>
                    <a:pt x="77" y="103"/>
                    <a:pt x="40" y="161"/>
                  </a:cubicBezTo>
                  <a:cubicBezTo>
                    <a:pt x="0" y="225"/>
                    <a:pt x="34" y="276"/>
                    <a:pt x="35" y="277"/>
                  </a:cubicBezTo>
                  <a:cubicBezTo>
                    <a:pt x="35" y="278"/>
                    <a:pt x="36" y="278"/>
                    <a:pt x="36" y="279"/>
                  </a:cubicBezTo>
                  <a:cubicBezTo>
                    <a:pt x="47" y="295"/>
                    <a:pt x="69" y="299"/>
                    <a:pt x="85" y="288"/>
                  </a:cubicBezTo>
                  <a:cubicBezTo>
                    <a:pt x="133" y="256"/>
                    <a:pt x="133" y="256"/>
                    <a:pt x="133" y="256"/>
                  </a:cubicBezTo>
                  <a:cubicBezTo>
                    <a:pt x="149" y="245"/>
                    <a:pt x="153" y="223"/>
                    <a:pt x="142" y="207"/>
                  </a:cubicBezTo>
                  <a:cubicBezTo>
                    <a:pt x="138" y="201"/>
                    <a:pt x="133" y="197"/>
                    <a:pt x="128" y="195"/>
                  </a:cubicBezTo>
                  <a:cubicBezTo>
                    <a:pt x="111" y="157"/>
                    <a:pt x="200" y="117"/>
                    <a:pt x="211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112"/>
                    <a:pt x="211" y="112"/>
                    <a:pt x="212" y="112"/>
                  </a:cubicBezTo>
                  <a:cubicBezTo>
                    <a:pt x="212" y="112"/>
                    <a:pt x="212" y="112"/>
                    <a:pt x="212" y="112"/>
                  </a:cubicBezTo>
                  <a:cubicBezTo>
                    <a:pt x="212" y="112"/>
                    <a:pt x="212" y="112"/>
                    <a:pt x="212" y="112"/>
                  </a:cubicBezTo>
                  <a:cubicBezTo>
                    <a:pt x="223" y="106"/>
                    <a:pt x="310" y="61"/>
                    <a:pt x="329" y="97"/>
                  </a:cubicBezTo>
                  <a:cubicBezTo>
                    <a:pt x="328" y="103"/>
                    <a:pt x="328" y="109"/>
                    <a:pt x="330" y="116"/>
                  </a:cubicBezTo>
                  <a:cubicBezTo>
                    <a:pt x="335" y="134"/>
                    <a:pt x="355" y="145"/>
                    <a:pt x="374" y="139"/>
                  </a:cubicBezTo>
                  <a:cubicBezTo>
                    <a:pt x="429" y="121"/>
                    <a:pt x="429" y="121"/>
                    <a:pt x="429" y="121"/>
                  </a:cubicBezTo>
                  <a:cubicBezTo>
                    <a:pt x="447" y="116"/>
                    <a:pt x="458" y="96"/>
                    <a:pt x="452" y="77"/>
                  </a:cubicBezTo>
                  <a:cubicBezTo>
                    <a:pt x="452" y="76"/>
                    <a:pt x="451" y="76"/>
                    <a:pt x="451" y="75"/>
                  </a:cubicBezTo>
                  <a:cubicBezTo>
                    <a:pt x="451" y="74"/>
                    <a:pt x="432" y="15"/>
                    <a:pt x="35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48" name="Google Shape;348;g1a49beceb95_3_27"/>
            <p:cNvSpPr/>
            <p:nvPr/>
          </p:nvSpPr>
          <p:spPr>
            <a:xfrm>
              <a:off x="180975" y="1273176"/>
              <a:ext cx="1270000" cy="828675"/>
            </a:xfrm>
            <a:custGeom>
              <a:rect b="b" l="l" r="r" t="t"/>
              <a:pathLst>
                <a:path extrusionOk="0" h="290" w="445">
                  <a:moveTo>
                    <a:pt x="445" y="230"/>
                  </a:moveTo>
                  <a:cubicBezTo>
                    <a:pt x="445" y="224"/>
                    <a:pt x="444" y="218"/>
                    <a:pt x="442" y="213"/>
                  </a:cubicBezTo>
                  <a:cubicBezTo>
                    <a:pt x="433" y="184"/>
                    <a:pt x="397" y="165"/>
                    <a:pt x="397" y="165"/>
                  </a:cubicBezTo>
                  <a:cubicBezTo>
                    <a:pt x="325" y="114"/>
                    <a:pt x="314" y="77"/>
                    <a:pt x="313" y="55"/>
                  </a:cubicBezTo>
                  <a:cubicBezTo>
                    <a:pt x="313" y="54"/>
                    <a:pt x="313" y="54"/>
                    <a:pt x="313" y="53"/>
                  </a:cubicBezTo>
                  <a:cubicBezTo>
                    <a:pt x="313" y="26"/>
                    <a:pt x="313" y="26"/>
                    <a:pt x="313" y="26"/>
                  </a:cubicBezTo>
                  <a:cubicBezTo>
                    <a:pt x="313" y="12"/>
                    <a:pt x="302" y="0"/>
                    <a:pt x="288" y="0"/>
                  </a:cubicBezTo>
                  <a:cubicBezTo>
                    <a:pt x="274" y="0"/>
                    <a:pt x="262" y="12"/>
                    <a:pt x="262" y="26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20" y="42"/>
                    <a:pt x="193" y="34"/>
                    <a:pt x="183" y="30"/>
                  </a:cubicBezTo>
                  <a:cubicBezTo>
                    <a:pt x="183" y="26"/>
                    <a:pt x="183" y="26"/>
                    <a:pt x="183" y="26"/>
                  </a:cubicBezTo>
                  <a:cubicBezTo>
                    <a:pt x="183" y="12"/>
                    <a:pt x="172" y="0"/>
                    <a:pt x="157" y="0"/>
                  </a:cubicBezTo>
                  <a:cubicBezTo>
                    <a:pt x="143" y="0"/>
                    <a:pt x="132" y="12"/>
                    <a:pt x="132" y="2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2" y="47"/>
                    <a:pt x="132" y="48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1" y="73"/>
                    <a:pt x="122" y="113"/>
                    <a:pt x="48" y="165"/>
                  </a:cubicBezTo>
                  <a:cubicBezTo>
                    <a:pt x="48" y="165"/>
                    <a:pt x="11" y="184"/>
                    <a:pt x="3" y="213"/>
                  </a:cubicBezTo>
                  <a:cubicBezTo>
                    <a:pt x="1" y="218"/>
                    <a:pt x="0" y="224"/>
                    <a:pt x="0" y="230"/>
                  </a:cubicBezTo>
                  <a:cubicBezTo>
                    <a:pt x="0" y="231"/>
                    <a:pt x="0" y="232"/>
                    <a:pt x="0" y="234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85"/>
                    <a:pt x="6" y="290"/>
                    <a:pt x="12" y="290"/>
                  </a:cubicBezTo>
                  <a:cubicBezTo>
                    <a:pt x="433" y="290"/>
                    <a:pt x="433" y="290"/>
                    <a:pt x="433" y="290"/>
                  </a:cubicBezTo>
                  <a:cubicBezTo>
                    <a:pt x="439" y="290"/>
                    <a:pt x="445" y="285"/>
                    <a:pt x="445" y="278"/>
                  </a:cubicBezTo>
                  <a:cubicBezTo>
                    <a:pt x="445" y="234"/>
                    <a:pt x="445" y="234"/>
                    <a:pt x="445" y="234"/>
                  </a:cubicBezTo>
                  <a:cubicBezTo>
                    <a:pt x="445" y="234"/>
                    <a:pt x="445" y="234"/>
                    <a:pt x="445" y="234"/>
                  </a:cubicBezTo>
                  <a:cubicBezTo>
                    <a:pt x="445" y="232"/>
                    <a:pt x="445" y="231"/>
                    <a:pt x="445" y="230"/>
                  </a:cubicBezTo>
                  <a:close/>
                  <a:moveTo>
                    <a:pt x="181" y="240"/>
                  </a:moveTo>
                  <a:cubicBezTo>
                    <a:pt x="181" y="244"/>
                    <a:pt x="179" y="246"/>
                    <a:pt x="175" y="246"/>
                  </a:cubicBezTo>
                  <a:cubicBezTo>
                    <a:pt x="153" y="246"/>
                    <a:pt x="153" y="246"/>
                    <a:pt x="153" y="246"/>
                  </a:cubicBezTo>
                  <a:cubicBezTo>
                    <a:pt x="149" y="246"/>
                    <a:pt x="146" y="244"/>
                    <a:pt x="146" y="240"/>
                  </a:cubicBezTo>
                  <a:cubicBezTo>
                    <a:pt x="146" y="218"/>
                    <a:pt x="146" y="218"/>
                    <a:pt x="146" y="218"/>
                  </a:cubicBezTo>
                  <a:cubicBezTo>
                    <a:pt x="146" y="214"/>
                    <a:pt x="149" y="211"/>
                    <a:pt x="153" y="211"/>
                  </a:cubicBezTo>
                  <a:cubicBezTo>
                    <a:pt x="175" y="211"/>
                    <a:pt x="175" y="211"/>
                    <a:pt x="175" y="211"/>
                  </a:cubicBezTo>
                  <a:cubicBezTo>
                    <a:pt x="179" y="211"/>
                    <a:pt x="181" y="214"/>
                    <a:pt x="181" y="218"/>
                  </a:cubicBezTo>
                  <a:lnTo>
                    <a:pt x="181" y="240"/>
                  </a:lnTo>
                  <a:close/>
                  <a:moveTo>
                    <a:pt x="181" y="187"/>
                  </a:moveTo>
                  <a:cubicBezTo>
                    <a:pt x="181" y="190"/>
                    <a:pt x="179" y="193"/>
                    <a:pt x="175" y="193"/>
                  </a:cubicBezTo>
                  <a:cubicBezTo>
                    <a:pt x="153" y="193"/>
                    <a:pt x="153" y="193"/>
                    <a:pt x="153" y="193"/>
                  </a:cubicBezTo>
                  <a:cubicBezTo>
                    <a:pt x="149" y="193"/>
                    <a:pt x="146" y="190"/>
                    <a:pt x="146" y="187"/>
                  </a:cubicBezTo>
                  <a:cubicBezTo>
                    <a:pt x="146" y="164"/>
                    <a:pt x="146" y="164"/>
                    <a:pt x="146" y="164"/>
                  </a:cubicBezTo>
                  <a:cubicBezTo>
                    <a:pt x="146" y="161"/>
                    <a:pt x="149" y="158"/>
                    <a:pt x="153" y="158"/>
                  </a:cubicBezTo>
                  <a:cubicBezTo>
                    <a:pt x="175" y="158"/>
                    <a:pt x="175" y="158"/>
                    <a:pt x="175" y="158"/>
                  </a:cubicBezTo>
                  <a:cubicBezTo>
                    <a:pt x="179" y="158"/>
                    <a:pt x="181" y="161"/>
                    <a:pt x="181" y="164"/>
                  </a:cubicBezTo>
                  <a:lnTo>
                    <a:pt x="181" y="187"/>
                  </a:lnTo>
                  <a:close/>
                  <a:moveTo>
                    <a:pt x="181" y="134"/>
                  </a:moveTo>
                  <a:cubicBezTo>
                    <a:pt x="181" y="137"/>
                    <a:pt x="179" y="140"/>
                    <a:pt x="175" y="140"/>
                  </a:cubicBezTo>
                  <a:cubicBezTo>
                    <a:pt x="153" y="140"/>
                    <a:pt x="153" y="140"/>
                    <a:pt x="153" y="140"/>
                  </a:cubicBezTo>
                  <a:cubicBezTo>
                    <a:pt x="149" y="140"/>
                    <a:pt x="146" y="137"/>
                    <a:pt x="146" y="134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146" y="108"/>
                    <a:pt x="149" y="105"/>
                    <a:pt x="153" y="105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9" y="105"/>
                    <a:pt x="181" y="108"/>
                    <a:pt x="181" y="111"/>
                  </a:cubicBezTo>
                  <a:lnTo>
                    <a:pt x="181" y="134"/>
                  </a:lnTo>
                  <a:close/>
                  <a:moveTo>
                    <a:pt x="240" y="240"/>
                  </a:moveTo>
                  <a:cubicBezTo>
                    <a:pt x="240" y="244"/>
                    <a:pt x="237" y="246"/>
                    <a:pt x="234" y="246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08" y="246"/>
                    <a:pt x="205" y="244"/>
                    <a:pt x="205" y="240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5" y="214"/>
                    <a:pt x="208" y="211"/>
                    <a:pt x="211" y="211"/>
                  </a:cubicBezTo>
                  <a:cubicBezTo>
                    <a:pt x="234" y="211"/>
                    <a:pt x="234" y="211"/>
                    <a:pt x="234" y="211"/>
                  </a:cubicBezTo>
                  <a:cubicBezTo>
                    <a:pt x="237" y="211"/>
                    <a:pt x="240" y="214"/>
                    <a:pt x="240" y="218"/>
                  </a:cubicBezTo>
                  <a:lnTo>
                    <a:pt x="240" y="240"/>
                  </a:lnTo>
                  <a:close/>
                  <a:moveTo>
                    <a:pt x="240" y="187"/>
                  </a:moveTo>
                  <a:cubicBezTo>
                    <a:pt x="240" y="190"/>
                    <a:pt x="237" y="193"/>
                    <a:pt x="234" y="193"/>
                  </a:cubicBezTo>
                  <a:cubicBezTo>
                    <a:pt x="211" y="193"/>
                    <a:pt x="211" y="193"/>
                    <a:pt x="211" y="193"/>
                  </a:cubicBezTo>
                  <a:cubicBezTo>
                    <a:pt x="208" y="193"/>
                    <a:pt x="205" y="190"/>
                    <a:pt x="205" y="187"/>
                  </a:cubicBezTo>
                  <a:cubicBezTo>
                    <a:pt x="205" y="164"/>
                    <a:pt x="205" y="164"/>
                    <a:pt x="205" y="164"/>
                  </a:cubicBezTo>
                  <a:cubicBezTo>
                    <a:pt x="205" y="161"/>
                    <a:pt x="208" y="158"/>
                    <a:pt x="211" y="158"/>
                  </a:cubicBezTo>
                  <a:cubicBezTo>
                    <a:pt x="234" y="158"/>
                    <a:pt x="234" y="158"/>
                    <a:pt x="234" y="158"/>
                  </a:cubicBezTo>
                  <a:cubicBezTo>
                    <a:pt x="237" y="158"/>
                    <a:pt x="240" y="161"/>
                    <a:pt x="240" y="164"/>
                  </a:cubicBezTo>
                  <a:lnTo>
                    <a:pt x="240" y="187"/>
                  </a:lnTo>
                  <a:close/>
                  <a:moveTo>
                    <a:pt x="240" y="134"/>
                  </a:moveTo>
                  <a:cubicBezTo>
                    <a:pt x="240" y="137"/>
                    <a:pt x="237" y="140"/>
                    <a:pt x="234" y="140"/>
                  </a:cubicBezTo>
                  <a:cubicBezTo>
                    <a:pt x="211" y="140"/>
                    <a:pt x="211" y="140"/>
                    <a:pt x="211" y="140"/>
                  </a:cubicBezTo>
                  <a:cubicBezTo>
                    <a:pt x="208" y="140"/>
                    <a:pt x="205" y="137"/>
                    <a:pt x="205" y="134"/>
                  </a:cubicBezTo>
                  <a:cubicBezTo>
                    <a:pt x="205" y="111"/>
                    <a:pt x="205" y="111"/>
                    <a:pt x="205" y="111"/>
                  </a:cubicBezTo>
                  <a:cubicBezTo>
                    <a:pt x="205" y="108"/>
                    <a:pt x="208" y="105"/>
                    <a:pt x="211" y="105"/>
                  </a:cubicBezTo>
                  <a:cubicBezTo>
                    <a:pt x="234" y="105"/>
                    <a:pt x="234" y="105"/>
                    <a:pt x="234" y="105"/>
                  </a:cubicBezTo>
                  <a:cubicBezTo>
                    <a:pt x="237" y="105"/>
                    <a:pt x="240" y="108"/>
                    <a:pt x="240" y="111"/>
                  </a:cubicBezTo>
                  <a:lnTo>
                    <a:pt x="240" y="134"/>
                  </a:lnTo>
                  <a:close/>
                  <a:moveTo>
                    <a:pt x="298" y="240"/>
                  </a:moveTo>
                  <a:cubicBezTo>
                    <a:pt x="298" y="244"/>
                    <a:pt x="296" y="246"/>
                    <a:pt x="292" y="246"/>
                  </a:cubicBezTo>
                  <a:cubicBezTo>
                    <a:pt x="269" y="246"/>
                    <a:pt x="269" y="246"/>
                    <a:pt x="269" y="246"/>
                  </a:cubicBezTo>
                  <a:cubicBezTo>
                    <a:pt x="266" y="246"/>
                    <a:pt x="263" y="244"/>
                    <a:pt x="263" y="240"/>
                  </a:cubicBezTo>
                  <a:cubicBezTo>
                    <a:pt x="263" y="218"/>
                    <a:pt x="263" y="218"/>
                    <a:pt x="263" y="218"/>
                  </a:cubicBezTo>
                  <a:cubicBezTo>
                    <a:pt x="263" y="214"/>
                    <a:pt x="266" y="211"/>
                    <a:pt x="269" y="211"/>
                  </a:cubicBezTo>
                  <a:cubicBezTo>
                    <a:pt x="292" y="211"/>
                    <a:pt x="292" y="211"/>
                    <a:pt x="292" y="211"/>
                  </a:cubicBezTo>
                  <a:cubicBezTo>
                    <a:pt x="296" y="211"/>
                    <a:pt x="298" y="214"/>
                    <a:pt x="298" y="218"/>
                  </a:cubicBezTo>
                  <a:lnTo>
                    <a:pt x="298" y="240"/>
                  </a:lnTo>
                  <a:close/>
                  <a:moveTo>
                    <a:pt x="298" y="187"/>
                  </a:moveTo>
                  <a:cubicBezTo>
                    <a:pt x="298" y="190"/>
                    <a:pt x="296" y="193"/>
                    <a:pt x="292" y="193"/>
                  </a:cubicBezTo>
                  <a:cubicBezTo>
                    <a:pt x="269" y="193"/>
                    <a:pt x="269" y="193"/>
                    <a:pt x="269" y="193"/>
                  </a:cubicBezTo>
                  <a:cubicBezTo>
                    <a:pt x="266" y="193"/>
                    <a:pt x="263" y="190"/>
                    <a:pt x="263" y="187"/>
                  </a:cubicBezTo>
                  <a:cubicBezTo>
                    <a:pt x="263" y="164"/>
                    <a:pt x="263" y="164"/>
                    <a:pt x="263" y="164"/>
                  </a:cubicBezTo>
                  <a:cubicBezTo>
                    <a:pt x="263" y="161"/>
                    <a:pt x="266" y="158"/>
                    <a:pt x="269" y="158"/>
                  </a:cubicBezTo>
                  <a:cubicBezTo>
                    <a:pt x="292" y="158"/>
                    <a:pt x="292" y="158"/>
                    <a:pt x="292" y="158"/>
                  </a:cubicBezTo>
                  <a:cubicBezTo>
                    <a:pt x="296" y="158"/>
                    <a:pt x="298" y="161"/>
                    <a:pt x="298" y="164"/>
                  </a:cubicBezTo>
                  <a:lnTo>
                    <a:pt x="298" y="187"/>
                  </a:lnTo>
                  <a:close/>
                  <a:moveTo>
                    <a:pt x="298" y="134"/>
                  </a:moveTo>
                  <a:cubicBezTo>
                    <a:pt x="298" y="137"/>
                    <a:pt x="296" y="140"/>
                    <a:pt x="292" y="140"/>
                  </a:cubicBezTo>
                  <a:cubicBezTo>
                    <a:pt x="269" y="140"/>
                    <a:pt x="269" y="140"/>
                    <a:pt x="269" y="140"/>
                  </a:cubicBezTo>
                  <a:cubicBezTo>
                    <a:pt x="266" y="140"/>
                    <a:pt x="263" y="137"/>
                    <a:pt x="263" y="134"/>
                  </a:cubicBezTo>
                  <a:cubicBezTo>
                    <a:pt x="263" y="111"/>
                    <a:pt x="263" y="111"/>
                    <a:pt x="263" y="111"/>
                  </a:cubicBezTo>
                  <a:cubicBezTo>
                    <a:pt x="263" y="108"/>
                    <a:pt x="266" y="105"/>
                    <a:pt x="269" y="105"/>
                  </a:cubicBezTo>
                  <a:cubicBezTo>
                    <a:pt x="292" y="105"/>
                    <a:pt x="292" y="105"/>
                    <a:pt x="292" y="105"/>
                  </a:cubicBezTo>
                  <a:cubicBezTo>
                    <a:pt x="296" y="105"/>
                    <a:pt x="298" y="108"/>
                    <a:pt x="298" y="111"/>
                  </a:cubicBezTo>
                  <a:lnTo>
                    <a:pt x="298" y="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49" name="Google Shape;349;g1a49beceb95_3_27"/>
            <p:cNvSpPr/>
            <p:nvPr/>
          </p:nvSpPr>
          <p:spPr>
            <a:xfrm>
              <a:off x="1165225" y="1162051"/>
              <a:ext cx="157163" cy="150813"/>
            </a:xfrm>
            <a:custGeom>
              <a:rect b="b" l="l" r="r" t="t"/>
              <a:pathLst>
                <a:path extrusionOk="0" h="95" w="99">
                  <a:moveTo>
                    <a:pt x="31" y="95"/>
                  </a:moveTo>
                  <a:lnTo>
                    <a:pt x="0" y="0"/>
                  </a:lnTo>
                  <a:lnTo>
                    <a:pt x="99" y="39"/>
                  </a:lnTo>
                  <a:lnTo>
                    <a:pt x="31" y="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50" name="Google Shape;350;g1a49beceb95_3_27"/>
            <p:cNvSpPr/>
            <p:nvPr/>
          </p:nvSpPr>
          <p:spPr>
            <a:xfrm>
              <a:off x="1162050" y="1155701"/>
              <a:ext cx="592138" cy="409575"/>
            </a:xfrm>
            <a:custGeom>
              <a:rect b="b" l="l" r="r" t="t"/>
              <a:pathLst>
                <a:path extrusionOk="0" h="143" w="207">
                  <a:moveTo>
                    <a:pt x="104" y="0"/>
                  </a:moveTo>
                  <a:cubicBezTo>
                    <a:pt x="47" y="0"/>
                    <a:pt x="0" y="32"/>
                    <a:pt x="0" y="71"/>
                  </a:cubicBezTo>
                  <a:cubicBezTo>
                    <a:pt x="0" y="111"/>
                    <a:pt x="47" y="143"/>
                    <a:pt x="104" y="143"/>
                  </a:cubicBezTo>
                  <a:cubicBezTo>
                    <a:pt x="161" y="143"/>
                    <a:pt x="207" y="111"/>
                    <a:pt x="207" y="71"/>
                  </a:cubicBezTo>
                  <a:cubicBezTo>
                    <a:pt x="207" y="32"/>
                    <a:pt x="161" y="0"/>
                    <a:pt x="104" y="0"/>
                  </a:cubicBezTo>
                  <a:close/>
                  <a:moveTo>
                    <a:pt x="54" y="85"/>
                  </a:moveTo>
                  <a:cubicBezTo>
                    <a:pt x="46" y="85"/>
                    <a:pt x="40" y="79"/>
                    <a:pt x="40" y="71"/>
                  </a:cubicBezTo>
                  <a:cubicBezTo>
                    <a:pt x="40" y="64"/>
                    <a:pt x="46" y="57"/>
                    <a:pt x="54" y="57"/>
                  </a:cubicBezTo>
                  <a:cubicBezTo>
                    <a:pt x="62" y="57"/>
                    <a:pt x="68" y="64"/>
                    <a:pt x="68" y="71"/>
                  </a:cubicBezTo>
                  <a:cubicBezTo>
                    <a:pt x="68" y="79"/>
                    <a:pt x="62" y="85"/>
                    <a:pt x="54" y="85"/>
                  </a:cubicBezTo>
                  <a:close/>
                  <a:moveTo>
                    <a:pt x="104" y="85"/>
                  </a:moveTo>
                  <a:cubicBezTo>
                    <a:pt x="96" y="85"/>
                    <a:pt x="90" y="79"/>
                    <a:pt x="90" y="71"/>
                  </a:cubicBezTo>
                  <a:cubicBezTo>
                    <a:pt x="90" y="64"/>
                    <a:pt x="96" y="57"/>
                    <a:pt x="104" y="57"/>
                  </a:cubicBezTo>
                  <a:cubicBezTo>
                    <a:pt x="112" y="57"/>
                    <a:pt x="118" y="64"/>
                    <a:pt x="118" y="71"/>
                  </a:cubicBezTo>
                  <a:cubicBezTo>
                    <a:pt x="118" y="79"/>
                    <a:pt x="112" y="85"/>
                    <a:pt x="104" y="85"/>
                  </a:cubicBezTo>
                  <a:close/>
                  <a:moveTo>
                    <a:pt x="154" y="85"/>
                  </a:moveTo>
                  <a:cubicBezTo>
                    <a:pt x="146" y="85"/>
                    <a:pt x="140" y="79"/>
                    <a:pt x="140" y="71"/>
                  </a:cubicBezTo>
                  <a:cubicBezTo>
                    <a:pt x="140" y="64"/>
                    <a:pt x="146" y="57"/>
                    <a:pt x="154" y="57"/>
                  </a:cubicBezTo>
                  <a:cubicBezTo>
                    <a:pt x="162" y="57"/>
                    <a:pt x="168" y="64"/>
                    <a:pt x="168" y="71"/>
                  </a:cubicBezTo>
                  <a:cubicBezTo>
                    <a:pt x="168" y="79"/>
                    <a:pt x="162" y="85"/>
                    <a:pt x="154" y="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351" name="Google Shape;351;g1a49beceb95_3_27"/>
          <p:cNvSpPr txBox="1"/>
          <p:nvPr/>
        </p:nvSpPr>
        <p:spPr>
          <a:xfrm>
            <a:off x="6864086" y="4372230"/>
            <a:ext cx="505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zh-TW" sz="2133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04</a:t>
            </a:r>
            <a:endParaRPr b="0" i="0" sz="2133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2" name="Google Shape;352;g1a49beceb95_3_27"/>
          <p:cNvSpPr txBox="1"/>
          <p:nvPr/>
        </p:nvSpPr>
        <p:spPr>
          <a:xfrm>
            <a:off x="719287" y="644210"/>
            <a:ext cx="339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>
                <a:solidFill>
                  <a:srgbClr val="2B3E5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影片DEMO</a:t>
            </a:r>
            <a:endParaRPr b="0" i="0" sz="3200" u="none" cap="none" strike="noStrike">
              <a:solidFill>
                <a:srgbClr val="2B3E5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53" name="Google Shape;353;g1a49beceb95_3_27" title="Produce 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9250" y="558325"/>
            <a:ext cx="7888300" cy="59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a49beceb95_3_2"/>
          <p:cNvSpPr/>
          <p:nvPr/>
        </p:nvSpPr>
        <p:spPr>
          <a:xfrm>
            <a:off x="4751851" y="1604797"/>
            <a:ext cx="2496300" cy="21858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2B3E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結論</a:t>
            </a:r>
            <a:endParaRPr b="0" i="0" sz="28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60" name="Google Shape;360;g1a49beceb95_3_2"/>
          <p:cNvSpPr/>
          <p:nvPr/>
        </p:nvSpPr>
        <p:spPr>
          <a:xfrm>
            <a:off x="6483819" y="3263650"/>
            <a:ext cx="956400" cy="8373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2B3E54"/>
          </a:solidFill>
          <a:ln cap="flat" cmpd="sng" w="158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61" name="Google Shape;361;g1a49beceb95_3_2"/>
          <p:cNvSpPr txBox="1"/>
          <p:nvPr/>
        </p:nvSpPr>
        <p:spPr>
          <a:xfrm>
            <a:off x="6563862" y="3351277"/>
            <a:ext cx="7584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Arial"/>
              <a:buNone/>
            </a:pPr>
            <a:r>
              <a:rPr b="0" i="0" lang="zh-TW" sz="3733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</a:t>
            </a:r>
            <a:r>
              <a:rPr lang="zh-TW" sz="3733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 b="0" i="0" sz="3733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a49beceb95_3_14"/>
          <p:cNvSpPr txBox="1"/>
          <p:nvPr/>
        </p:nvSpPr>
        <p:spPr>
          <a:xfrm>
            <a:off x="1334250" y="1462875"/>
            <a:ext cx="524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優化停車格準確度</a:t>
            </a:r>
            <a:endParaRPr b="0" i="0" sz="21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67" name="Google Shape;367;g1a49beceb95_3_14"/>
          <p:cNvPicPr preferRelativeResize="0"/>
          <p:nvPr/>
        </p:nvPicPr>
        <p:blipFill rotWithShape="1">
          <a:blip r:embed="rId3">
            <a:alphaModFix/>
          </a:blip>
          <a:srcRect b="0" l="6680" r="-6680" t="0"/>
          <a:stretch/>
        </p:blipFill>
        <p:spPr>
          <a:xfrm>
            <a:off x="7265825" y="2330675"/>
            <a:ext cx="3852925" cy="33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1a49beceb95_3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450" y="2218750"/>
            <a:ext cx="5620200" cy="4133449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g1a49beceb95_3_14"/>
          <p:cNvSpPr txBox="1"/>
          <p:nvPr/>
        </p:nvSpPr>
        <p:spPr>
          <a:xfrm>
            <a:off x="7577050" y="1462875"/>
            <a:ext cx="825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增加</a:t>
            </a:r>
            <a:r>
              <a:rPr lang="zh-TW" sz="32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行人</a:t>
            </a:r>
            <a:endParaRPr sz="1800"/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/>
          <p:nvPr/>
        </p:nvSpPr>
        <p:spPr>
          <a:xfrm>
            <a:off x="3605348" y="2551611"/>
            <a:ext cx="46986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zh-TW" sz="8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感謝觀看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/>
          <p:nvPr/>
        </p:nvSpPr>
        <p:spPr>
          <a:xfrm>
            <a:off x="2255574" y="2216880"/>
            <a:ext cx="2496300" cy="21858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2B3E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3987541" y="3875733"/>
            <a:ext cx="956400" cy="8373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2B3E54"/>
          </a:solidFill>
          <a:ln cap="flat" cmpd="sng" w="158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2543605" y="2647386"/>
            <a:ext cx="19779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33"/>
              <a:buFont typeface="Arial"/>
              <a:buNone/>
            </a:pPr>
            <a:r>
              <a:rPr b="1" i="0" lang="zh-TW" sz="5333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大綱</a:t>
            </a:r>
            <a:endParaRPr b="1" i="0" sz="5333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2598621" y="3473148"/>
            <a:ext cx="1961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7"/>
              <a:buFont typeface="Arial"/>
              <a:buNone/>
            </a:pPr>
            <a:r>
              <a:rPr b="0" i="0" lang="zh-TW" sz="2267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CONTENTS</a:t>
            </a:r>
            <a:endParaRPr b="0" i="0" sz="2267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6552952" y="1702633"/>
            <a:ext cx="4179300" cy="591600"/>
          </a:xfrm>
          <a:prstGeom prst="roundRect">
            <a:avLst>
              <a:gd fmla="val 16667" name="adj"/>
            </a:avLst>
          </a:prstGeom>
          <a:solidFill>
            <a:srgbClr val="2B3E54"/>
          </a:solidFill>
          <a:ln>
            <a:noFill/>
          </a:ln>
        </p:spPr>
        <p:txBody>
          <a:bodyPr anchorCtr="0" anchor="ctr" bIns="81300" lIns="162600" spcFirstLastPara="1" rIns="162600" wrap="square" tIns="81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6981863" y="1652525"/>
            <a:ext cx="2961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00" lIns="162600" spcFirstLastPara="1" rIns="162600" wrap="square" tIns="813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研究動機</a:t>
            </a:r>
            <a:endParaRPr b="0" i="0" sz="2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6530107" y="2754015"/>
            <a:ext cx="4179300" cy="591600"/>
          </a:xfrm>
          <a:prstGeom prst="roundRect">
            <a:avLst>
              <a:gd fmla="val 16667" name="adj"/>
            </a:avLst>
          </a:prstGeom>
          <a:solidFill>
            <a:srgbClr val="2B3E54"/>
          </a:solidFill>
          <a:ln>
            <a:noFill/>
          </a:ln>
        </p:spPr>
        <p:txBody>
          <a:bodyPr anchorCtr="0" anchor="ctr" bIns="81300" lIns="162600" spcFirstLastPara="1" rIns="162600" wrap="square" tIns="81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7032141" y="2712035"/>
            <a:ext cx="2961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00" lIns="162600" spcFirstLastPara="1" rIns="162600" wrap="square" tIns="813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使用環境</a:t>
            </a:r>
            <a:endParaRPr b="0" i="0" sz="2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6552952" y="3670100"/>
            <a:ext cx="4179300" cy="591600"/>
          </a:xfrm>
          <a:prstGeom prst="roundRect">
            <a:avLst>
              <a:gd fmla="val 16667" name="adj"/>
            </a:avLst>
          </a:prstGeom>
          <a:solidFill>
            <a:srgbClr val="2B3E54"/>
          </a:solidFill>
          <a:ln>
            <a:noFill/>
          </a:ln>
        </p:spPr>
        <p:txBody>
          <a:bodyPr anchorCtr="0" anchor="ctr" bIns="81300" lIns="162600" spcFirstLastPara="1" rIns="162600" wrap="square" tIns="81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</a:t>
            </a:r>
            <a:r>
              <a:rPr lang="zh-TW" sz="2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成果展現</a:t>
            </a:r>
            <a:endParaRPr b="0" i="0" sz="2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6552952" y="4697587"/>
            <a:ext cx="4179300" cy="591600"/>
          </a:xfrm>
          <a:prstGeom prst="roundRect">
            <a:avLst>
              <a:gd fmla="val 16667" name="adj"/>
            </a:avLst>
          </a:prstGeom>
          <a:solidFill>
            <a:srgbClr val="2B3E54"/>
          </a:solidFill>
          <a:ln>
            <a:noFill/>
          </a:ln>
        </p:spPr>
        <p:txBody>
          <a:bodyPr anchorCtr="0" anchor="ctr" bIns="81300" lIns="162600" spcFirstLastPara="1" rIns="162600" wrap="square" tIns="81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7088984" y="4663050"/>
            <a:ext cx="36207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00" lIns="162600" spcFirstLastPara="1" rIns="162600" wrap="square" tIns="813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結論</a:t>
            </a:r>
            <a:endParaRPr sz="2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5761536" y="1702633"/>
            <a:ext cx="684000" cy="591600"/>
          </a:xfrm>
          <a:prstGeom prst="roundRect">
            <a:avLst>
              <a:gd fmla="val 16667" name="adj"/>
            </a:avLst>
          </a:prstGeom>
          <a:solidFill>
            <a:srgbClr val="2B3E54"/>
          </a:solidFill>
          <a:ln>
            <a:noFill/>
          </a:ln>
        </p:spPr>
        <p:txBody>
          <a:bodyPr anchorCtr="0" anchor="ctr" bIns="81300" lIns="162600" spcFirstLastPara="1" rIns="162600" wrap="square" tIns="81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5825410" y="1736822"/>
            <a:ext cx="70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endParaRPr b="0" i="0" sz="2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5761536" y="2758010"/>
            <a:ext cx="684000" cy="591600"/>
          </a:xfrm>
          <a:prstGeom prst="roundRect">
            <a:avLst>
              <a:gd fmla="val 16667" name="adj"/>
            </a:avLst>
          </a:prstGeom>
          <a:solidFill>
            <a:srgbClr val="2B3E54"/>
          </a:solidFill>
          <a:ln>
            <a:noFill/>
          </a:ln>
        </p:spPr>
        <p:txBody>
          <a:bodyPr anchorCtr="0" anchor="ctr" bIns="81300" lIns="162600" spcFirstLastPara="1" rIns="162600" wrap="square" tIns="81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5825410" y="2792199"/>
            <a:ext cx="70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endParaRPr b="0" i="0" sz="2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5761526" y="3641248"/>
            <a:ext cx="684000" cy="591600"/>
          </a:xfrm>
          <a:prstGeom prst="roundRect">
            <a:avLst>
              <a:gd fmla="val 16667" name="adj"/>
            </a:avLst>
          </a:prstGeom>
          <a:solidFill>
            <a:srgbClr val="2B3E54"/>
          </a:solidFill>
          <a:ln>
            <a:noFill/>
          </a:ln>
        </p:spPr>
        <p:txBody>
          <a:bodyPr anchorCtr="0" anchor="ctr" bIns="81300" lIns="162600" spcFirstLastPara="1" rIns="162600" wrap="square" tIns="81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5825400" y="3675462"/>
            <a:ext cx="70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 b="0" i="0" sz="2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5761536" y="4696626"/>
            <a:ext cx="684000" cy="591600"/>
          </a:xfrm>
          <a:prstGeom prst="roundRect">
            <a:avLst>
              <a:gd fmla="val 16667" name="adj"/>
            </a:avLst>
          </a:prstGeom>
          <a:solidFill>
            <a:srgbClr val="2B3E54"/>
          </a:solidFill>
          <a:ln>
            <a:noFill/>
          </a:ln>
        </p:spPr>
        <p:txBody>
          <a:bodyPr anchorCtr="0" anchor="ctr" bIns="81300" lIns="162600" spcFirstLastPara="1" rIns="162600" wrap="square" tIns="81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5825410" y="4753040"/>
            <a:ext cx="70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 b="0" i="0" sz="2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5210950" y="736950"/>
            <a:ext cx="214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DFDFD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/>
          <p:nvPr/>
        </p:nvSpPr>
        <p:spPr>
          <a:xfrm>
            <a:off x="4751851" y="1604797"/>
            <a:ext cx="2496300" cy="21858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2B3E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研究動機</a:t>
            </a:r>
            <a:endParaRPr b="0" i="0" sz="28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6483819" y="3263650"/>
            <a:ext cx="956400" cy="8373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2B3E54"/>
          </a:solidFill>
          <a:ln cap="flat" cmpd="sng" w="158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6563862" y="3351277"/>
            <a:ext cx="7584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Arial"/>
              <a:buNone/>
            </a:pPr>
            <a:r>
              <a:rPr b="0" i="0" lang="zh-TW" sz="3733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01</a:t>
            </a:r>
            <a:endParaRPr b="0" i="0" sz="3733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4"/>
          <p:cNvGrpSpPr/>
          <p:nvPr/>
        </p:nvGrpSpPr>
        <p:grpSpPr>
          <a:xfrm>
            <a:off x="4996953" y="2084308"/>
            <a:ext cx="545761" cy="459158"/>
            <a:chOff x="5146675" y="766763"/>
            <a:chExt cx="1590676" cy="1338263"/>
          </a:xfrm>
        </p:grpSpPr>
        <p:sp>
          <p:nvSpPr>
            <p:cNvPr id="144" name="Google Shape;144;p4"/>
            <p:cNvSpPr/>
            <p:nvPr/>
          </p:nvSpPr>
          <p:spPr>
            <a:xfrm>
              <a:off x="5675313" y="766763"/>
              <a:ext cx="533400" cy="53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511800" y="1344613"/>
              <a:ext cx="860425" cy="760413"/>
            </a:xfrm>
            <a:custGeom>
              <a:rect b="b" l="l" r="r" t="t"/>
              <a:pathLst>
                <a:path extrusionOk="0" h="266" w="301">
                  <a:moveTo>
                    <a:pt x="201" y="0"/>
                  </a:moveTo>
                  <a:cubicBezTo>
                    <a:pt x="151" y="67"/>
                    <a:pt x="151" y="67"/>
                    <a:pt x="151" y="67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42" y="21"/>
                    <a:pt x="0" y="78"/>
                    <a:pt x="0" y="144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3" y="252"/>
                    <a:pt x="69" y="266"/>
                    <a:pt x="151" y="266"/>
                  </a:cubicBezTo>
                  <a:cubicBezTo>
                    <a:pt x="232" y="266"/>
                    <a:pt x="298" y="252"/>
                    <a:pt x="301" y="235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301" y="144"/>
                    <a:pt x="301" y="144"/>
                    <a:pt x="301" y="144"/>
                  </a:cubicBezTo>
                  <a:cubicBezTo>
                    <a:pt x="301" y="78"/>
                    <a:pt x="259" y="21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5900738" y="1319213"/>
              <a:ext cx="85725" cy="50800"/>
            </a:xfrm>
            <a:custGeom>
              <a:rect b="b" l="l" r="r" t="t"/>
              <a:pathLst>
                <a:path extrusionOk="0" h="18" w="30">
                  <a:moveTo>
                    <a:pt x="30" y="1"/>
                  </a:moveTo>
                  <a:cubicBezTo>
                    <a:pt x="25" y="0"/>
                    <a:pt x="20" y="0"/>
                    <a:pt x="15" y="0"/>
                  </a:cubicBezTo>
                  <a:cubicBezTo>
                    <a:pt x="10" y="0"/>
                    <a:pt x="6" y="0"/>
                    <a:pt x="1" y="1"/>
                  </a:cubicBezTo>
                  <a:cubicBezTo>
                    <a:pt x="1" y="1"/>
                    <a:pt x="0" y="11"/>
                    <a:pt x="7" y="18"/>
                  </a:cubicBezTo>
                  <a:cubicBezTo>
                    <a:pt x="7" y="18"/>
                    <a:pt x="18" y="18"/>
                    <a:pt x="24" y="18"/>
                  </a:cubicBezTo>
                  <a:cubicBezTo>
                    <a:pt x="24" y="18"/>
                    <a:pt x="30" y="12"/>
                    <a:pt x="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5894388" y="1377951"/>
              <a:ext cx="95250" cy="130175"/>
            </a:xfrm>
            <a:custGeom>
              <a:rect b="b" l="l" r="r" t="t"/>
              <a:pathLst>
                <a:path extrusionOk="0" h="82" w="60">
                  <a:moveTo>
                    <a:pt x="15" y="0"/>
                  </a:moveTo>
                  <a:lnTo>
                    <a:pt x="47" y="0"/>
                  </a:lnTo>
                  <a:lnTo>
                    <a:pt x="60" y="47"/>
                  </a:lnTo>
                  <a:lnTo>
                    <a:pt x="31" y="82"/>
                  </a:lnTo>
                  <a:lnTo>
                    <a:pt x="0" y="4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5432425" y="1427163"/>
              <a:ext cx="71438" cy="96838"/>
            </a:xfrm>
            <a:custGeom>
              <a:rect b="b" l="l" r="r" t="t"/>
              <a:pathLst>
                <a:path extrusionOk="0" h="61" w="45">
                  <a:moveTo>
                    <a:pt x="23" y="61"/>
                  </a:moveTo>
                  <a:lnTo>
                    <a:pt x="45" y="34"/>
                  </a:lnTo>
                  <a:lnTo>
                    <a:pt x="34" y="0"/>
                  </a:lnTo>
                  <a:lnTo>
                    <a:pt x="11" y="0"/>
                  </a:lnTo>
                  <a:lnTo>
                    <a:pt x="0" y="34"/>
                  </a:lnTo>
                  <a:lnTo>
                    <a:pt x="23" y="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5146675" y="1401763"/>
              <a:ext cx="465138" cy="568325"/>
            </a:xfrm>
            <a:custGeom>
              <a:rect b="b" l="l" r="r" t="t"/>
              <a:pathLst>
                <a:path extrusionOk="0" h="199" w="163">
                  <a:moveTo>
                    <a:pt x="150" y="0"/>
                  </a:moveTo>
                  <a:cubicBezTo>
                    <a:pt x="113" y="50"/>
                    <a:pt x="113" y="50"/>
                    <a:pt x="113" y="5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31" y="16"/>
                    <a:pt x="0" y="58"/>
                    <a:pt x="0" y="108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2" y="189"/>
                    <a:pt x="52" y="199"/>
                    <a:pt x="113" y="199"/>
                  </a:cubicBezTo>
                  <a:cubicBezTo>
                    <a:pt x="113" y="199"/>
                    <a:pt x="114" y="199"/>
                    <a:pt x="114" y="199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78"/>
                    <a:pt x="133" y="36"/>
                    <a:pt x="163" y="6"/>
                  </a:cubicBezTo>
                  <a:cubicBezTo>
                    <a:pt x="159" y="3"/>
                    <a:pt x="155" y="2"/>
                    <a:pt x="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5438775" y="1381126"/>
              <a:ext cx="61913" cy="41275"/>
            </a:xfrm>
            <a:custGeom>
              <a:rect b="b" l="l" r="r" t="t"/>
              <a:pathLst>
                <a:path extrusionOk="0" h="14" w="22">
                  <a:moveTo>
                    <a:pt x="18" y="14"/>
                  </a:moveTo>
                  <a:cubicBezTo>
                    <a:pt x="18" y="14"/>
                    <a:pt x="22" y="9"/>
                    <a:pt x="22" y="1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7" y="0"/>
                    <a:pt x="4" y="0"/>
                    <a:pt x="0" y="1"/>
                  </a:cubicBezTo>
                  <a:cubicBezTo>
                    <a:pt x="0" y="1"/>
                    <a:pt x="0" y="8"/>
                    <a:pt x="5" y="14"/>
                  </a:cubicBezTo>
                  <a:cubicBezTo>
                    <a:pt x="5" y="14"/>
                    <a:pt x="13" y="14"/>
                    <a:pt x="18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5267325" y="966788"/>
              <a:ext cx="401700" cy="40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6386513" y="1381126"/>
              <a:ext cx="61913" cy="41275"/>
            </a:xfrm>
            <a:custGeom>
              <a:rect b="b" l="l" r="r" t="t"/>
              <a:pathLst>
                <a:path extrusionOk="0" h="14" w="22">
                  <a:moveTo>
                    <a:pt x="17" y="14"/>
                  </a:moveTo>
                  <a:cubicBezTo>
                    <a:pt x="17" y="14"/>
                    <a:pt x="22" y="9"/>
                    <a:pt x="22" y="1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7" y="0"/>
                    <a:pt x="4" y="0"/>
                    <a:pt x="0" y="1"/>
                  </a:cubicBezTo>
                  <a:cubicBezTo>
                    <a:pt x="0" y="1"/>
                    <a:pt x="0" y="8"/>
                    <a:pt x="5" y="14"/>
                  </a:cubicBezTo>
                  <a:cubicBezTo>
                    <a:pt x="5" y="14"/>
                    <a:pt x="13" y="14"/>
                    <a:pt x="17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6380163" y="1427163"/>
              <a:ext cx="71438" cy="96838"/>
            </a:xfrm>
            <a:custGeom>
              <a:rect b="b" l="l" r="r" t="t"/>
              <a:pathLst>
                <a:path extrusionOk="0" h="61" w="45">
                  <a:moveTo>
                    <a:pt x="24" y="61"/>
                  </a:moveTo>
                  <a:lnTo>
                    <a:pt x="45" y="34"/>
                  </a:lnTo>
                  <a:lnTo>
                    <a:pt x="34" y="0"/>
                  </a:lnTo>
                  <a:lnTo>
                    <a:pt x="11" y="0"/>
                  </a:lnTo>
                  <a:lnTo>
                    <a:pt x="0" y="34"/>
                  </a:lnTo>
                  <a:lnTo>
                    <a:pt x="24" y="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6215063" y="966788"/>
              <a:ext cx="403200" cy="40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6272213" y="1401763"/>
              <a:ext cx="465138" cy="568325"/>
            </a:xfrm>
            <a:custGeom>
              <a:rect b="b" l="l" r="r" t="t"/>
              <a:pathLst>
                <a:path extrusionOk="0" h="199" w="163">
                  <a:moveTo>
                    <a:pt x="88" y="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4" y="3"/>
                    <a:pt x="0" y="6"/>
                  </a:cubicBezTo>
                  <a:cubicBezTo>
                    <a:pt x="30" y="36"/>
                    <a:pt x="49" y="78"/>
                    <a:pt x="49" y="124"/>
                  </a:cubicBezTo>
                  <a:cubicBezTo>
                    <a:pt x="49" y="199"/>
                    <a:pt x="49" y="199"/>
                    <a:pt x="49" y="199"/>
                  </a:cubicBezTo>
                  <a:cubicBezTo>
                    <a:pt x="50" y="199"/>
                    <a:pt x="50" y="199"/>
                    <a:pt x="51" y="199"/>
                  </a:cubicBezTo>
                  <a:cubicBezTo>
                    <a:pt x="112" y="199"/>
                    <a:pt x="161" y="189"/>
                    <a:pt x="163" y="176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63" y="58"/>
                    <a:pt x="132" y="16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156" name="Google Shape;156;p4"/>
          <p:cNvSpPr txBox="1"/>
          <p:nvPr/>
        </p:nvSpPr>
        <p:spPr>
          <a:xfrm>
            <a:off x="6960095" y="1604798"/>
            <a:ext cx="3450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zh-TW" sz="2133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</a:t>
            </a:r>
            <a:endParaRPr b="0" i="0" sz="2133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57" name="Google Shape;157;p4"/>
          <p:cNvGrpSpPr/>
          <p:nvPr/>
        </p:nvGrpSpPr>
        <p:grpSpPr>
          <a:xfrm>
            <a:off x="7422232" y="3557891"/>
            <a:ext cx="503393" cy="565774"/>
            <a:chOff x="279401" y="2698750"/>
            <a:chExt cx="1473201" cy="1655763"/>
          </a:xfrm>
        </p:grpSpPr>
        <p:sp>
          <p:nvSpPr>
            <p:cNvPr id="158" name="Google Shape;158;p4"/>
            <p:cNvSpPr/>
            <p:nvPr/>
          </p:nvSpPr>
          <p:spPr>
            <a:xfrm>
              <a:off x="279401" y="2884488"/>
              <a:ext cx="1473201" cy="1470025"/>
            </a:xfrm>
            <a:custGeom>
              <a:rect b="b" l="l" r="r" t="t"/>
              <a:pathLst>
                <a:path extrusionOk="0" h="501" w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966788" y="3043238"/>
              <a:ext cx="96838" cy="117475"/>
            </a:xfrm>
            <a:custGeom>
              <a:rect b="b" l="l" r="r" t="t"/>
              <a:pathLst>
                <a:path extrusionOk="0" h="40" w="33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966788" y="4079875"/>
              <a:ext cx="96838" cy="115888"/>
            </a:xfrm>
            <a:custGeom>
              <a:rect b="b" l="l" r="r" t="t"/>
              <a:pathLst>
                <a:path extrusionOk="0" h="40" w="33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434976" y="3571875"/>
              <a:ext cx="120650" cy="96838"/>
            </a:xfrm>
            <a:custGeom>
              <a:rect b="b" l="l" r="r" t="t"/>
              <a:pathLst>
                <a:path extrusionOk="0" h="33" w="41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474788" y="3571875"/>
              <a:ext cx="119063" cy="96838"/>
            </a:xfrm>
            <a:custGeom>
              <a:rect b="b" l="l" r="r" t="t"/>
              <a:pathLst>
                <a:path extrusionOk="0" h="33" w="40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925513" y="3532188"/>
              <a:ext cx="176100" cy="174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652463" y="3254375"/>
              <a:ext cx="723900" cy="730250"/>
            </a:xfrm>
            <a:custGeom>
              <a:rect b="b" l="l" r="r" t="t"/>
              <a:pathLst>
                <a:path extrusionOk="0" h="249" w="246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935038" y="2698750"/>
              <a:ext cx="158750" cy="158750"/>
            </a:xfrm>
            <a:custGeom>
              <a:rect b="b" l="l" r="r" t="t"/>
              <a:pathLst>
                <a:path extrusionOk="0" h="54" w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66" name="Google Shape;166;p4"/>
          <p:cNvGrpSpPr/>
          <p:nvPr/>
        </p:nvGrpSpPr>
        <p:grpSpPr>
          <a:xfrm>
            <a:off x="6580566" y="4945380"/>
            <a:ext cx="600773" cy="464605"/>
            <a:chOff x="3175" y="747713"/>
            <a:chExt cx="1751013" cy="1354138"/>
          </a:xfrm>
        </p:grpSpPr>
        <p:sp>
          <p:nvSpPr>
            <p:cNvPr id="167" name="Google Shape;167;p4"/>
            <p:cNvSpPr/>
            <p:nvPr/>
          </p:nvSpPr>
          <p:spPr>
            <a:xfrm>
              <a:off x="3175" y="747713"/>
              <a:ext cx="1308100" cy="854075"/>
            </a:xfrm>
            <a:custGeom>
              <a:rect b="b" l="l" r="r" t="t"/>
              <a:pathLst>
                <a:path extrusionOk="0" h="299" w="458">
                  <a:moveTo>
                    <a:pt x="357" y="8"/>
                  </a:moveTo>
                  <a:cubicBezTo>
                    <a:pt x="288" y="0"/>
                    <a:pt x="191" y="50"/>
                    <a:pt x="184" y="54"/>
                  </a:cubicBezTo>
                  <a:cubicBezTo>
                    <a:pt x="176" y="58"/>
                    <a:pt x="77" y="103"/>
                    <a:pt x="40" y="161"/>
                  </a:cubicBezTo>
                  <a:cubicBezTo>
                    <a:pt x="0" y="225"/>
                    <a:pt x="34" y="276"/>
                    <a:pt x="35" y="277"/>
                  </a:cubicBezTo>
                  <a:cubicBezTo>
                    <a:pt x="35" y="278"/>
                    <a:pt x="36" y="278"/>
                    <a:pt x="36" y="279"/>
                  </a:cubicBezTo>
                  <a:cubicBezTo>
                    <a:pt x="47" y="295"/>
                    <a:pt x="69" y="299"/>
                    <a:pt x="85" y="288"/>
                  </a:cubicBezTo>
                  <a:cubicBezTo>
                    <a:pt x="133" y="256"/>
                    <a:pt x="133" y="256"/>
                    <a:pt x="133" y="256"/>
                  </a:cubicBezTo>
                  <a:cubicBezTo>
                    <a:pt x="149" y="245"/>
                    <a:pt x="153" y="223"/>
                    <a:pt x="142" y="207"/>
                  </a:cubicBezTo>
                  <a:cubicBezTo>
                    <a:pt x="138" y="201"/>
                    <a:pt x="133" y="197"/>
                    <a:pt x="128" y="195"/>
                  </a:cubicBezTo>
                  <a:cubicBezTo>
                    <a:pt x="111" y="157"/>
                    <a:pt x="200" y="117"/>
                    <a:pt x="211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112"/>
                    <a:pt x="211" y="112"/>
                    <a:pt x="212" y="112"/>
                  </a:cubicBezTo>
                  <a:cubicBezTo>
                    <a:pt x="212" y="112"/>
                    <a:pt x="212" y="112"/>
                    <a:pt x="212" y="112"/>
                  </a:cubicBezTo>
                  <a:cubicBezTo>
                    <a:pt x="212" y="112"/>
                    <a:pt x="212" y="112"/>
                    <a:pt x="212" y="112"/>
                  </a:cubicBezTo>
                  <a:cubicBezTo>
                    <a:pt x="223" y="106"/>
                    <a:pt x="310" y="61"/>
                    <a:pt x="329" y="97"/>
                  </a:cubicBezTo>
                  <a:cubicBezTo>
                    <a:pt x="328" y="103"/>
                    <a:pt x="328" y="109"/>
                    <a:pt x="330" y="116"/>
                  </a:cubicBezTo>
                  <a:cubicBezTo>
                    <a:pt x="335" y="134"/>
                    <a:pt x="355" y="145"/>
                    <a:pt x="374" y="139"/>
                  </a:cubicBezTo>
                  <a:cubicBezTo>
                    <a:pt x="429" y="121"/>
                    <a:pt x="429" y="121"/>
                    <a:pt x="429" y="121"/>
                  </a:cubicBezTo>
                  <a:cubicBezTo>
                    <a:pt x="447" y="116"/>
                    <a:pt x="458" y="96"/>
                    <a:pt x="452" y="77"/>
                  </a:cubicBezTo>
                  <a:cubicBezTo>
                    <a:pt x="452" y="76"/>
                    <a:pt x="451" y="76"/>
                    <a:pt x="451" y="75"/>
                  </a:cubicBezTo>
                  <a:cubicBezTo>
                    <a:pt x="451" y="74"/>
                    <a:pt x="432" y="15"/>
                    <a:pt x="35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180975" y="1273176"/>
              <a:ext cx="1270000" cy="828675"/>
            </a:xfrm>
            <a:custGeom>
              <a:rect b="b" l="l" r="r" t="t"/>
              <a:pathLst>
                <a:path extrusionOk="0" h="290" w="445">
                  <a:moveTo>
                    <a:pt x="445" y="230"/>
                  </a:moveTo>
                  <a:cubicBezTo>
                    <a:pt x="445" y="224"/>
                    <a:pt x="444" y="218"/>
                    <a:pt x="442" y="213"/>
                  </a:cubicBezTo>
                  <a:cubicBezTo>
                    <a:pt x="433" y="184"/>
                    <a:pt x="397" y="165"/>
                    <a:pt x="397" y="165"/>
                  </a:cubicBezTo>
                  <a:cubicBezTo>
                    <a:pt x="325" y="114"/>
                    <a:pt x="314" y="77"/>
                    <a:pt x="313" y="55"/>
                  </a:cubicBezTo>
                  <a:cubicBezTo>
                    <a:pt x="313" y="54"/>
                    <a:pt x="313" y="54"/>
                    <a:pt x="313" y="53"/>
                  </a:cubicBezTo>
                  <a:cubicBezTo>
                    <a:pt x="313" y="26"/>
                    <a:pt x="313" y="26"/>
                    <a:pt x="313" y="26"/>
                  </a:cubicBezTo>
                  <a:cubicBezTo>
                    <a:pt x="313" y="12"/>
                    <a:pt x="302" y="0"/>
                    <a:pt x="288" y="0"/>
                  </a:cubicBezTo>
                  <a:cubicBezTo>
                    <a:pt x="274" y="0"/>
                    <a:pt x="262" y="12"/>
                    <a:pt x="262" y="26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20" y="42"/>
                    <a:pt x="193" y="34"/>
                    <a:pt x="183" y="30"/>
                  </a:cubicBezTo>
                  <a:cubicBezTo>
                    <a:pt x="183" y="26"/>
                    <a:pt x="183" y="26"/>
                    <a:pt x="183" y="26"/>
                  </a:cubicBezTo>
                  <a:cubicBezTo>
                    <a:pt x="183" y="12"/>
                    <a:pt x="172" y="0"/>
                    <a:pt x="157" y="0"/>
                  </a:cubicBezTo>
                  <a:cubicBezTo>
                    <a:pt x="143" y="0"/>
                    <a:pt x="132" y="12"/>
                    <a:pt x="132" y="2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2" y="47"/>
                    <a:pt x="132" y="48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1" y="73"/>
                    <a:pt x="122" y="113"/>
                    <a:pt x="48" y="165"/>
                  </a:cubicBezTo>
                  <a:cubicBezTo>
                    <a:pt x="48" y="165"/>
                    <a:pt x="11" y="184"/>
                    <a:pt x="3" y="213"/>
                  </a:cubicBezTo>
                  <a:cubicBezTo>
                    <a:pt x="1" y="218"/>
                    <a:pt x="0" y="224"/>
                    <a:pt x="0" y="230"/>
                  </a:cubicBezTo>
                  <a:cubicBezTo>
                    <a:pt x="0" y="231"/>
                    <a:pt x="0" y="232"/>
                    <a:pt x="0" y="234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85"/>
                    <a:pt x="6" y="290"/>
                    <a:pt x="12" y="290"/>
                  </a:cubicBezTo>
                  <a:cubicBezTo>
                    <a:pt x="433" y="290"/>
                    <a:pt x="433" y="290"/>
                    <a:pt x="433" y="290"/>
                  </a:cubicBezTo>
                  <a:cubicBezTo>
                    <a:pt x="439" y="290"/>
                    <a:pt x="445" y="285"/>
                    <a:pt x="445" y="278"/>
                  </a:cubicBezTo>
                  <a:cubicBezTo>
                    <a:pt x="445" y="234"/>
                    <a:pt x="445" y="234"/>
                    <a:pt x="445" y="234"/>
                  </a:cubicBezTo>
                  <a:cubicBezTo>
                    <a:pt x="445" y="234"/>
                    <a:pt x="445" y="234"/>
                    <a:pt x="445" y="234"/>
                  </a:cubicBezTo>
                  <a:cubicBezTo>
                    <a:pt x="445" y="232"/>
                    <a:pt x="445" y="231"/>
                    <a:pt x="445" y="230"/>
                  </a:cubicBezTo>
                  <a:close/>
                  <a:moveTo>
                    <a:pt x="181" y="240"/>
                  </a:moveTo>
                  <a:cubicBezTo>
                    <a:pt x="181" y="244"/>
                    <a:pt x="179" y="246"/>
                    <a:pt x="175" y="246"/>
                  </a:cubicBezTo>
                  <a:cubicBezTo>
                    <a:pt x="153" y="246"/>
                    <a:pt x="153" y="246"/>
                    <a:pt x="153" y="246"/>
                  </a:cubicBezTo>
                  <a:cubicBezTo>
                    <a:pt x="149" y="246"/>
                    <a:pt x="146" y="244"/>
                    <a:pt x="146" y="240"/>
                  </a:cubicBezTo>
                  <a:cubicBezTo>
                    <a:pt x="146" y="218"/>
                    <a:pt x="146" y="218"/>
                    <a:pt x="146" y="218"/>
                  </a:cubicBezTo>
                  <a:cubicBezTo>
                    <a:pt x="146" y="214"/>
                    <a:pt x="149" y="211"/>
                    <a:pt x="153" y="211"/>
                  </a:cubicBezTo>
                  <a:cubicBezTo>
                    <a:pt x="175" y="211"/>
                    <a:pt x="175" y="211"/>
                    <a:pt x="175" y="211"/>
                  </a:cubicBezTo>
                  <a:cubicBezTo>
                    <a:pt x="179" y="211"/>
                    <a:pt x="181" y="214"/>
                    <a:pt x="181" y="218"/>
                  </a:cubicBezTo>
                  <a:lnTo>
                    <a:pt x="181" y="240"/>
                  </a:lnTo>
                  <a:close/>
                  <a:moveTo>
                    <a:pt x="181" y="187"/>
                  </a:moveTo>
                  <a:cubicBezTo>
                    <a:pt x="181" y="190"/>
                    <a:pt x="179" y="193"/>
                    <a:pt x="175" y="193"/>
                  </a:cubicBezTo>
                  <a:cubicBezTo>
                    <a:pt x="153" y="193"/>
                    <a:pt x="153" y="193"/>
                    <a:pt x="153" y="193"/>
                  </a:cubicBezTo>
                  <a:cubicBezTo>
                    <a:pt x="149" y="193"/>
                    <a:pt x="146" y="190"/>
                    <a:pt x="146" y="187"/>
                  </a:cubicBezTo>
                  <a:cubicBezTo>
                    <a:pt x="146" y="164"/>
                    <a:pt x="146" y="164"/>
                    <a:pt x="146" y="164"/>
                  </a:cubicBezTo>
                  <a:cubicBezTo>
                    <a:pt x="146" y="161"/>
                    <a:pt x="149" y="158"/>
                    <a:pt x="153" y="158"/>
                  </a:cubicBezTo>
                  <a:cubicBezTo>
                    <a:pt x="175" y="158"/>
                    <a:pt x="175" y="158"/>
                    <a:pt x="175" y="158"/>
                  </a:cubicBezTo>
                  <a:cubicBezTo>
                    <a:pt x="179" y="158"/>
                    <a:pt x="181" y="161"/>
                    <a:pt x="181" y="164"/>
                  </a:cubicBezTo>
                  <a:lnTo>
                    <a:pt x="181" y="187"/>
                  </a:lnTo>
                  <a:close/>
                  <a:moveTo>
                    <a:pt x="181" y="134"/>
                  </a:moveTo>
                  <a:cubicBezTo>
                    <a:pt x="181" y="137"/>
                    <a:pt x="179" y="140"/>
                    <a:pt x="175" y="140"/>
                  </a:cubicBezTo>
                  <a:cubicBezTo>
                    <a:pt x="153" y="140"/>
                    <a:pt x="153" y="140"/>
                    <a:pt x="153" y="140"/>
                  </a:cubicBezTo>
                  <a:cubicBezTo>
                    <a:pt x="149" y="140"/>
                    <a:pt x="146" y="137"/>
                    <a:pt x="146" y="134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146" y="108"/>
                    <a:pt x="149" y="105"/>
                    <a:pt x="153" y="105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9" y="105"/>
                    <a:pt x="181" y="108"/>
                    <a:pt x="181" y="111"/>
                  </a:cubicBezTo>
                  <a:lnTo>
                    <a:pt x="181" y="134"/>
                  </a:lnTo>
                  <a:close/>
                  <a:moveTo>
                    <a:pt x="240" y="240"/>
                  </a:moveTo>
                  <a:cubicBezTo>
                    <a:pt x="240" y="244"/>
                    <a:pt x="237" y="246"/>
                    <a:pt x="234" y="246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08" y="246"/>
                    <a:pt x="205" y="244"/>
                    <a:pt x="205" y="240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5" y="214"/>
                    <a:pt x="208" y="211"/>
                    <a:pt x="211" y="211"/>
                  </a:cubicBezTo>
                  <a:cubicBezTo>
                    <a:pt x="234" y="211"/>
                    <a:pt x="234" y="211"/>
                    <a:pt x="234" y="211"/>
                  </a:cubicBezTo>
                  <a:cubicBezTo>
                    <a:pt x="237" y="211"/>
                    <a:pt x="240" y="214"/>
                    <a:pt x="240" y="218"/>
                  </a:cubicBezTo>
                  <a:lnTo>
                    <a:pt x="240" y="240"/>
                  </a:lnTo>
                  <a:close/>
                  <a:moveTo>
                    <a:pt x="240" y="187"/>
                  </a:moveTo>
                  <a:cubicBezTo>
                    <a:pt x="240" y="190"/>
                    <a:pt x="237" y="193"/>
                    <a:pt x="234" y="193"/>
                  </a:cubicBezTo>
                  <a:cubicBezTo>
                    <a:pt x="211" y="193"/>
                    <a:pt x="211" y="193"/>
                    <a:pt x="211" y="193"/>
                  </a:cubicBezTo>
                  <a:cubicBezTo>
                    <a:pt x="208" y="193"/>
                    <a:pt x="205" y="190"/>
                    <a:pt x="205" y="187"/>
                  </a:cubicBezTo>
                  <a:cubicBezTo>
                    <a:pt x="205" y="164"/>
                    <a:pt x="205" y="164"/>
                    <a:pt x="205" y="164"/>
                  </a:cubicBezTo>
                  <a:cubicBezTo>
                    <a:pt x="205" y="161"/>
                    <a:pt x="208" y="158"/>
                    <a:pt x="211" y="158"/>
                  </a:cubicBezTo>
                  <a:cubicBezTo>
                    <a:pt x="234" y="158"/>
                    <a:pt x="234" y="158"/>
                    <a:pt x="234" y="158"/>
                  </a:cubicBezTo>
                  <a:cubicBezTo>
                    <a:pt x="237" y="158"/>
                    <a:pt x="240" y="161"/>
                    <a:pt x="240" y="164"/>
                  </a:cubicBezTo>
                  <a:lnTo>
                    <a:pt x="240" y="187"/>
                  </a:lnTo>
                  <a:close/>
                  <a:moveTo>
                    <a:pt x="240" y="134"/>
                  </a:moveTo>
                  <a:cubicBezTo>
                    <a:pt x="240" y="137"/>
                    <a:pt x="237" y="140"/>
                    <a:pt x="234" y="140"/>
                  </a:cubicBezTo>
                  <a:cubicBezTo>
                    <a:pt x="211" y="140"/>
                    <a:pt x="211" y="140"/>
                    <a:pt x="211" y="140"/>
                  </a:cubicBezTo>
                  <a:cubicBezTo>
                    <a:pt x="208" y="140"/>
                    <a:pt x="205" y="137"/>
                    <a:pt x="205" y="134"/>
                  </a:cubicBezTo>
                  <a:cubicBezTo>
                    <a:pt x="205" y="111"/>
                    <a:pt x="205" y="111"/>
                    <a:pt x="205" y="111"/>
                  </a:cubicBezTo>
                  <a:cubicBezTo>
                    <a:pt x="205" y="108"/>
                    <a:pt x="208" y="105"/>
                    <a:pt x="211" y="105"/>
                  </a:cubicBezTo>
                  <a:cubicBezTo>
                    <a:pt x="234" y="105"/>
                    <a:pt x="234" y="105"/>
                    <a:pt x="234" y="105"/>
                  </a:cubicBezTo>
                  <a:cubicBezTo>
                    <a:pt x="237" y="105"/>
                    <a:pt x="240" y="108"/>
                    <a:pt x="240" y="111"/>
                  </a:cubicBezTo>
                  <a:lnTo>
                    <a:pt x="240" y="134"/>
                  </a:lnTo>
                  <a:close/>
                  <a:moveTo>
                    <a:pt x="298" y="240"/>
                  </a:moveTo>
                  <a:cubicBezTo>
                    <a:pt x="298" y="244"/>
                    <a:pt x="296" y="246"/>
                    <a:pt x="292" y="246"/>
                  </a:cubicBezTo>
                  <a:cubicBezTo>
                    <a:pt x="269" y="246"/>
                    <a:pt x="269" y="246"/>
                    <a:pt x="269" y="246"/>
                  </a:cubicBezTo>
                  <a:cubicBezTo>
                    <a:pt x="266" y="246"/>
                    <a:pt x="263" y="244"/>
                    <a:pt x="263" y="240"/>
                  </a:cubicBezTo>
                  <a:cubicBezTo>
                    <a:pt x="263" y="218"/>
                    <a:pt x="263" y="218"/>
                    <a:pt x="263" y="218"/>
                  </a:cubicBezTo>
                  <a:cubicBezTo>
                    <a:pt x="263" y="214"/>
                    <a:pt x="266" y="211"/>
                    <a:pt x="269" y="211"/>
                  </a:cubicBezTo>
                  <a:cubicBezTo>
                    <a:pt x="292" y="211"/>
                    <a:pt x="292" y="211"/>
                    <a:pt x="292" y="211"/>
                  </a:cubicBezTo>
                  <a:cubicBezTo>
                    <a:pt x="296" y="211"/>
                    <a:pt x="298" y="214"/>
                    <a:pt x="298" y="218"/>
                  </a:cubicBezTo>
                  <a:lnTo>
                    <a:pt x="298" y="240"/>
                  </a:lnTo>
                  <a:close/>
                  <a:moveTo>
                    <a:pt x="298" y="187"/>
                  </a:moveTo>
                  <a:cubicBezTo>
                    <a:pt x="298" y="190"/>
                    <a:pt x="296" y="193"/>
                    <a:pt x="292" y="193"/>
                  </a:cubicBezTo>
                  <a:cubicBezTo>
                    <a:pt x="269" y="193"/>
                    <a:pt x="269" y="193"/>
                    <a:pt x="269" y="193"/>
                  </a:cubicBezTo>
                  <a:cubicBezTo>
                    <a:pt x="266" y="193"/>
                    <a:pt x="263" y="190"/>
                    <a:pt x="263" y="187"/>
                  </a:cubicBezTo>
                  <a:cubicBezTo>
                    <a:pt x="263" y="164"/>
                    <a:pt x="263" y="164"/>
                    <a:pt x="263" y="164"/>
                  </a:cubicBezTo>
                  <a:cubicBezTo>
                    <a:pt x="263" y="161"/>
                    <a:pt x="266" y="158"/>
                    <a:pt x="269" y="158"/>
                  </a:cubicBezTo>
                  <a:cubicBezTo>
                    <a:pt x="292" y="158"/>
                    <a:pt x="292" y="158"/>
                    <a:pt x="292" y="158"/>
                  </a:cubicBezTo>
                  <a:cubicBezTo>
                    <a:pt x="296" y="158"/>
                    <a:pt x="298" y="161"/>
                    <a:pt x="298" y="164"/>
                  </a:cubicBezTo>
                  <a:lnTo>
                    <a:pt x="298" y="187"/>
                  </a:lnTo>
                  <a:close/>
                  <a:moveTo>
                    <a:pt x="298" y="134"/>
                  </a:moveTo>
                  <a:cubicBezTo>
                    <a:pt x="298" y="137"/>
                    <a:pt x="296" y="140"/>
                    <a:pt x="292" y="140"/>
                  </a:cubicBezTo>
                  <a:cubicBezTo>
                    <a:pt x="269" y="140"/>
                    <a:pt x="269" y="140"/>
                    <a:pt x="269" y="140"/>
                  </a:cubicBezTo>
                  <a:cubicBezTo>
                    <a:pt x="266" y="140"/>
                    <a:pt x="263" y="137"/>
                    <a:pt x="263" y="134"/>
                  </a:cubicBezTo>
                  <a:cubicBezTo>
                    <a:pt x="263" y="111"/>
                    <a:pt x="263" y="111"/>
                    <a:pt x="263" y="111"/>
                  </a:cubicBezTo>
                  <a:cubicBezTo>
                    <a:pt x="263" y="108"/>
                    <a:pt x="266" y="105"/>
                    <a:pt x="269" y="105"/>
                  </a:cubicBezTo>
                  <a:cubicBezTo>
                    <a:pt x="292" y="105"/>
                    <a:pt x="292" y="105"/>
                    <a:pt x="292" y="105"/>
                  </a:cubicBezTo>
                  <a:cubicBezTo>
                    <a:pt x="296" y="105"/>
                    <a:pt x="298" y="108"/>
                    <a:pt x="298" y="111"/>
                  </a:cubicBezTo>
                  <a:lnTo>
                    <a:pt x="298" y="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1165225" y="1162051"/>
              <a:ext cx="157163" cy="150813"/>
            </a:xfrm>
            <a:custGeom>
              <a:rect b="b" l="l" r="r" t="t"/>
              <a:pathLst>
                <a:path extrusionOk="0" h="95" w="99">
                  <a:moveTo>
                    <a:pt x="31" y="95"/>
                  </a:moveTo>
                  <a:lnTo>
                    <a:pt x="0" y="0"/>
                  </a:lnTo>
                  <a:lnTo>
                    <a:pt x="99" y="39"/>
                  </a:lnTo>
                  <a:lnTo>
                    <a:pt x="31" y="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1162050" y="1155701"/>
              <a:ext cx="592138" cy="409575"/>
            </a:xfrm>
            <a:custGeom>
              <a:rect b="b" l="l" r="r" t="t"/>
              <a:pathLst>
                <a:path extrusionOk="0" h="143" w="207">
                  <a:moveTo>
                    <a:pt x="104" y="0"/>
                  </a:moveTo>
                  <a:cubicBezTo>
                    <a:pt x="47" y="0"/>
                    <a:pt x="0" y="32"/>
                    <a:pt x="0" y="71"/>
                  </a:cubicBezTo>
                  <a:cubicBezTo>
                    <a:pt x="0" y="111"/>
                    <a:pt x="47" y="143"/>
                    <a:pt x="104" y="143"/>
                  </a:cubicBezTo>
                  <a:cubicBezTo>
                    <a:pt x="161" y="143"/>
                    <a:pt x="207" y="111"/>
                    <a:pt x="207" y="71"/>
                  </a:cubicBezTo>
                  <a:cubicBezTo>
                    <a:pt x="207" y="32"/>
                    <a:pt x="161" y="0"/>
                    <a:pt x="104" y="0"/>
                  </a:cubicBezTo>
                  <a:close/>
                  <a:moveTo>
                    <a:pt x="54" y="85"/>
                  </a:moveTo>
                  <a:cubicBezTo>
                    <a:pt x="46" y="85"/>
                    <a:pt x="40" y="79"/>
                    <a:pt x="40" y="71"/>
                  </a:cubicBezTo>
                  <a:cubicBezTo>
                    <a:pt x="40" y="64"/>
                    <a:pt x="46" y="57"/>
                    <a:pt x="54" y="57"/>
                  </a:cubicBezTo>
                  <a:cubicBezTo>
                    <a:pt x="62" y="57"/>
                    <a:pt x="68" y="64"/>
                    <a:pt x="68" y="71"/>
                  </a:cubicBezTo>
                  <a:cubicBezTo>
                    <a:pt x="68" y="79"/>
                    <a:pt x="62" y="85"/>
                    <a:pt x="54" y="85"/>
                  </a:cubicBezTo>
                  <a:close/>
                  <a:moveTo>
                    <a:pt x="104" y="85"/>
                  </a:moveTo>
                  <a:cubicBezTo>
                    <a:pt x="96" y="85"/>
                    <a:pt x="90" y="79"/>
                    <a:pt x="90" y="71"/>
                  </a:cubicBezTo>
                  <a:cubicBezTo>
                    <a:pt x="90" y="64"/>
                    <a:pt x="96" y="57"/>
                    <a:pt x="104" y="57"/>
                  </a:cubicBezTo>
                  <a:cubicBezTo>
                    <a:pt x="112" y="57"/>
                    <a:pt x="118" y="64"/>
                    <a:pt x="118" y="71"/>
                  </a:cubicBezTo>
                  <a:cubicBezTo>
                    <a:pt x="118" y="79"/>
                    <a:pt x="112" y="85"/>
                    <a:pt x="104" y="85"/>
                  </a:cubicBezTo>
                  <a:close/>
                  <a:moveTo>
                    <a:pt x="154" y="85"/>
                  </a:moveTo>
                  <a:cubicBezTo>
                    <a:pt x="146" y="85"/>
                    <a:pt x="140" y="79"/>
                    <a:pt x="140" y="71"/>
                  </a:cubicBezTo>
                  <a:cubicBezTo>
                    <a:pt x="140" y="64"/>
                    <a:pt x="146" y="57"/>
                    <a:pt x="154" y="57"/>
                  </a:cubicBezTo>
                  <a:cubicBezTo>
                    <a:pt x="162" y="57"/>
                    <a:pt x="168" y="64"/>
                    <a:pt x="168" y="71"/>
                  </a:cubicBezTo>
                  <a:cubicBezTo>
                    <a:pt x="168" y="79"/>
                    <a:pt x="162" y="85"/>
                    <a:pt x="154" y="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171" name="Google Shape;171;p4"/>
          <p:cNvSpPr txBox="1"/>
          <p:nvPr/>
        </p:nvSpPr>
        <p:spPr>
          <a:xfrm>
            <a:off x="6864086" y="4372230"/>
            <a:ext cx="505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zh-TW" sz="2133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04</a:t>
            </a:r>
            <a:endParaRPr b="0" i="0" sz="2133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936362" y="802085"/>
            <a:ext cx="3391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zh-TW" sz="3200" u="none" cap="none" strike="noStrike">
                <a:solidFill>
                  <a:srgbClr val="2B3E5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研究動機</a:t>
            </a:r>
            <a:endParaRPr b="0" i="0" sz="3200" u="none" cap="none" strike="noStrike">
              <a:solidFill>
                <a:srgbClr val="2B3E5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3" name="Google Shape;173;p4"/>
          <p:cNvSpPr txBox="1"/>
          <p:nvPr/>
        </p:nvSpPr>
        <p:spPr>
          <a:xfrm>
            <a:off x="1918306" y="1996057"/>
            <a:ext cx="7992000" cy="3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zh-TW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自動駕駛汽車是在過去幾年裡一直非常熱門的技術，像將汽車通過安裝在汽車周圍的攝像頭來捕捉圖像，基於圖像識別做出即時決策。我們</a:t>
            </a:r>
            <a:r>
              <a:rPr lang="zh-TW"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專題透過</a:t>
            </a:r>
            <a:r>
              <a:rPr i="0" lang="zh-TW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Unity提供的 ML-Agent Toolkit </a:t>
            </a:r>
            <a:r>
              <a:rPr lang="zh-TW"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使用</a:t>
            </a:r>
            <a:r>
              <a:rPr i="0" lang="zh-TW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強化學習來訓練汽車，在訓練中不斷反覆地嘗試，最終</a:t>
            </a:r>
            <a:r>
              <a:rPr lang="zh-TW"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使汽車</a:t>
            </a:r>
            <a:r>
              <a:rPr i="0" lang="zh-TW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能夠準確地尋找位置並將車輛停入正確的停車格。</a:t>
            </a:r>
            <a:endParaRPr b="0" i="0" sz="1800" u="none" cap="none" strike="noStrik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4751851" y="1604797"/>
            <a:ext cx="2496300" cy="21858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2B3E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使用環境</a:t>
            </a:r>
            <a:endParaRPr b="0" i="0" sz="28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6483819" y="3263650"/>
            <a:ext cx="956400" cy="8373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2B3E54"/>
          </a:solidFill>
          <a:ln cap="flat" cmpd="sng" w="158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6563862" y="3351277"/>
            <a:ext cx="745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Arial"/>
              <a:buNone/>
            </a:pPr>
            <a:r>
              <a:rPr b="0" i="0" lang="zh-TW" sz="3733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02</a:t>
            </a:r>
            <a:endParaRPr b="0" i="0" sz="3733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/>
        </p:nvSpPr>
        <p:spPr>
          <a:xfrm>
            <a:off x="1301300" y="1903675"/>
            <a:ext cx="6212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Yahei"/>
              <a:buChar char="•"/>
            </a:pPr>
            <a:r>
              <a:rPr lang="zh-TW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Unity  </a:t>
            </a:r>
            <a:endParaRPr sz="28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87" name="Google Shape;1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800" y="2821325"/>
            <a:ext cx="4218452" cy="281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6"/>
          <p:cNvSpPr txBox="1"/>
          <p:nvPr/>
        </p:nvSpPr>
        <p:spPr>
          <a:xfrm>
            <a:off x="1204337" y="963060"/>
            <a:ext cx="339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zh-TW" sz="3200" u="none" cap="none" strike="noStrike">
                <a:solidFill>
                  <a:srgbClr val="2B3E5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使用環境</a:t>
            </a:r>
            <a:endParaRPr b="0" i="0" sz="3200" u="none" cap="none" strike="noStrike">
              <a:solidFill>
                <a:srgbClr val="2B3E5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89" name="Google Shape;18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2350" y="2895175"/>
            <a:ext cx="5199251" cy="29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6"/>
          <p:cNvSpPr txBox="1"/>
          <p:nvPr/>
        </p:nvSpPr>
        <p:spPr>
          <a:xfrm>
            <a:off x="6096000" y="1840600"/>
            <a:ext cx="621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Char char="●"/>
            </a:pPr>
            <a:r>
              <a:rPr lang="zh-TW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ML-Agents Toolkit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9824" y="2011002"/>
            <a:ext cx="4094075" cy="10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 txBox="1"/>
          <p:nvPr/>
        </p:nvSpPr>
        <p:spPr>
          <a:xfrm>
            <a:off x="2307144" y="3686500"/>
            <a:ext cx="7577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661175" y="5112325"/>
            <a:ext cx="757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873790" y="801860"/>
            <a:ext cx="339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zh-TW" sz="3200" u="none" cap="none" strike="noStrike">
                <a:solidFill>
                  <a:srgbClr val="2B3E5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使用環境</a:t>
            </a:r>
            <a:endParaRPr b="0" i="0" sz="3200" u="none" cap="none" strike="noStrike">
              <a:solidFill>
                <a:srgbClr val="2B3E5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99" name="Google Shape;19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2825" y="1859375"/>
            <a:ext cx="4642588" cy="12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7"/>
          <p:cNvSpPr txBox="1"/>
          <p:nvPr/>
        </p:nvSpPr>
        <p:spPr>
          <a:xfrm>
            <a:off x="7504075" y="3686488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sz="2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PyTorch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g18da44b67c3_10_75"/>
          <p:cNvGrpSpPr/>
          <p:nvPr/>
        </p:nvGrpSpPr>
        <p:grpSpPr>
          <a:xfrm>
            <a:off x="4996953" y="2084308"/>
            <a:ext cx="545761" cy="459158"/>
            <a:chOff x="5146675" y="766763"/>
            <a:chExt cx="1590676" cy="1338263"/>
          </a:xfrm>
        </p:grpSpPr>
        <p:sp>
          <p:nvSpPr>
            <p:cNvPr id="207" name="Google Shape;207;g18da44b67c3_10_75"/>
            <p:cNvSpPr/>
            <p:nvPr/>
          </p:nvSpPr>
          <p:spPr>
            <a:xfrm>
              <a:off x="5675313" y="766763"/>
              <a:ext cx="533400" cy="53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08" name="Google Shape;208;g18da44b67c3_10_75"/>
            <p:cNvSpPr/>
            <p:nvPr/>
          </p:nvSpPr>
          <p:spPr>
            <a:xfrm>
              <a:off x="5511800" y="1344613"/>
              <a:ext cx="860425" cy="760413"/>
            </a:xfrm>
            <a:custGeom>
              <a:rect b="b" l="l" r="r" t="t"/>
              <a:pathLst>
                <a:path extrusionOk="0" h="266" w="301">
                  <a:moveTo>
                    <a:pt x="201" y="0"/>
                  </a:moveTo>
                  <a:cubicBezTo>
                    <a:pt x="151" y="67"/>
                    <a:pt x="151" y="67"/>
                    <a:pt x="151" y="67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42" y="21"/>
                    <a:pt x="0" y="78"/>
                    <a:pt x="0" y="144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3" y="252"/>
                    <a:pt x="69" y="266"/>
                    <a:pt x="151" y="266"/>
                  </a:cubicBezTo>
                  <a:cubicBezTo>
                    <a:pt x="232" y="266"/>
                    <a:pt x="298" y="252"/>
                    <a:pt x="301" y="235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301" y="144"/>
                    <a:pt x="301" y="144"/>
                    <a:pt x="301" y="144"/>
                  </a:cubicBezTo>
                  <a:cubicBezTo>
                    <a:pt x="301" y="78"/>
                    <a:pt x="259" y="21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09" name="Google Shape;209;g18da44b67c3_10_75"/>
            <p:cNvSpPr/>
            <p:nvPr/>
          </p:nvSpPr>
          <p:spPr>
            <a:xfrm>
              <a:off x="5900738" y="1319213"/>
              <a:ext cx="85725" cy="50800"/>
            </a:xfrm>
            <a:custGeom>
              <a:rect b="b" l="l" r="r" t="t"/>
              <a:pathLst>
                <a:path extrusionOk="0" h="18" w="30">
                  <a:moveTo>
                    <a:pt x="30" y="1"/>
                  </a:moveTo>
                  <a:cubicBezTo>
                    <a:pt x="25" y="0"/>
                    <a:pt x="20" y="0"/>
                    <a:pt x="15" y="0"/>
                  </a:cubicBezTo>
                  <a:cubicBezTo>
                    <a:pt x="10" y="0"/>
                    <a:pt x="6" y="0"/>
                    <a:pt x="1" y="1"/>
                  </a:cubicBezTo>
                  <a:cubicBezTo>
                    <a:pt x="1" y="1"/>
                    <a:pt x="0" y="11"/>
                    <a:pt x="7" y="18"/>
                  </a:cubicBezTo>
                  <a:cubicBezTo>
                    <a:pt x="7" y="18"/>
                    <a:pt x="18" y="18"/>
                    <a:pt x="24" y="18"/>
                  </a:cubicBezTo>
                  <a:cubicBezTo>
                    <a:pt x="24" y="18"/>
                    <a:pt x="30" y="12"/>
                    <a:pt x="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10" name="Google Shape;210;g18da44b67c3_10_75"/>
            <p:cNvSpPr/>
            <p:nvPr/>
          </p:nvSpPr>
          <p:spPr>
            <a:xfrm>
              <a:off x="5894388" y="1377951"/>
              <a:ext cx="95250" cy="130175"/>
            </a:xfrm>
            <a:custGeom>
              <a:rect b="b" l="l" r="r" t="t"/>
              <a:pathLst>
                <a:path extrusionOk="0" h="82" w="60">
                  <a:moveTo>
                    <a:pt x="15" y="0"/>
                  </a:moveTo>
                  <a:lnTo>
                    <a:pt x="47" y="0"/>
                  </a:lnTo>
                  <a:lnTo>
                    <a:pt x="60" y="47"/>
                  </a:lnTo>
                  <a:lnTo>
                    <a:pt x="31" y="82"/>
                  </a:lnTo>
                  <a:lnTo>
                    <a:pt x="0" y="4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11" name="Google Shape;211;g18da44b67c3_10_75"/>
            <p:cNvSpPr/>
            <p:nvPr/>
          </p:nvSpPr>
          <p:spPr>
            <a:xfrm>
              <a:off x="5432425" y="1427163"/>
              <a:ext cx="71438" cy="96838"/>
            </a:xfrm>
            <a:custGeom>
              <a:rect b="b" l="l" r="r" t="t"/>
              <a:pathLst>
                <a:path extrusionOk="0" h="61" w="45">
                  <a:moveTo>
                    <a:pt x="23" y="61"/>
                  </a:moveTo>
                  <a:lnTo>
                    <a:pt x="45" y="34"/>
                  </a:lnTo>
                  <a:lnTo>
                    <a:pt x="34" y="0"/>
                  </a:lnTo>
                  <a:lnTo>
                    <a:pt x="11" y="0"/>
                  </a:lnTo>
                  <a:lnTo>
                    <a:pt x="0" y="34"/>
                  </a:lnTo>
                  <a:lnTo>
                    <a:pt x="23" y="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12" name="Google Shape;212;g18da44b67c3_10_75"/>
            <p:cNvSpPr/>
            <p:nvPr/>
          </p:nvSpPr>
          <p:spPr>
            <a:xfrm>
              <a:off x="5146675" y="1401763"/>
              <a:ext cx="465138" cy="568325"/>
            </a:xfrm>
            <a:custGeom>
              <a:rect b="b" l="l" r="r" t="t"/>
              <a:pathLst>
                <a:path extrusionOk="0" h="199" w="163">
                  <a:moveTo>
                    <a:pt x="150" y="0"/>
                  </a:moveTo>
                  <a:cubicBezTo>
                    <a:pt x="113" y="50"/>
                    <a:pt x="113" y="50"/>
                    <a:pt x="113" y="5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31" y="16"/>
                    <a:pt x="0" y="58"/>
                    <a:pt x="0" y="108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2" y="189"/>
                    <a:pt x="52" y="199"/>
                    <a:pt x="113" y="199"/>
                  </a:cubicBezTo>
                  <a:cubicBezTo>
                    <a:pt x="113" y="199"/>
                    <a:pt x="114" y="199"/>
                    <a:pt x="114" y="199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78"/>
                    <a:pt x="133" y="36"/>
                    <a:pt x="163" y="6"/>
                  </a:cubicBezTo>
                  <a:cubicBezTo>
                    <a:pt x="159" y="3"/>
                    <a:pt x="155" y="2"/>
                    <a:pt x="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13" name="Google Shape;213;g18da44b67c3_10_75"/>
            <p:cNvSpPr/>
            <p:nvPr/>
          </p:nvSpPr>
          <p:spPr>
            <a:xfrm>
              <a:off x="5438775" y="1381126"/>
              <a:ext cx="61913" cy="41275"/>
            </a:xfrm>
            <a:custGeom>
              <a:rect b="b" l="l" r="r" t="t"/>
              <a:pathLst>
                <a:path extrusionOk="0" h="14" w="22">
                  <a:moveTo>
                    <a:pt x="18" y="14"/>
                  </a:moveTo>
                  <a:cubicBezTo>
                    <a:pt x="18" y="14"/>
                    <a:pt x="22" y="9"/>
                    <a:pt x="22" y="1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7" y="0"/>
                    <a:pt x="4" y="0"/>
                    <a:pt x="0" y="1"/>
                  </a:cubicBezTo>
                  <a:cubicBezTo>
                    <a:pt x="0" y="1"/>
                    <a:pt x="0" y="8"/>
                    <a:pt x="5" y="14"/>
                  </a:cubicBezTo>
                  <a:cubicBezTo>
                    <a:pt x="5" y="14"/>
                    <a:pt x="13" y="14"/>
                    <a:pt x="18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14" name="Google Shape;214;g18da44b67c3_10_75"/>
            <p:cNvSpPr/>
            <p:nvPr/>
          </p:nvSpPr>
          <p:spPr>
            <a:xfrm>
              <a:off x="5267325" y="966788"/>
              <a:ext cx="401700" cy="40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15" name="Google Shape;215;g18da44b67c3_10_75"/>
            <p:cNvSpPr/>
            <p:nvPr/>
          </p:nvSpPr>
          <p:spPr>
            <a:xfrm>
              <a:off x="6386513" y="1381126"/>
              <a:ext cx="61913" cy="41275"/>
            </a:xfrm>
            <a:custGeom>
              <a:rect b="b" l="l" r="r" t="t"/>
              <a:pathLst>
                <a:path extrusionOk="0" h="14" w="22">
                  <a:moveTo>
                    <a:pt x="17" y="14"/>
                  </a:moveTo>
                  <a:cubicBezTo>
                    <a:pt x="17" y="14"/>
                    <a:pt x="22" y="9"/>
                    <a:pt x="22" y="1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7" y="0"/>
                    <a:pt x="4" y="0"/>
                    <a:pt x="0" y="1"/>
                  </a:cubicBezTo>
                  <a:cubicBezTo>
                    <a:pt x="0" y="1"/>
                    <a:pt x="0" y="8"/>
                    <a:pt x="5" y="14"/>
                  </a:cubicBezTo>
                  <a:cubicBezTo>
                    <a:pt x="5" y="14"/>
                    <a:pt x="13" y="14"/>
                    <a:pt x="17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16" name="Google Shape;216;g18da44b67c3_10_75"/>
            <p:cNvSpPr/>
            <p:nvPr/>
          </p:nvSpPr>
          <p:spPr>
            <a:xfrm>
              <a:off x="6380163" y="1427163"/>
              <a:ext cx="71438" cy="96838"/>
            </a:xfrm>
            <a:custGeom>
              <a:rect b="b" l="l" r="r" t="t"/>
              <a:pathLst>
                <a:path extrusionOk="0" h="61" w="45">
                  <a:moveTo>
                    <a:pt x="24" y="61"/>
                  </a:moveTo>
                  <a:lnTo>
                    <a:pt x="45" y="34"/>
                  </a:lnTo>
                  <a:lnTo>
                    <a:pt x="34" y="0"/>
                  </a:lnTo>
                  <a:lnTo>
                    <a:pt x="11" y="0"/>
                  </a:lnTo>
                  <a:lnTo>
                    <a:pt x="0" y="34"/>
                  </a:lnTo>
                  <a:lnTo>
                    <a:pt x="24" y="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17" name="Google Shape;217;g18da44b67c3_10_75"/>
            <p:cNvSpPr/>
            <p:nvPr/>
          </p:nvSpPr>
          <p:spPr>
            <a:xfrm>
              <a:off x="6215063" y="966788"/>
              <a:ext cx="403200" cy="40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18" name="Google Shape;218;g18da44b67c3_10_75"/>
            <p:cNvSpPr/>
            <p:nvPr/>
          </p:nvSpPr>
          <p:spPr>
            <a:xfrm>
              <a:off x="6272213" y="1401763"/>
              <a:ext cx="465138" cy="568325"/>
            </a:xfrm>
            <a:custGeom>
              <a:rect b="b" l="l" r="r" t="t"/>
              <a:pathLst>
                <a:path extrusionOk="0" h="199" w="163">
                  <a:moveTo>
                    <a:pt x="88" y="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4" y="3"/>
                    <a:pt x="0" y="6"/>
                  </a:cubicBezTo>
                  <a:cubicBezTo>
                    <a:pt x="30" y="36"/>
                    <a:pt x="49" y="78"/>
                    <a:pt x="49" y="124"/>
                  </a:cubicBezTo>
                  <a:cubicBezTo>
                    <a:pt x="49" y="199"/>
                    <a:pt x="49" y="199"/>
                    <a:pt x="49" y="199"/>
                  </a:cubicBezTo>
                  <a:cubicBezTo>
                    <a:pt x="50" y="199"/>
                    <a:pt x="50" y="199"/>
                    <a:pt x="51" y="199"/>
                  </a:cubicBezTo>
                  <a:cubicBezTo>
                    <a:pt x="112" y="199"/>
                    <a:pt x="161" y="189"/>
                    <a:pt x="163" y="176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63" y="58"/>
                    <a:pt x="132" y="16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219" name="Google Shape;219;g18da44b67c3_10_75"/>
          <p:cNvSpPr txBox="1"/>
          <p:nvPr/>
        </p:nvSpPr>
        <p:spPr>
          <a:xfrm>
            <a:off x="6960095" y="1604798"/>
            <a:ext cx="3450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zh-TW" sz="2133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</a:t>
            </a:r>
            <a:endParaRPr b="0" i="0" sz="2133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20" name="Google Shape;220;g18da44b67c3_10_75"/>
          <p:cNvGrpSpPr/>
          <p:nvPr/>
        </p:nvGrpSpPr>
        <p:grpSpPr>
          <a:xfrm>
            <a:off x="7422232" y="3557891"/>
            <a:ext cx="503393" cy="565774"/>
            <a:chOff x="279401" y="2698750"/>
            <a:chExt cx="1473201" cy="1655763"/>
          </a:xfrm>
        </p:grpSpPr>
        <p:sp>
          <p:nvSpPr>
            <p:cNvPr id="221" name="Google Shape;221;g18da44b67c3_10_75"/>
            <p:cNvSpPr/>
            <p:nvPr/>
          </p:nvSpPr>
          <p:spPr>
            <a:xfrm>
              <a:off x="279401" y="2884488"/>
              <a:ext cx="1473201" cy="1470025"/>
            </a:xfrm>
            <a:custGeom>
              <a:rect b="b" l="l" r="r" t="t"/>
              <a:pathLst>
                <a:path extrusionOk="0" h="501" w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22" name="Google Shape;222;g18da44b67c3_10_75"/>
            <p:cNvSpPr/>
            <p:nvPr/>
          </p:nvSpPr>
          <p:spPr>
            <a:xfrm>
              <a:off x="966788" y="3043238"/>
              <a:ext cx="96838" cy="117475"/>
            </a:xfrm>
            <a:custGeom>
              <a:rect b="b" l="l" r="r" t="t"/>
              <a:pathLst>
                <a:path extrusionOk="0" h="40" w="33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23" name="Google Shape;223;g18da44b67c3_10_75"/>
            <p:cNvSpPr/>
            <p:nvPr/>
          </p:nvSpPr>
          <p:spPr>
            <a:xfrm>
              <a:off x="966788" y="4079875"/>
              <a:ext cx="96838" cy="115888"/>
            </a:xfrm>
            <a:custGeom>
              <a:rect b="b" l="l" r="r" t="t"/>
              <a:pathLst>
                <a:path extrusionOk="0" h="40" w="33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24" name="Google Shape;224;g18da44b67c3_10_75"/>
            <p:cNvSpPr/>
            <p:nvPr/>
          </p:nvSpPr>
          <p:spPr>
            <a:xfrm>
              <a:off x="434976" y="3571875"/>
              <a:ext cx="120650" cy="96838"/>
            </a:xfrm>
            <a:custGeom>
              <a:rect b="b" l="l" r="r" t="t"/>
              <a:pathLst>
                <a:path extrusionOk="0" h="33" w="41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25" name="Google Shape;225;g18da44b67c3_10_75"/>
            <p:cNvSpPr/>
            <p:nvPr/>
          </p:nvSpPr>
          <p:spPr>
            <a:xfrm>
              <a:off x="1474788" y="3571875"/>
              <a:ext cx="119063" cy="96838"/>
            </a:xfrm>
            <a:custGeom>
              <a:rect b="b" l="l" r="r" t="t"/>
              <a:pathLst>
                <a:path extrusionOk="0" h="33" w="40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26" name="Google Shape;226;g18da44b67c3_10_75"/>
            <p:cNvSpPr/>
            <p:nvPr/>
          </p:nvSpPr>
          <p:spPr>
            <a:xfrm>
              <a:off x="925513" y="3532188"/>
              <a:ext cx="176100" cy="174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27" name="Google Shape;227;g18da44b67c3_10_75"/>
            <p:cNvSpPr/>
            <p:nvPr/>
          </p:nvSpPr>
          <p:spPr>
            <a:xfrm>
              <a:off x="652463" y="3254375"/>
              <a:ext cx="723900" cy="730250"/>
            </a:xfrm>
            <a:custGeom>
              <a:rect b="b" l="l" r="r" t="t"/>
              <a:pathLst>
                <a:path extrusionOk="0" h="249" w="246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28" name="Google Shape;228;g18da44b67c3_10_75"/>
            <p:cNvSpPr/>
            <p:nvPr/>
          </p:nvSpPr>
          <p:spPr>
            <a:xfrm>
              <a:off x="935038" y="2698750"/>
              <a:ext cx="158750" cy="158750"/>
            </a:xfrm>
            <a:custGeom>
              <a:rect b="b" l="l" r="r" t="t"/>
              <a:pathLst>
                <a:path extrusionOk="0" h="54" w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229" name="Google Shape;229;g18da44b67c3_10_75"/>
          <p:cNvGrpSpPr/>
          <p:nvPr/>
        </p:nvGrpSpPr>
        <p:grpSpPr>
          <a:xfrm>
            <a:off x="6580566" y="4945380"/>
            <a:ext cx="600773" cy="464605"/>
            <a:chOff x="3175" y="747713"/>
            <a:chExt cx="1751013" cy="1354138"/>
          </a:xfrm>
        </p:grpSpPr>
        <p:sp>
          <p:nvSpPr>
            <p:cNvPr id="230" name="Google Shape;230;g18da44b67c3_10_75"/>
            <p:cNvSpPr/>
            <p:nvPr/>
          </p:nvSpPr>
          <p:spPr>
            <a:xfrm>
              <a:off x="3175" y="747713"/>
              <a:ext cx="1308100" cy="854075"/>
            </a:xfrm>
            <a:custGeom>
              <a:rect b="b" l="l" r="r" t="t"/>
              <a:pathLst>
                <a:path extrusionOk="0" h="299" w="458">
                  <a:moveTo>
                    <a:pt x="357" y="8"/>
                  </a:moveTo>
                  <a:cubicBezTo>
                    <a:pt x="288" y="0"/>
                    <a:pt x="191" y="50"/>
                    <a:pt x="184" y="54"/>
                  </a:cubicBezTo>
                  <a:cubicBezTo>
                    <a:pt x="176" y="58"/>
                    <a:pt x="77" y="103"/>
                    <a:pt x="40" y="161"/>
                  </a:cubicBezTo>
                  <a:cubicBezTo>
                    <a:pt x="0" y="225"/>
                    <a:pt x="34" y="276"/>
                    <a:pt x="35" y="277"/>
                  </a:cubicBezTo>
                  <a:cubicBezTo>
                    <a:pt x="35" y="278"/>
                    <a:pt x="36" y="278"/>
                    <a:pt x="36" y="279"/>
                  </a:cubicBezTo>
                  <a:cubicBezTo>
                    <a:pt x="47" y="295"/>
                    <a:pt x="69" y="299"/>
                    <a:pt x="85" y="288"/>
                  </a:cubicBezTo>
                  <a:cubicBezTo>
                    <a:pt x="133" y="256"/>
                    <a:pt x="133" y="256"/>
                    <a:pt x="133" y="256"/>
                  </a:cubicBezTo>
                  <a:cubicBezTo>
                    <a:pt x="149" y="245"/>
                    <a:pt x="153" y="223"/>
                    <a:pt x="142" y="207"/>
                  </a:cubicBezTo>
                  <a:cubicBezTo>
                    <a:pt x="138" y="201"/>
                    <a:pt x="133" y="197"/>
                    <a:pt x="128" y="195"/>
                  </a:cubicBezTo>
                  <a:cubicBezTo>
                    <a:pt x="111" y="157"/>
                    <a:pt x="200" y="117"/>
                    <a:pt x="211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112"/>
                    <a:pt x="211" y="112"/>
                    <a:pt x="212" y="112"/>
                  </a:cubicBezTo>
                  <a:cubicBezTo>
                    <a:pt x="212" y="112"/>
                    <a:pt x="212" y="112"/>
                    <a:pt x="212" y="112"/>
                  </a:cubicBezTo>
                  <a:cubicBezTo>
                    <a:pt x="212" y="112"/>
                    <a:pt x="212" y="112"/>
                    <a:pt x="212" y="112"/>
                  </a:cubicBezTo>
                  <a:cubicBezTo>
                    <a:pt x="223" y="106"/>
                    <a:pt x="310" y="61"/>
                    <a:pt x="329" y="97"/>
                  </a:cubicBezTo>
                  <a:cubicBezTo>
                    <a:pt x="328" y="103"/>
                    <a:pt x="328" y="109"/>
                    <a:pt x="330" y="116"/>
                  </a:cubicBezTo>
                  <a:cubicBezTo>
                    <a:pt x="335" y="134"/>
                    <a:pt x="355" y="145"/>
                    <a:pt x="374" y="139"/>
                  </a:cubicBezTo>
                  <a:cubicBezTo>
                    <a:pt x="429" y="121"/>
                    <a:pt x="429" y="121"/>
                    <a:pt x="429" y="121"/>
                  </a:cubicBezTo>
                  <a:cubicBezTo>
                    <a:pt x="447" y="116"/>
                    <a:pt x="458" y="96"/>
                    <a:pt x="452" y="77"/>
                  </a:cubicBezTo>
                  <a:cubicBezTo>
                    <a:pt x="452" y="76"/>
                    <a:pt x="451" y="76"/>
                    <a:pt x="451" y="75"/>
                  </a:cubicBezTo>
                  <a:cubicBezTo>
                    <a:pt x="451" y="74"/>
                    <a:pt x="432" y="15"/>
                    <a:pt x="35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31" name="Google Shape;231;g18da44b67c3_10_75"/>
            <p:cNvSpPr/>
            <p:nvPr/>
          </p:nvSpPr>
          <p:spPr>
            <a:xfrm>
              <a:off x="180975" y="1273176"/>
              <a:ext cx="1270000" cy="828675"/>
            </a:xfrm>
            <a:custGeom>
              <a:rect b="b" l="l" r="r" t="t"/>
              <a:pathLst>
                <a:path extrusionOk="0" h="290" w="445">
                  <a:moveTo>
                    <a:pt x="445" y="230"/>
                  </a:moveTo>
                  <a:cubicBezTo>
                    <a:pt x="445" y="224"/>
                    <a:pt x="444" y="218"/>
                    <a:pt x="442" y="213"/>
                  </a:cubicBezTo>
                  <a:cubicBezTo>
                    <a:pt x="433" y="184"/>
                    <a:pt x="397" y="165"/>
                    <a:pt x="397" y="165"/>
                  </a:cubicBezTo>
                  <a:cubicBezTo>
                    <a:pt x="325" y="114"/>
                    <a:pt x="314" y="77"/>
                    <a:pt x="313" y="55"/>
                  </a:cubicBezTo>
                  <a:cubicBezTo>
                    <a:pt x="313" y="54"/>
                    <a:pt x="313" y="54"/>
                    <a:pt x="313" y="53"/>
                  </a:cubicBezTo>
                  <a:cubicBezTo>
                    <a:pt x="313" y="26"/>
                    <a:pt x="313" y="26"/>
                    <a:pt x="313" y="26"/>
                  </a:cubicBezTo>
                  <a:cubicBezTo>
                    <a:pt x="313" y="12"/>
                    <a:pt x="302" y="0"/>
                    <a:pt x="288" y="0"/>
                  </a:cubicBezTo>
                  <a:cubicBezTo>
                    <a:pt x="274" y="0"/>
                    <a:pt x="262" y="12"/>
                    <a:pt x="262" y="26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20" y="42"/>
                    <a:pt x="193" y="34"/>
                    <a:pt x="183" y="30"/>
                  </a:cubicBezTo>
                  <a:cubicBezTo>
                    <a:pt x="183" y="26"/>
                    <a:pt x="183" y="26"/>
                    <a:pt x="183" y="26"/>
                  </a:cubicBezTo>
                  <a:cubicBezTo>
                    <a:pt x="183" y="12"/>
                    <a:pt x="172" y="0"/>
                    <a:pt x="157" y="0"/>
                  </a:cubicBezTo>
                  <a:cubicBezTo>
                    <a:pt x="143" y="0"/>
                    <a:pt x="132" y="12"/>
                    <a:pt x="132" y="2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2" y="47"/>
                    <a:pt x="132" y="48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1" y="73"/>
                    <a:pt x="122" y="113"/>
                    <a:pt x="48" y="165"/>
                  </a:cubicBezTo>
                  <a:cubicBezTo>
                    <a:pt x="48" y="165"/>
                    <a:pt x="11" y="184"/>
                    <a:pt x="3" y="213"/>
                  </a:cubicBezTo>
                  <a:cubicBezTo>
                    <a:pt x="1" y="218"/>
                    <a:pt x="0" y="224"/>
                    <a:pt x="0" y="230"/>
                  </a:cubicBezTo>
                  <a:cubicBezTo>
                    <a:pt x="0" y="231"/>
                    <a:pt x="0" y="232"/>
                    <a:pt x="0" y="234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85"/>
                    <a:pt x="6" y="290"/>
                    <a:pt x="12" y="290"/>
                  </a:cubicBezTo>
                  <a:cubicBezTo>
                    <a:pt x="433" y="290"/>
                    <a:pt x="433" y="290"/>
                    <a:pt x="433" y="290"/>
                  </a:cubicBezTo>
                  <a:cubicBezTo>
                    <a:pt x="439" y="290"/>
                    <a:pt x="445" y="285"/>
                    <a:pt x="445" y="278"/>
                  </a:cubicBezTo>
                  <a:cubicBezTo>
                    <a:pt x="445" y="234"/>
                    <a:pt x="445" y="234"/>
                    <a:pt x="445" y="234"/>
                  </a:cubicBezTo>
                  <a:cubicBezTo>
                    <a:pt x="445" y="234"/>
                    <a:pt x="445" y="234"/>
                    <a:pt x="445" y="234"/>
                  </a:cubicBezTo>
                  <a:cubicBezTo>
                    <a:pt x="445" y="232"/>
                    <a:pt x="445" y="231"/>
                    <a:pt x="445" y="230"/>
                  </a:cubicBezTo>
                  <a:close/>
                  <a:moveTo>
                    <a:pt x="181" y="240"/>
                  </a:moveTo>
                  <a:cubicBezTo>
                    <a:pt x="181" y="244"/>
                    <a:pt x="179" y="246"/>
                    <a:pt x="175" y="246"/>
                  </a:cubicBezTo>
                  <a:cubicBezTo>
                    <a:pt x="153" y="246"/>
                    <a:pt x="153" y="246"/>
                    <a:pt x="153" y="246"/>
                  </a:cubicBezTo>
                  <a:cubicBezTo>
                    <a:pt x="149" y="246"/>
                    <a:pt x="146" y="244"/>
                    <a:pt x="146" y="240"/>
                  </a:cubicBezTo>
                  <a:cubicBezTo>
                    <a:pt x="146" y="218"/>
                    <a:pt x="146" y="218"/>
                    <a:pt x="146" y="218"/>
                  </a:cubicBezTo>
                  <a:cubicBezTo>
                    <a:pt x="146" y="214"/>
                    <a:pt x="149" y="211"/>
                    <a:pt x="153" y="211"/>
                  </a:cubicBezTo>
                  <a:cubicBezTo>
                    <a:pt x="175" y="211"/>
                    <a:pt x="175" y="211"/>
                    <a:pt x="175" y="211"/>
                  </a:cubicBezTo>
                  <a:cubicBezTo>
                    <a:pt x="179" y="211"/>
                    <a:pt x="181" y="214"/>
                    <a:pt x="181" y="218"/>
                  </a:cubicBezTo>
                  <a:lnTo>
                    <a:pt x="181" y="240"/>
                  </a:lnTo>
                  <a:close/>
                  <a:moveTo>
                    <a:pt x="181" y="187"/>
                  </a:moveTo>
                  <a:cubicBezTo>
                    <a:pt x="181" y="190"/>
                    <a:pt x="179" y="193"/>
                    <a:pt x="175" y="193"/>
                  </a:cubicBezTo>
                  <a:cubicBezTo>
                    <a:pt x="153" y="193"/>
                    <a:pt x="153" y="193"/>
                    <a:pt x="153" y="193"/>
                  </a:cubicBezTo>
                  <a:cubicBezTo>
                    <a:pt x="149" y="193"/>
                    <a:pt x="146" y="190"/>
                    <a:pt x="146" y="187"/>
                  </a:cubicBezTo>
                  <a:cubicBezTo>
                    <a:pt x="146" y="164"/>
                    <a:pt x="146" y="164"/>
                    <a:pt x="146" y="164"/>
                  </a:cubicBezTo>
                  <a:cubicBezTo>
                    <a:pt x="146" y="161"/>
                    <a:pt x="149" y="158"/>
                    <a:pt x="153" y="158"/>
                  </a:cubicBezTo>
                  <a:cubicBezTo>
                    <a:pt x="175" y="158"/>
                    <a:pt x="175" y="158"/>
                    <a:pt x="175" y="158"/>
                  </a:cubicBezTo>
                  <a:cubicBezTo>
                    <a:pt x="179" y="158"/>
                    <a:pt x="181" y="161"/>
                    <a:pt x="181" y="164"/>
                  </a:cubicBezTo>
                  <a:lnTo>
                    <a:pt x="181" y="187"/>
                  </a:lnTo>
                  <a:close/>
                  <a:moveTo>
                    <a:pt x="181" y="134"/>
                  </a:moveTo>
                  <a:cubicBezTo>
                    <a:pt x="181" y="137"/>
                    <a:pt x="179" y="140"/>
                    <a:pt x="175" y="140"/>
                  </a:cubicBezTo>
                  <a:cubicBezTo>
                    <a:pt x="153" y="140"/>
                    <a:pt x="153" y="140"/>
                    <a:pt x="153" y="140"/>
                  </a:cubicBezTo>
                  <a:cubicBezTo>
                    <a:pt x="149" y="140"/>
                    <a:pt x="146" y="137"/>
                    <a:pt x="146" y="134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146" y="108"/>
                    <a:pt x="149" y="105"/>
                    <a:pt x="153" y="105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9" y="105"/>
                    <a:pt x="181" y="108"/>
                    <a:pt x="181" y="111"/>
                  </a:cubicBezTo>
                  <a:lnTo>
                    <a:pt x="181" y="134"/>
                  </a:lnTo>
                  <a:close/>
                  <a:moveTo>
                    <a:pt x="240" y="240"/>
                  </a:moveTo>
                  <a:cubicBezTo>
                    <a:pt x="240" y="244"/>
                    <a:pt x="237" y="246"/>
                    <a:pt x="234" y="246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08" y="246"/>
                    <a:pt x="205" y="244"/>
                    <a:pt x="205" y="240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5" y="214"/>
                    <a:pt x="208" y="211"/>
                    <a:pt x="211" y="211"/>
                  </a:cubicBezTo>
                  <a:cubicBezTo>
                    <a:pt x="234" y="211"/>
                    <a:pt x="234" y="211"/>
                    <a:pt x="234" y="211"/>
                  </a:cubicBezTo>
                  <a:cubicBezTo>
                    <a:pt x="237" y="211"/>
                    <a:pt x="240" y="214"/>
                    <a:pt x="240" y="218"/>
                  </a:cubicBezTo>
                  <a:lnTo>
                    <a:pt x="240" y="240"/>
                  </a:lnTo>
                  <a:close/>
                  <a:moveTo>
                    <a:pt x="240" y="187"/>
                  </a:moveTo>
                  <a:cubicBezTo>
                    <a:pt x="240" y="190"/>
                    <a:pt x="237" y="193"/>
                    <a:pt x="234" y="193"/>
                  </a:cubicBezTo>
                  <a:cubicBezTo>
                    <a:pt x="211" y="193"/>
                    <a:pt x="211" y="193"/>
                    <a:pt x="211" y="193"/>
                  </a:cubicBezTo>
                  <a:cubicBezTo>
                    <a:pt x="208" y="193"/>
                    <a:pt x="205" y="190"/>
                    <a:pt x="205" y="187"/>
                  </a:cubicBezTo>
                  <a:cubicBezTo>
                    <a:pt x="205" y="164"/>
                    <a:pt x="205" y="164"/>
                    <a:pt x="205" y="164"/>
                  </a:cubicBezTo>
                  <a:cubicBezTo>
                    <a:pt x="205" y="161"/>
                    <a:pt x="208" y="158"/>
                    <a:pt x="211" y="158"/>
                  </a:cubicBezTo>
                  <a:cubicBezTo>
                    <a:pt x="234" y="158"/>
                    <a:pt x="234" y="158"/>
                    <a:pt x="234" y="158"/>
                  </a:cubicBezTo>
                  <a:cubicBezTo>
                    <a:pt x="237" y="158"/>
                    <a:pt x="240" y="161"/>
                    <a:pt x="240" y="164"/>
                  </a:cubicBezTo>
                  <a:lnTo>
                    <a:pt x="240" y="187"/>
                  </a:lnTo>
                  <a:close/>
                  <a:moveTo>
                    <a:pt x="240" y="134"/>
                  </a:moveTo>
                  <a:cubicBezTo>
                    <a:pt x="240" y="137"/>
                    <a:pt x="237" y="140"/>
                    <a:pt x="234" y="140"/>
                  </a:cubicBezTo>
                  <a:cubicBezTo>
                    <a:pt x="211" y="140"/>
                    <a:pt x="211" y="140"/>
                    <a:pt x="211" y="140"/>
                  </a:cubicBezTo>
                  <a:cubicBezTo>
                    <a:pt x="208" y="140"/>
                    <a:pt x="205" y="137"/>
                    <a:pt x="205" y="134"/>
                  </a:cubicBezTo>
                  <a:cubicBezTo>
                    <a:pt x="205" y="111"/>
                    <a:pt x="205" y="111"/>
                    <a:pt x="205" y="111"/>
                  </a:cubicBezTo>
                  <a:cubicBezTo>
                    <a:pt x="205" y="108"/>
                    <a:pt x="208" y="105"/>
                    <a:pt x="211" y="105"/>
                  </a:cubicBezTo>
                  <a:cubicBezTo>
                    <a:pt x="234" y="105"/>
                    <a:pt x="234" y="105"/>
                    <a:pt x="234" y="105"/>
                  </a:cubicBezTo>
                  <a:cubicBezTo>
                    <a:pt x="237" y="105"/>
                    <a:pt x="240" y="108"/>
                    <a:pt x="240" y="111"/>
                  </a:cubicBezTo>
                  <a:lnTo>
                    <a:pt x="240" y="134"/>
                  </a:lnTo>
                  <a:close/>
                  <a:moveTo>
                    <a:pt x="298" y="240"/>
                  </a:moveTo>
                  <a:cubicBezTo>
                    <a:pt x="298" y="244"/>
                    <a:pt x="296" y="246"/>
                    <a:pt x="292" y="246"/>
                  </a:cubicBezTo>
                  <a:cubicBezTo>
                    <a:pt x="269" y="246"/>
                    <a:pt x="269" y="246"/>
                    <a:pt x="269" y="246"/>
                  </a:cubicBezTo>
                  <a:cubicBezTo>
                    <a:pt x="266" y="246"/>
                    <a:pt x="263" y="244"/>
                    <a:pt x="263" y="240"/>
                  </a:cubicBezTo>
                  <a:cubicBezTo>
                    <a:pt x="263" y="218"/>
                    <a:pt x="263" y="218"/>
                    <a:pt x="263" y="218"/>
                  </a:cubicBezTo>
                  <a:cubicBezTo>
                    <a:pt x="263" y="214"/>
                    <a:pt x="266" y="211"/>
                    <a:pt x="269" y="211"/>
                  </a:cubicBezTo>
                  <a:cubicBezTo>
                    <a:pt x="292" y="211"/>
                    <a:pt x="292" y="211"/>
                    <a:pt x="292" y="211"/>
                  </a:cubicBezTo>
                  <a:cubicBezTo>
                    <a:pt x="296" y="211"/>
                    <a:pt x="298" y="214"/>
                    <a:pt x="298" y="218"/>
                  </a:cubicBezTo>
                  <a:lnTo>
                    <a:pt x="298" y="240"/>
                  </a:lnTo>
                  <a:close/>
                  <a:moveTo>
                    <a:pt x="298" y="187"/>
                  </a:moveTo>
                  <a:cubicBezTo>
                    <a:pt x="298" y="190"/>
                    <a:pt x="296" y="193"/>
                    <a:pt x="292" y="193"/>
                  </a:cubicBezTo>
                  <a:cubicBezTo>
                    <a:pt x="269" y="193"/>
                    <a:pt x="269" y="193"/>
                    <a:pt x="269" y="193"/>
                  </a:cubicBezTo>
                  <a:cubicBezTo>
                    <a:pt x="266" y="193"/>
                    <a:pt x="263" y="190"/>
                    <a:pt x="263" y="187"/>
                  </a:cubicBezTo>
                  <a:cubicBezTo>
                    <a:pt x="263" y="164"/>
                    <a:pt x="263" y="164"/>
                    <a:pt x="263" y="164"/>
                  </a:cubicBezTo>
                  <a:cubicBezTo>
                    <a:pt x="263" y="161"/>
                    <a:pt x="266" y="158"/>
                    <a:pt x="269" y="158"/>
                  </a:cubicBezTo>
                  <a:cubicBezTo>
                    <a:pt x="292" y="158"/>
                    <a:pt x="292" y="158"/>
                    <a:pt x="292" y="158"/>
                  </a:cubicBezTo>
                  <a:cubicBezTo>
                    <a:pt x="296" y="158"/>
                    <a:pt x="298" y="161"/>
                    <a:pt x="298" y="164"/>
                  </a:cubicBezTo>
                  <a:lnTo>
                    <a:pt x="298" y="187"/>
                  </a:lnTo>
                  <a:close/>
                  <a:moveTo>
                    <a:pt x="298" y="134"/>
                  </a:moveTo>
                  <a:cubicBezTo>
                    <a:pt x="298" y="137"/>
                    <a:pt x="296" y="140"/>
                    <a:pt x="292" y="140"/>
                  </a:cubicBezTo>
                  <a:cubicBezTo>
                    <a:pt x="269" y="140"/>
                    <a:pt x="269" y="140"/>
                    <a:pt x="269" y="140"/>
                  </a:cubicBezTo>
                  <a:cubicBezTo>
                    <a:pt x="266" y="140"/>
                    <a:pt x="263" y="137"/>
                    <a:pt x="263" y="134"/>
                  </a:cubicBezTo>
                  <a:cubicBezTo>
                    <a:pt x="263" y="111"/>
                    <a:pt x="263" y="111"/>
                    <a:pt x="263" y="111"/>
                  </a:cubicBezTo>
                  <a:cubicBezTo>
                    <a:pt x="263" y="108"/>
                    <a:pt x="266" y="105"/>
                    <a:pt x="269" y="105"/>
                  </a:cubicBezTo>
                  <a:cubicBezTo>
                    <a:pt x="292" y="105"/>
                    <a:pt x="292" y="105"/>
                    <a:pt x="292" y="105"/>
                  </a:cubicBezTo>
                  <a:cubicBezTo>
                    <a:pt x="296" y="105"/>
                    <a:pt x="298" y="108"/>
                    <a:pt x="298" y="111"/>
                  </a:cubicBezTo>
                  <a:lnTo>
                    <a:pt x="298" y="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32" name="Google Shape;232;g18da44b67c3_10_75"/>
            <p:cNvSpPr/>
            <p:nvPr/>
          </p:nvSpPr>
          <p:spPr>
            <a:xfrm>
              <a:off x="1165225" y="1162051"/>
              <a:ext cx="157163" cy="150813"/>
            </a:xfrm>
            <a:custGeom>
              <a:rect b="b" l="l" r="r" t="t"/>
              <a:pathLst>
                <a:path extrusionOk="0" h="95" w="99">
                  <a:moveTo>
                    <a:pt x="31" y="95"/>
                  </a:moveTo>
                  <a:lnTo>
                    <a:pt x="0" y="0"/>
                  </a:lnTo>
                  <a:lnTo>
                    <a:pt x="99" y="39"/>
                  </a:lnTo>
                  <a:lnTo>
                    <a:pt x="31" y="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33" name="Google Shape;233;g18da44b67c3_10_75"/>
            <p:cNvSpPr/>
            <p:nvPr/>
          </p:nvSpPr>
          <p:spPr>
            <a:xfrm>
              <a:off x="1162050" y="1155701"/>
              <a:ext cx="592138" cy="409575"/>
            </a:xfrm>
            <a:custGeom>
              <a:rect b="b" l="l" r="r" t="t"/>
              <a:pathLst>
                <a:path extrusionOk="0" h="143" w="207">
                  <a:moveTo>
                    <a:pt x="104" y="0"/>
                  </a:moveTo>
                  <a:cubicBezTo>
                    <a:pt x="47" y="0"/>
                    <a:pt x="0" y="32"/>
                    <a:pt x="0" y="71"/>
                  </a:cubicBezTo>
                  <a:cubicBezTo>
                    <a:pt x="0" y="111"/>
                    <a:pt x="47" y="143"/>
                    <a:pt x="104" y="143"/>
                  </a:cubicBezTo>
                  <a:cubicBezTo>
                    <a:pt x="161" y="143"/>
                    <a:pt x="207" y="111"/>
                    <a:pt x="207" y="71"/>
                  </a:cubicBezTo>
                  <a:cubicBezTo>
                    <a:pt x="207" y="32"/>
                    <a:pt x="161" y="0"/>
                    <a:pt x="104" y="0"/>
                  </a:cubicBezTo>
                  <a:close/>
                  <a:moveTo>
                    <a:pt x="54" y="85"/>
                  </a:moveTo>
                  <a:cubicBezTo>
                    <a:pt x="46" y="85"/>
                    <a:pt x="40" y="79"/>
                    <a:pt x="40" y="71"/>
                  </a:cubicBezTo>
                  <a:cubicBezTo>
                    <a:pt x="40" y="64"/>
                    <a:pt x="46" y="57"/>
                    <a:pt x="54" y="57"/>
                  </a:cubicBezTo>
                  <a:cubicBezTo>
                    <a:pt x="62" y="57"/>
                    <a:pt x="68" y="64"/>
                    <a:pt x="68" y="71"/>
                  </a:cubicBezTo>
                  <a:cubicBezTo>
                    <a:pt x="68" y="79"/>
                    <a:pt x="62" y="85"/>
                    <a:pt x="54" y="85"/>
                  </a:cubicBezTo>
                  <a:close/>
                  <a:moveTo>
                    <a:pt x="104" y="85"/>
                  </a:moveTo>
                  <a:cubicBezTo>
                    <a:pt x="96" y="85"/>
                    <a:pt x="90" y="79"/>
                    <a:pt x="90" y="71"/>
                  </a:cubicBezTo>
                  <a:cubicBezTo>
                    <a:pt x="90" y="64"/>
                    <a:pt x="96" y="57"/>
                    <a:pt x="104" y="57"/>
                  </a:cubicBezTo>
                  <a:cubicBezTo>
                    <a:pt x="112" y="57"/>
                    <a:pt x="118" y="64"/>
                    <a:pt x="118" y="71"/>
                  </a:cubicBezTo>
                  <a:cubicBezTo>
                    <a:pt x="118" y="79"/>
                    <a:pt x="112" y="85"/>
                    <a:pt x="104" y="85"/>
                  </a:cubicBezTo>
                  <a:close/>
                  <a:moveTo>
                    <a:pt x="154" y="85"/>
                  </a:moveTo>
                  <a:cubicBezTo>
                    <a:pt x="146" y="85"/>
                    <a:pt x="140" y="79"/>
                    <a:pt x="140" y="71"/>
                  </a:cubicBezTo>
                  <a:cubicBezTo>
                    <a:pt x="140" y="64"/>
                    <a:pt x="146" y="57"/>
                    <a:pt x="154" y="57"/>
                  </a:cubicBezTo>
                  <a:cubicBezTo>
                    <a:pt x="162" y="57"/>
                    <a:pt x="168" y="64"/>
                    <a:pt x="168" y="71"/>
                  </a:cubicBezTo>
                  <a:cubicBezTo>
                    <a:pt x="168" y="79"/>
                    <a:pt x="162" y="85"/>
                    <a:pt x="154" y="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234" name="Google Shape;234;g18da44b67c3_10_75"/>
          <p:cNvSpPr txBox="1"/>
          <p:nvPr/>
        </p:nvSpPr>
        <p:spPr>
          <a:xfrm>
            <a:off x="6864086" y="4372230"/>
            <a:ext cx="505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zh-TW" sz="2133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04</a:t>
            </a:r>
            <a:endParaRPr b="0" i="0" sz="2133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5" name="Google Shape;235;g18da44b67c3_10_75"/>
          <p:cNvSpPr txBox="1"/>
          <p:nvPr/>
        </p:nvSpPr>
        <p:spPr>
          <a:xfrm>
            <a:off x="936362" y="802085"/>
            <a:ext cx="339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zh-TW" sz="3200" u="none" cap="none" strike="noStrike">
                <a:solidFill>
                  <a:srgbClr val="2B3E5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訓練流程圖</a:t>
            </a:r>
            <a:endParaRPr b="0" i="0" sz="3200" u="none" cap="none" strike="noStrike">
              <a:solidFill>
                <a:srgbClr val="2B3E5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36" name="Google Shape;236;g18da44b67c3_1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216" y="2084312"/>
            <a:ext cx="7896259" cy="30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3"/>
          <p:cNvGrpSpPr/>
          <p:nvPr/>
        </p:nvGrpSpPr>
        <p:grpSpPr>
          <a:xfrm>
            <a:off x="4996953" y="2084308"/>
            <a:ext cx="545761" cy="459158"/>
            <a:chOff x="5146675" y="766763"/>
            <a:chExt cx="1590676" cy="1338263"/>
          </a:xfrm>
        </p:grpSpPr>
        <p:sp>
          <p:nvSpPr>
            <p:cNvPr id="243" name="Google Shape;243;p23"/>
            <p:cNvSpPr/>
            <p:nvPr/>
          </p:nvSpPr>
          <p:spPr>
            <a:xfrm>
              <a:off x="5675313" y="766763"/>
              <a:ext cx="533400" cy="53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5511800" y="1344613"/>
              <a:ext cx="860425" cy="760413"/>
            </a:xfrm>
            <a:custGeom>
              <a:rect b="b" l="l" r="r" t="t"/>
              <a:pathLst>
                <a:path extrusionOk="0" h="266" w="301">
                  <a:moveTo>
                    <a:pt x="201" y="0"/>
                  </a:moveTo>
                  <a:cubicBezTo>
                    <a:pt x="151" y="67"/>
                    <a:pt x="151" y="67"/>
                    <a:pt x="151" y="67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42" y="21"/>
                    <a:pt x="0" y="78"/>
                    <a:pt x="0" y="144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3" y="252"/>
                    <a:pt x="69" y="266"/>
                    <a:pt x="151" y="266"/>
                  </a:cubicBezTo>
                  <a:cubicBezTo>
                    <a:pt x="232" y="266"/>
                    <a:pt x="298" y="252"/>
                    <a:pt x="301" y="235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301" y="144"/>
                    <a:pt x="301" y="144"/>
                    <a:pt x="301" y="144"/>
                  </a:cubicBezTo>
                  <a:cubicBezTo>
                    <a:pt x="301" y="78"/>
                    <a:pt x="259" y="21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5900738" y="1319213"/>
              <a:ext cx="85725" cy="50800"/>
            </a:xfrm>
            <a:custGeom>
              <a:rect b="b" l="l" r="r" t="t"/>
              <a:pathLst>
                <a:path extrusionOk="0" h="18" w="30">
                  <a:moveTo>
                    <a:pt x="30" y="1"/>
                  </a:moveTo>
                  <a:cubicBezTo>
                    <a:pt x="25" y="0"/>
                    <a:pt x="20" y="0"/>
                    <a:pt x="15" y="0"/>
                  </a:cubicBezTo>
                  <a:cubicBezTo>
                    <a:pt x="10" y="0"/>
                    <a:pt x="6" y="0"/>
                    <a:pt x="1" y="1"/>
                  </a:cubicBezTo>
                  <a:cubicBezTo>
                    <a:pt x="1" y="1"/>
                    <a:pt x="0" y="11"/>
                    <a:pt x="7" y="18"/>
                  </a:cubicBezTo>
                  <a:cubicBezTo>
                    <a:pt x="7" y="18"/>
                    <a:pt x="18" y="18"/>
                    <a:pt x="24" y="18"/>
                  </a:cubicBezTo>
                  <a:cubicBezTo>
                    <a:pt x="24" y="18"/>
                    <a:pt x="30" y="12"/>
                    <a:pt x="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5894388" y="1377951"/>
              <a:ext cx="95250" cy="130175"/>
            </a:xfrm>
            <a:custGeom>
              <a:rect b="b" l="l" r="r" t="t"/>
              <a:pathLst>
                <a:path extrusionOk="0" h="82" w="60">
                  <a:moveTo>
                    <a:pt x="15" y="0"/>
                  </a:moveTo>
                  <a:lnTo>
                    <a:pt x="47" y="0"/>
                  </a:lnTo>
                  <a:lnTo>
                    <a:pt x="60" y="47"/>
                  </a:lnTo>
                  <a:lnTo>
                    <a:pt x="31" y="82"/>
                  </a:lnTo>
                  <a:lnTo>
                    <a:pt x="0" y="4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5432425" y="1427163"/>
              <a:ext cx="71438" cy="96838"/>
            </a:xfrm>
            <a:custGeom>
              <a:rect b="b" l="l" r="r" t="t"/>
              <a:pathLst>
                <a:path extrusionOk="0" h="61" w="45">
                  <a:moveTo>
                    <a:pt x="23" y="61"/>
                  </a:moveTo>
                  <a:lnTo>
                    <a:pt x="45" y="34"/>
                  </a:lnTo>
                  <a:lnTo>
                    <a:pt x="34" y="0"/>
                  </a:lnTo>
                  <a:lnTo>
                    <a:pt x="11" y="0"/>
                  </a:lnTo>
                  <a:lnTo>
                    <a:pt x="0" y="34"/>
                  </a:lnTo>
                  <a:lnTo>
                    <a:pt x="23" y="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5146675" y="1401763"/>
              <a:ext cx="465138" cy="568325"/>
            </a:xfrm>
            <a:custGeom>
              <a:rect b="b" l="l" r="r" t="t"/>
              <a:pathLst>
                <a:path extrusionOk="0" h="199" w="163">
                  <a:moveTo>
                    <a:pt x="150" y="0"/>
                  </a:moveTo>
                  <a:cubicBezTo>
                    <a:pt x="113" y="50"/>
                    <a:pt x="113" y="50"/>
                    <a:pt x="113" y="5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31" y="16"/>
                    <a:pt x="0" y="58"/>
                    <a:pt x="0" y="108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2" y="189"/>
                    <a:pt x="52" y="199"/>
                    <a:pt x="113" y="199"/>
                  </a:cubicBezTo>
                  <a:cubicBezTo>
                    <a:pt x="113" y="199"/>
                    <a:pt x="114" y="199"/>
                    <a:pt x="114" y="199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78"/>
                    <a:pt x="133" y="36"/>
                    <a:pt x="163" y="6"/>
                  </a:cubicBezTo>
                  <a:cubicBezTo>
                    <a:pt x="159" y="3"/>
                    <a:pt x="155" y="2"/>
                    <a:pt x="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5438775" y="1381126"/>
              <a:ext cx="61913" cy="41275"/>
            </a:xfrm>
            <a:custGeom>
              <a:rect b="b" l="l" r="r" t="t"/>
              <a:pathLst>
                <a:path extrusionOk="0" h="14" w="22">
                  <a:moveTo>
                    <a:pt x="18" y="14"/>
                  </a:moveTo>
                  <a:cubicBezTo>
                    <a:pt x="18" y="14"/>
                    <a:pt x="22" y="9"/>
                    <a:pt x="22" y="1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7" y="0"/>
                    <a:pt x="4" y="0"/>
                    <a:pt x="0" y="1"/>
                  </a:cubicBezTo>
                  <a:cubicBezTo>
                    <a:pt x="0" y="1"/>
                    <a:pt x="0" y="8"/>
                    <a:pt x="5" y="14"/>
                  </a:cubicBezTo>
                  <a:cubicBezTo>
                    <a:pt x="5" y="14"/>
                    <a:pt x="13" y="14"/>
                    <a:pt x="18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267325" y="966788"/>
              <a:ext cx="401700" cy="40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6513" y="1381126"/>
              <a:ext cx="61913" cy="41275"/>
            </a:xfrm>
            <a:custGeom>
              <a:rect b="b" l="l" r="r" t="t"/>
              <a:pathLst>
                <a:path extrusionOk="0" h="14" w="22">
                  <a:moveTo>
                    <a:pt x="17" y="14"/>
                  </a:moveTo>
                  <a:cubicBezTo>
                    <a:pt x="17" y="14"/>
                    <a:pt x="22" y="9"/>
                    <a:pt x="22" y="1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7" y="0"/>
                    <a:pt x="4" y="0"/>
                    <a:pt x="0" y="1"/>
                  </a:cubicBezTo>
                  <a:cubicBezTo>
                    <a:pt x="0" y="1"/>
                    <a:pt x="0" y="8"/>
                    <a:pt x="5" y="14"/>
                  </a:cubicBezTo>
                  <a:cubicBezTo>
                    <a:pt x="5" y="14"/>
                    <a:pt x="13" y="14"/>
                    <a:pt x="17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80163" y="1427163"/>
              <a:ext cx="71438" cy="96838"/>
            </a:xfrm>
            <a:custGeom>
              <a:rect b="b" l="l" r="r" t="t"/>
              <a:pathLst>
                <a:path extrusionOk="0" h="61" w="45">
                  <a:moveTo>
                    <a:pt x="24" y="61"/>
                  </a:moveTo>
                  <a:lnTo>
                    <a:pt x="45" y="34"/>
                  </a:lnTo>
                  <a:lnTo>
                    <a:pt x="34" y="0"/>
                  </a:lnTo>
                  <a:lnTo>
                    <a:pt x="11" y="0"/>
                  </a:lnTo>
                  <a:lnTo>
                    <a:pt x="0" y="34"/>
                  </a:lnTo>
                  <a:lnTo>
                    <a:pt x="24" y="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215063" y="966788"/>
              <a:ext cx="403200" cy="40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272213" y="1401763"/>
              <a:ext cx="465138" cy="568325"/>
            </a:xfrm>
            <a:custGeom>
              <a:rect b="b" l="l" r="r" t="t"/>
              <a:pathLst>
                <a:path extrusionOk="0" h="199" w="163">
                  <a:moveTo>
                    <a:pt x="88" y="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4" y="3"/>
                    <a:pt x="0" y="6"/>
                  </a:cubicBezTo>
                  <a:cubicBezTo>
                    <a:pt x="30" y="36"/>
                    <a:pt x="49" y="78"/>
                    <a:pt x="49" y="124"/>
                  </a:cubicBezTo>
                  <a:cubicBezTo>
                    <a:pt x="49" y="199"/>
                    <a:pt x="49" y="199"/>
                    <a:pt x="49" y="199"/>
                  </a:cubicBezTo>
                  <a:cubicBezTo>
                    <a:pt x="50" y="199"/>
                    <a:pt x="50" y="199"/>
                    <a:pt x="51" y="199"/>
                  </a:cubicBezTo>
                  <a:cubicBezTo>
                    <a:pt x="112" y="199"/>
                    <a:pt x="161" y="189"/>
                    <a:pt x="163" y="176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63" y="58"/>
                    <a:pt x="132" y="16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255" name="Google Shape;255;p23"/>
          <p:cNvSpPr txBox="1"/>
          <p:nvPr/>
        </p:nvSpPr>
        <p:spPr>
          <a:xfrm>
            <a:off x="6960095" y="1604798"/>
            <a:ext cx="3450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zh-TW" sz="2133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</a:t>
            </a:r>
            <a:endParaRPr b="0" i="0" sz="2133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56" name="Google Shape;256;p23"/>
          <p:cNvGrpSpPr/>
          <p:nvPr/>
        </p:nvGrpSpPr>
        <p:grpSpPr>
          <a:xfrm>
            <a:off x="7422232" y="3557891"/>
            <a:ext cx="503393" cy="565774"/>
            <a:chOff x="279401" y="2698750"/>
            <a:chExt cx="1473201" cy="1655763"/>
          </a:xfrm>
        </p:grpSpPr>
        <p:sp>
          <p:nvSpPr>
            <p:cNvPr id="257" name="Google Shape;257;p23"/>
            <p:cNvSpPr/>
            <p:nvPr/>
          </p:nvSpPr>
          <p:spPr>
            <a:xfrm>
              <a:off x="279401" y="2884488"/>
              <a:ext cx="1473201" cy="1470025"/>
            </a:xfrm>
            <a:custGeom>
              <a:rect b="b" l="l" r="r" t="t"/>
              <a:pathLst>
                <a:path extrusionOk="0" h="501" w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966788" y="3043238"/>
              <a:ext cx="96838" cy="117475"/>
            </a:xfrm>
            <a:custGeom>
              <a:rect b="b" l="l" r="r" t="t"/>
              <a:pathLst>
                <a:path extrusionOk="0" h="40" w="33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966788" y="4079875"/>
              <a:ext cx="96838" cy="115888"/>
            </a:xfrm>
            <a:custGeom>
              <a:rect b="b" l="l" r="r" t="t"/>
              <a:pathLst>
                <a:path extrusionOk="0" h="40" w="33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434976" y="3571875"/>
              <a:ext cx="120650" cy="96838"/>
            </a:xfrm>
            <a:custGeom>
              <a:rect b="b" l="l" r="r" t="t"/>
              <a:pathLst>
                <a:path extrusionOk="0" h="33" w="41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1474788" y="3571875"/>
              <a:ext cx="119063" cy="96838"/>
            </a:xfrm>
            <a:custGeom>
              <a:rect b="b" l="l" r="r" t="t"/>
              <a:pathLst>
                <a:path extrusionOk="0" h="33" w="40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925513" y="3532188"/>
              <a:ext cx="176100" cy="174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652463" y="3254375"/>
              <a:ext cx="723900" cy="730250"/>
            </a:xfrm>
            <a:custGeom>
              <a:rect b="b" l="l" r="r" t="t"/>
              <a:pathLst>
                <a:path extrusionOk="0" h="249" w="246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935038" y="2698750"/>
              <a:ext cx="158750" cy="158750"/>
            </a:xfrm>
            <a:custGeom>
              <a:rect b="b" l="l" r="r" t="t"/>
              <a:pathLst>
                <a:path extrusionOk="0" h="54" w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265" name="Google Shape;265;p23"/>
          <p:cNvGrpSpPr/>
          <p:nvPr/>
        </p:nvGrpSpPr>
        <p:grpSpPr>
          <a:xfrm>
            <a:off x="6580566" y="4945380"/>
            <a:ext cx="600773" cy="464605"/>
            <a:chOff x="3175" y="747713"/>
            <a:chExt cx="1751013" cy="1354138"/>
          </a:xfrm>
        </p:grpSpPr>
        <p:sp>
          <p:nvSpPr>
            <p:cNvPr id="266" name="Google Shape;266;p23"/>
            <p:cNvSpPr/>
            <p:nvPr/>
          </p:nvSpPr>
          <p:spPr>
            <a:xfrm>
              <a:off x="3175" y="747713"/>
              <a:ext cx="1308100" cy="854075"/>
            </a:xfrm>
            <a:custGeom>
              <a:rect b="b" l="l" r="r" t="t"/>
              <a:pathLst>
                <a:path extrusionOk="0" h="299" w="458">
                  <a:moveTo>
                    <a:pt x="357" y="8"/>
                  </a:moveTo>
                  <a:cubicBezTo>
                    <a:pt x="288" y="0"/>
                    <a:pt x="191" y="50"/>
                    <a:pt x="184" y="54"/>
                  </a:cubicBezTo>
                  <a:cubicBezTo>
                    <a:pt x="176" y="58"/>
                    <a:pt x="77" y="103"/>
                    <a:pt x="40" y="161"/>
                  </a:cubicBezTo>
                  <a:cubicBezTo>
                    <a:pt x="0" y="225"/>
                    <a:pt x="34" y="276"/>
                    <a:pt x="35" y="277"/>
                  </a:cubicBezTo>
                  <a:cubicBezTo>
                    <a:pt x="35" y="278"/>
                    <a:pt x="36" y="278"/>
                    <a:pt x="36" y="279"/>
                  </a:cubicBezTo>
                  <a:cubicBezTo>
                    <a:pt x="47" y="295"/>
                    <a:pt x="69" y="299"/>
                    <a:pt x="85" y="288"/>
                  </a:cubicBezTo>
                  <a:cubicBezTo>
                    <a:pt x="133" y="256"/>
                    <a:pt x="133" y="256"/>
                    <a:pt x="133" y="256"/>
                  </a:cubicBezTo>
                  <a:cubicBezTo>
                    <a:pt x="149" y="245"/>
                    <a:pt x="153" y="223"/>
                    <a:pt x="142" y="207"/>
                  </a:cubicBezTo>
                  <a:cubicBezTo>
                    <a:pt x="138" y="201"/>
                    <a:pt x="133" y="197"/>
                    <a:pt x="128" y="195"/>
                  </a:cubicBezTo>
                  <a:cubicBezTo>
                    <a:pt x="111" y="157"/>
                    <a:pt x="200" y="117"/>
                    <a:pt x="211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112"/>
                    <a:pt x="211" y="112"/>
                    <a:pt x="212" y="112"/>
                  </a:cubicBezTo>
                  <a:cubicBezTo>
                    <a:pt x="212" y="112"/>
                    <a:pt x="212" y="112"/>
                    <a:pt x="212" y="112"/>
                  </a:cubicBezTo>
                  <a:cubicBezTo>
                    <a:pt x="212" y="112"/>
                    <a:pt x="212" y="112"/>
                    <a:pt x="212" y="112"/>
                  </a:cubicBezTo>
                  <a:cubicBezTo>
                    <a:pt x="223" y="106"/>
                    <a:pt x="310" y="61"/>
                    <a:pt x="329" y="97"/>
                  </a:cubicBezTo>
                  <a:cubicBezTo>
                    <a:pt x="328" y="103"/>
                    <a:pt x="328" y="109"/>
                    <a:pt x="330" y="116"/>
                  </a:cubicBezTo>
                  <a:cubicBezTo>
                    <a:pt x="335" y="134"/>
                    <a:pt x="355" y="145"/>
                    <a:pt x="374" y="139"/>
                  </a:cubicBezTo>
                  <a:cubicBezTo>
                    <a:pt x="429" y="121"/>
                    <a:pt x="429" y="121"/>
                    <a:pt x="429" y="121"/>
                  </a:cubicBezTo>
                  <a:cubicBezTo>
                    <a:pt x="447" y="116"/>
                    <a:pt x="458" y="96"/>
                    <a:pt x="452" y="77"/>
                  </a:cubicBezTo>
                  <a:cubicBezTo>
                    <a:pt x="452" y="76"/>
                    <a:pt x="451" y="76"/>
                    <a:pt x="451" y="75"/>
                  </a:cubicBezTo>
                  <a:cubicBezTo>
                    <a:pt x="451" y="74"/>
                    <a:pt x="432" y="15"/>
                    <a:pt x="35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180975" y="1273176"/>
              <a:ext cx="1270000" cy="828675"/>
            </a:xfrm>
            <a:custGeom>
              <a:rect b="b" l="l" r="r" t="t"/>
              <a:pathLst>
                <a:path extrusionOk="0" h="290" w="445">
                  <a:moveTo>
                    <a:pt x="445" y="230"/>
                  </a:moveTo>
                  <a:cubicBezTo>
                    <a:pt x="445" y="224"/>
                    <a:pt x="444" y="218"/>
                    <a:pt x="442" y="213"/>
                  </a:cubicBezTo>
                  <a:cubicBezTo>
                    <a:pt x="433" y="184"/>
                    <a:pt x="397" y="165"/>
                    <a:pt x="397" y="165"/>
                  </a:cubicBezTo>
                  <a:cubicBezTo>
                    <a:pt x="325" y="114"/>
                    <a:pt x="314" y="77"/>
                    <a:pt x="313" y="55"/>
                  </a:cubicBezTo>
                  <a:cubicBezTo>
                    <a:pt x="313" y="54"/>
                    <a:pt x="313" y="54"/>
                    <a:pt x="313" y="53"/>
                  </a:cubicBezTo>
                  <a:cubicBezTo>
                    <a:pt x="313" y="26"/>
                    <a:pt x="313" y="26"/>
                    <a:pt x="313" y="26"/>
                  </a:cubicBezTo>
                  <a:cubicBezTo>
                    <a:pt x="313" y="12"/>
                    <a:pt x="302" y="0"/>
                    <a:pt x="288" y="0"/>
                  </a:cubicBezTo>
                  <a:cubicBezTo>
                    <a:pt x="274" y="0"/>
                    <a:pt x="262" y="12"/>
                    <a:pt x="262" y="26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20" y="42"/>
                    <a:pt x="193" y="34"/>
                    <a:pt x="183" y="30"/>
                  </a:cubicBezTo>
                  <a:cubicBezTo>
                    <a:pt x="183" y="26"/>
                    <a:pt x="183" y="26"/>
                    <a:pt x="183" y="26"/>
                  </a:cubicBezTo>
                  <a:cubicBezTo>
                    <a:pt x="183" y="12"/>
                    <a:pt x="172" y="0"/>
                    <a:pt x="157" y="0"/>
                  </a:cubicBezTo>
                  <a:cubicBezTo>
                    <a:pt x="143" y="0"/>
                    <a:pt x="132" y="12"/>
                    <a:pt x="132" y="2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2" y="47"/>
                    <a:pt x="132" y="48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1" y="73"/>
                    <a:pt x="122" y="113"/>
                    <a:pt x="48" y="165"/>
                  </a:cubicBezTo>
                  <a:cubicBezTo>
                    <a:pt x="48" y="165"/>
                    <a:pt x="11" y="184"/>
                    <a:pt x="3" y="213"/>
                  </a:cubicBezTo>
                  <a:cubicBezTo>
                    <a:pt x="1" y="218"/>
                    <a:pt x="0" y="224"/>
                    <a:pt x="0" y="230"/>
                  </a:cubicBezTo>
                  <a:cubicBezTo>
                    <a:pt x="0" y="231"/>
                    <a:pt x="0" y="232"/>
                    <a:pt x="0" y="234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85"/>
                    <a:pt x="6" y="290"/>
                    <a:pt x="12" y="290"/>
                  </a:cubicBezTo>
                  <a:cubicBezTo>
                    <a:pt x="433" y="290"/>
                    <a:pt x="433" y="290"/>
                    <a:pt x="433" y="290"/>
                  </a:cubicBezTo>
                  <a:cubicBezTo>
                    <a:pt x="439" y="290"/>
                    <a:pt x="445" y="285"/>
                    <a:pt x="445" y="278"/>
                  </a:cubicBezTo>
                  <a:cubicBezTo>
                    <a:pt x="445" y="234"/>
                    <a:pt x="445" y="234"/>
                    <a:pt x="445" y="234"/>
                  </a:cubicBezTo>
                  <a:cubicBezTo>
                    <a:pt x="445" y="234"/>
                    <a:pt x="445" y="234"/>
                    <a:pt x="445" y="234"/>
                  </a:cubicBezTo>
                  <a:cubicBezTo>
                    <a:pt x="445" y="232"/>
                    <a:pt x="445" y="231"/>
                    <a:pt x="445" y="230"/>
                  </a:cubicBezTo>
                  <a:close/>
                  <a:moveTo>
                    <a:pt x="181" y="240"/>
                  </a:moveTo>
                  <a:cubicBezTo>
                    <a:pt x="181" y="244"/>
                    <a:pt x="179" y="246"/>
                    <a:pt x="175" y="246"/>
                  </a:cubicBezTo>
                  <a:cubicBezTo>
                    <a:pt x="153" y="246"/>
                    <a:pt x="153" y="246"/>
                    <a:pt x="153" y="246"/>
                  </a:cubicBezTo>
                  <a:cubicBezTo>
                    <a:pt x="149" y="246"/>
                    <a:pt x="146" y="244"/>
                    <a:pt x="146" y="240"/>
                  </a:cubicBezTo>
                  <a:cubicBezTo>
                    <a:pt x="146" y="218"/>
                    <a:pt x="146" y="218"/>
                    <a:pt x="146" y="218"/>
                  </a:cubicBezTo>
                  <a:cubicBezTo>
                    <a:pt x="146" y="214"/>
                    <a:pt x="149" y="211"/>
                    <a:pt x="153" y="211"/>
                  </a:cubicBezTo>
                  <a:cubicBezTo>
                    <a:pt x="175" y="211"/>
                    <a:pt x="175" y="211"/>
                    <a:pt x="175" y="211"/>
                  </a:cubicBezTo>
                  <a:cubicBezTo>
                    <a:pt x="179" y="211"/>
                    <a:pt x="181" y="214"/>
                    <a:pt x="181" y="218"/>
                  </a:cubicBezTo>
                  <a:lnTo>
                    <a:pt x="181" y="240"/>
                  </a:lnTo>
                  <a:close/>
                  <a:moveTo>
                    <a:pt x="181" y="187"/>
                  </a:moveTo>
                  <a:cubicBezTo>
                    <a:pt x="181" y="190"/>
                    <a:pt x="179" y="193"/>
                    <a:pt x="175" y="193"/>
                  </a:cubicBezTo>
                  <a:cubicBezTo>
                    <a:pt x="153" y="193"/>
                    <a:pt x="153" y="193"/>
                    <a:pt x="153" y="193"/>
                  </a:cubicBezTo>
                  <a:cubicBezTo>
                    <a:pt x="149" y="193"/>
                    <a:pt x="146" y="190"/>
                    <a:pt x="146" y="187"/>
                  </a:cubicBezTo>
                  <a:cubicBezTo>
                    <a:pt x="146" y="164"/>
                    <a:pt x="146" y="164"/>
                    <a:pt x="146" y="164"/>
                  </a:cubicBezTo>
                  <a:cubicBezTo>
                    <a:pt x="146" y="161"/>
                    <a:pt x="149" y="158"/>
                    <a:pt x="153" y="158"/>
                  </a:cubicBezTo>
                  <a:cubicBezTo>
                    <a:pt x="175" y="158"/>
                    <a:pt x="175" y="158"/>
                    <a:pt x="175" y="158"/>
                  </a:cubicBezTo>
                  <a:cubicBezTo>
                    <a:pt x="179" y="158"/>
                    <a:pt x="181" y="161"/>
                    <a:pt x="181" y="164"/>
                  </a:cubicBezTo>
                  <a:lnTo>
                    <a:pt x="181" y="187"/>
                  </a:lnTo>
                  <a:close/>
                  <a:moveTo>
                    <a:pt x="181" y="134"/>
                  </a:moveTo>
                  <a:cubicBezTo>
                    <a:pt x="181" y="137"/>
                    <a:pt x="179" y="140"/>
                    <a:pt x="175" y="140"/>
                  </a:cubicBezTo>
                  <a:cubicBezTo>
                    <a:pt x="153" y="140"/>
                    <a:pt x="153" y="140"/>
                    <a:pt x="153" y="140"/>
                  </a:cubicBezTo>
                  <a:cubicBezTo>
                    <a:pt x="149" y="140"/>
                    <a:pt x="146" y="137"/>
                    <a:pt x="146" y="134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146" y="108"/>
                    <a:pt x="149" y="105"/>
                    <a:pt x="153" y="105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9" y="105"/>
                    <a:pt x="181" y="108"/>
                    <a:pt x="181" y="111"/>
                  </a:cubicBezTo>
                  <a:lnTo>
                    <a:pt x="181" y="134"/>
                  </a:lnTo>
                  <a:close/>
                  <a:moveTo>
                    <a:pt x="240" y="240"/>
                  </a:moveTo>
                  <a:cubicBezTo>
                    <a:pt x="240" y="244"/>
                    <a:pt x="237" y="246"/>
                    <a:pt x="234" y="246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08" y="246"/>
                    <a:pt x="205" y="244"/>
                    <a:pt x="205" y="240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5" y="214"/>
                    <a:pt x="208" y="211"/>
                    <a:pt x="211" y="211"/>
                  </a:cubicBezTo>
                  <a:cubicBezTo>
                    <a:pt x="234" y="211"/>
                    <a:pt x="234" y="211"/>
                    <a:pt x="234" y="211"/>
                  </a:cubicBezTo>
                  <a:cubicBezTo>
                    <a:pt x="237" y="211"/>
                    <a:pt x="240" y="214"/>
                    <a:pt x="240" y="218"/>
                  </a:cubicBezTo>
                  <a:lnTo>
                    <a:pt x="240" y="240"/>
                  </a:lnTo>
                  <a:close/>
                  <a:moveTo>
                    <a:pt x="240" y="187"/>
                  </a:moveTo>
                  <a:cubicBezTo>
                    <a:pt x="240" y="190"/>
                    <a:pt x="237" y="193"/>
                    <a:pt x="234" y="193"/>
                  </a:cubicBezTo>
                  <a:cubicBezTo>
                    <a:pt x="211" y="193"/>
                    <a:pt x="211" y="193"/>
                    <a:pt x="211" y="193"/>
                  </a:cubicBezTo>
                  <a:cubicBezTo>
                    <a:pt x="208" y="193"/>
                    <a:pt x="205" y="190"/>
                    <a:pt x="205" y="187"/>
                  </a:cubicBezTo>
                  <a:cubicBezTo>
                    <a:pt x="205" y="164"/>
                    <a:pt x="205" y="164"/>
                    <a:pt x="205" y="164"/>
                  </a:cubicBezTo>
                  <a:cubicBezTo>
                    <a:pt x="205" y="161"/>
                    <a:pt x="208" y="158"/>
                    <a:pt x="211" y="158"/>
                  </a:cubicBezTo>
                  <a:cubicBezTo>
                    <a:pt x="234" y="158"/>
                    <a:pt x="234" y="158"/>
                    <a:pt x="234" y="158"/>
                  </a:cubicBezTo>
                  <a:cubicBezTo>
                    <a:pt x="237" y="158"/>
                    <a:pt x="240" y="161"/>
                    <a:pt x="240" y="164"/>
                  </a:cubicBezTo>
                  <a:lnTo>
                    <a:pt x="240" y="187"/>
                  </a:lnTo>
                  <a:close/>
                  <a:moveTo>
                    <a:pt x="240" y="134"/>
                  </a:moveTo>
                  <a:cubicBezTo>
                    <a:pt x="240" y="137"/>
                    <a:pt x="237" y="140"/>
                    <a:pt x="234" y="140"/>
                  </a:cubicBezTo>
                  <a:cubicBezTo>
                    <a:pt x="211" y="140"/>
                    <a:pt x="211" y="140"/>
                    <a:pt x="211" y="140"/>
                  </a:cubicBezTo>
                  <a:cubicBezTo>
                    <a:pt x="208" y="140"/>
                    <a:pt x="205" y="137"/>
                    <a:pt x="205" y="134"/>
                  </a:cubicBezTo>
                  <a:cubicBezTo>
                    <a:pt x="205" y="111"/>
                    <a:pt x="205" y="111"/>
                    <a:pt x="205" y="111"/>
                  </a:cubicBezTo>
                  <a:cubicBezTo>
                    <a:pt x="205" y="108"/>
                    <a:pt x="208" y="105"/>
                    <a:pt x="211" y="105"/>
                  </a:cubicBezTo>
                  <a:cubicBezTo>
                    <a:pt x="234" y="105"/>
                    <a:pt x="234" y="105"/>
                    <a:pt x="234" y="105"/>
                  </a:cubicBezTo>
                  <a:cubicBezTo>
                    <a:pt x="237" y="105"/>
                    <a:pt x="240" y="108"/>
                    <a:pt x="240" y="111"/>
                  </a:cubicBezTo>
                  <a:lnTo>
                    <a:pt x="240" y="134"/>
                  </a:lnTo>
                  <a:close/>
                  <a:moveTo>
                    <a:pt x="298" y="240"/>
                  </a:moveTo>
                  <a:cubicBezTo>
                    <a:pt x="298" y="244"/>
                    <a:pt x="296" y="246"/>
                    <a:pt x="292" y="246"/>
                  </a:cubicBezTo>
                  <a:cubicBezTo>
                    <a:pt x="269" y="246"/>
                    <a:pt x="269" y="246"/>
                    <a:pt x="269" y="246"/>
                  </a:cubicBezTo>
                  <a:cubicBezTo>
                    <a:pt x="266" y="246"/>
                    <a:pt x="263" y="244"/>
                    <a:pt x="263" y="240"/>
                  </a:cubicBezTo>
                  <a:cubicBezTo>
                    <a:pt x="263" y="218"/>
                    <a:pt x="263" y="218"/>
                    <a:pt x="263" y="218"/>
                  </a:cubicBezTo>
                  <a:cubicBezTo>
                    <a:pt x="263" y="214"/>
                    <a:pt x="266" y="211"/>
                    <a:pt x="269" y="211"/>
                  </a:cubicBezTo>
                  <a:cubicBezTo>
                    <a:pt x="292" y="211"/>
                    <a:pt x="292" y="211"/>
                    <a:pt x="292" y="211"/>
                  </a:cubicBezTo>
                  <a:cubicBezTo>
                    <a:pt x="296" y="211"/>
                    <a:pt x="298" y="214"/>
                    <a:pt x="298" y="218"/>
                  </a:cubicBezTo>
                  <a:lnTo>
                    <a:pt x="298" y="240"/>
                  </a:lnTo>
                  <a:close/>
                  <a:moveTo>
                    <a:pt x="298" y="187"/>
                  </a:moveTo>
                  <a:cubicBezTo>
                    <a:pt x="298" y="190"/>
                    <a:pt x="296" y="193"/>
                    <a:pt x="292" y="193"/>
                  </a:cubicBezTo>
                  <a:cubicBezTo>
                    <a:pt x="269" y="193"/>
                    <a:pt x="269" y="193"/>
                    <a:pt x="269" y="193"/>
                  </a:cubicBezTo>
                  <a:cubicBezTo>
                    <a:pt x="266" y="193"/>
                    <a:pt x="263" y="190"/>
                    <a:pt x="263" y="187"/>
                  </a:cubicBezTo>
                  <a:cubicBezTo>
                    <a:pt x="263" y="164"/>
                    <a:pt x="263" y="164"/>
                    <a:pt x="263" y="164"/>
                  </a:cubicBezTo>
                  <a:cubicBezTo>
                    <a:pt x="263" y="161"/>
                    <a:pt x="266" y="158"/>
                    <a:pt x="269" y="158"/>
                  </a:cubicBezTo>
                  <a:cubicBezTo>
                    <a:pt x="292" y="158"/>
                    <a:pt x="292" y="158"/>
                    <a:pt x="292" y="158"/>
                  </a:cubicBezTo>
                  <a:cubicBezTo>
                    <a:pt x="296" y="158"/>
                    <a:pt x="298" y="161"/>
                    <a:pt x="298" y="164"/>
                  </a:cubicBezTo>
                  <a:lnTo>
                    <a:pt x="298" y="187"/>
                  </a:lnTo>
                  <a:close/>
                  <a:moveTo>
                    <a:pt x="298" y="134"/>
                  </a:moveTo>
                  <a:cubicBezTo>
                    <a:pt x="298" y="137"/>
                    <a:pt x="296" y="140"/>
                    <a:pt x="292" y="140"/>
                  </a:cubicBezTo>
                  <a:cubicBezTo>
                    <a:pt x="269" y="140"/>
                    <a:pt x="269" y="140"/>
                    <a:pt x="269" y="140"/>
                  </a:cubicBezTo>
                  <a:cubicBezTo>
                    <a:pt x="266" y="140"/>
                    <a:pt x="263" y="137"/>
                    <a:pt x="263" y="134"/>
                  </a:cubicBezTo>
                  <a:cubicBezTo>
                    <a:pt x="263" y="111"/>
                    <a:pt x="263" y="111"/>
                    <a:pt x="263" y="111"/>
                  </a:cubicBezTo>
                  <a:cubicBezTo>
                    <a:pt x="263" y="108"/>
                    <a:pt x="266" y="105"/>
                    <a:pt x="269" y="105"/>
                  </a:cubicBezTo>
                  <a:cubicBezTo>
                    <a:pt x="292" y="105"/>
                    <a:pt x="292" y="105"/>
                    <a:pt x="292" y="105"/>
                  </a:cubicBezTo>
                  <a:cubicBezTo>
                    <a:pt x="296" y="105"/>
                    <a:pt x="298" y="108"/>
                    <a:pt x="298" y="111"/>
                  </a:cubicBezTo>
                  <a:lnTo>
                    <a:pt x="298" y="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1165225" y="1162051"/>
              <a:ext cx="157163" cy="150813"/>
            </a:xfrm>
            <a:custGeom>
              <a:rect b="b" l="l" r="r" t="t"/>
              <a:pathLst>
                <a:path extrusionOk="0" h="95" w="99">
                  <a:moveTo>
                    <a:pt x="31" y="95"/>
                  </a:moveTo>
                  <a:lnTo>
                    <a:pt x="0" y="0"/>
                  </a:lnTo>
                  <a:lnTo>
                    <a:pt x="99" y="39"/>
                  </a:lnTo>
                  <a:lnTo>
                    <a:pt x="31" y="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1162050" y="1155701"/>
              <a:ext cx="592138" cy="409575"/>
            </a:xfrm>
            <a:custGeom>
              <a:rect b="b" l="l" r="r" t="t"/>
              <a:pathLst>
                <a:path extrusionOk="0" h="143" w="207">
                  <a:moveTo>
                    <a:pt x="104" y="0"/>
                  </a:moveTo>
                  <a:cubicBezTo>
                    <a:pt x="47" y="0"/>
                    <a:pt x="0" y="32"/>
                    <a:pt x="0" y="71"/>
                  </a:cubicBezTo>
                  <a:cubicBezTo>
                    <a:pt x="0" y="111"/>
                    <a:pt x="47" y="143"/>
                    <a:pt x="104" y="143"/>
                  </a:cubicBezTo>
                  <a:cubicBezTo>
                    <a:pt x="161" y="143"/>
                    <a:pt x="207" y="111"/>
                    <a:pt x="207" y="71"/>
                  </a:cubicBezTo>
                  <a:cubicBezTo>
                    <a:pt x="207" y="32"/>
                    <a:pt x="161" y="0"/>
                    <a:pt x="104" y="0"/>
                  </a:cubicBezTo>
                  <a:close/>
                  <a:moveTo>
                    <a:pt x="54" y="85"/>
                  </a:moveTo>
                  <a:cubicBezTo>
                    <a:pt x="46" y="85"/>
                    <a:pt x="40" y="79"/>
                    <a:pt x="40" y="71"/>
                  </a:cubicBezTo>
                  <a:cubicBezTo>
                    <a:pt x="40" y="64"/>
                    <a:pt x="46" y="57"/>
                    <a:pt x="54" y="57"/>
                  </a:cubicBezTo>
                  <a:cubicBezTo>
                    <a:pt x="62" y="57"/>
                    <a:pt x="68" y="64"/>
                    <a:pt x="68" y="71"/>
                  </a:cubicBezTo>
                  <a:cubicBezTo>
                    <a:pt x="68" y="79"/>
                    <a:pt x="62" y="85"/>
                    <a:pt x="54" y="85"/>
                  </a:cubicBezTo>
                  <a:close/>
                  <a:moveTo>
                    <a:pt x="104" y="85"/>
                  </a:moveTo>
                  <a:cubicBezTo>
                    <a:pt x="96" y="85"/>
                    <a:pt x="90" y="79"/>
                    <a:pt x="90" y="71"/>
                  </a:cubicBezTo>
                  <a:cubicBezTo>
                    <a:pt x="90" y="64"/>
                    <a:pt x="96" y="57"/>
                    <a:pt x="104" y="57"/>
                  </a:cubicBezTo>
                  <a:cubicBezTo>
                    <a:pt x="112" y="57"/>
                    <a:pt x="118" y="64"/>
                    <a:pt x="118" y="71"/>
                  </a:cubicBezTo>
                  <a:cubicBezTo>
                    <a:pt x="118" y="79"/>
                    <a:pt x="112" y="85"/>
                    <a:pt x="104" y="85"/>
                  </a:cubicBezTo>
                  <a:close/>
                  <a:moveTo>
                    <a:pt x="154" y="85"/>
                  </a:moveTo>
                  <a:cubicBezTo>
                    <a:pt x="146" y="85"/>
                    <a:pt x="140" y="79"/>
                    <a:pt x="140" y="71"/>
                  </a:cubicBezTo>
                  <a:cubicBezTo>
                    <a:pt x="140" y="64"/>
                    <a:pt x="146" y="57"/>
                    <a:pt x="154" y="57"/>
                  </a:cubicBezTo>
                  <a:cubicBezTo>
                    <a:pt x="162" y="57"/>
                    <a:pt x="168" y="64"/>
                    <a:pt x="168" y="71"/>
                  </a:cubicBezTo>
                  <a:cubicBezTo>
                    <a:pt x="168" y="79"/>
                    <a:pt x="162" y="85"/>
                    <a:pt x="154" y="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t/>
              </a:r>
              <a:endParaRPr b="0" i="0" sz="2133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270" name="Google Shape;270;p23"/>
          <p:cNvSpPr txBox="1"/>
          <p:nvPr/>
        </p:nvSpPr>
        <p:spPr>
          <a:xfrm>
            <a:off x="6864086" y="4372230"/>
            <a:ext cx="505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zh-TW" sz="2133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04</a:t>
            </a:r>
            <a:endParaRPr b="0" i="0" sz="2133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1" name="Google Shape;271;p23"/>
          <p:cNvSpPr txBox="1"/>
          <p:nvPr/>
        </p:nvSpPr>
        <p:spPr>
          <a:xfrm>
            <a:off x="4343700" y="1074551"/>
            <a:ext cx="3662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3200">
                <a:latin typeface="Microsoft Yahei"/>
                <a:ea typeface="Microsoft Yahei"/>
                <a:cs typeface="Microsoft Yahei"/>
                <a:sym typeface="Microsoft Yahei"/>
              </a:rPr>
              <a:t>AI分數呈現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72" name="Google Shape;27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1100" y="2398150"/>
            <a:ext cx="6679900" cy="33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3"/>
          <p:cNvPicPr preferRelativeResize="0"/>
          <p:nvPr/>
        </p:nvPicPr>
        <p:blipFill rotWithShape="1">
          <a:blip r:embed="rId4">
            <a:alphaModFix/>
          </a:blip>
          <a:srcRect b="0" l="3460" r="-3460" t="0"/>
          <a:stretch/>
        </p:blipFill>
        <p:spPr>
          <a:xfrm>
            <a:off x="455075" y="2307475"/>
            <a:ext cx="4955950" cy="34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2019-02-25T05:30:11Z</dcterms:created>
  <dc:creator>优品PPT</dc:creator>
</cp:coreProperties>
</file>