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1" r:id="rId5"/>
    <p:sldId id="266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5658DD-A647-45E9-9F7F-20F907BC3E64}" v="8" dt="2022-11-09T11:12:51.186"/>
    <p1510:client id="{909D127E-BBC7-4C52-B2B0-82D4A08E746B}" v="27" dt="2022-11-09T10:35:16.564"/>
    <p1510:client id="{9D04E9E8-800E-BE23-8753-BF9AD55D02EF}" v="99" dt="2022-11-09T11:23:28.618"/>
    <p1510:client id="{A1A277E4-BCE0-071E-3F06-2CA74253CD9A}" v="394" dt="2022-11-09T11:26:25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/>
              <a:t>按一下以編輯母片副標題樣式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60EA64-D806-43AC-9DF2-F8C432F32B4C}" type="datetimeFigureOut">
              <a:rPr lang="en-US" dirty="0"/>
              <a:t>12/15/2022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pPr rtl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F9C37B-1D36-470B-8223-D6C91242EC14}" type="datetimeFigureOut">
              <a:rPr lang="en-US" dirty="0"/>
              <a:t>12/15/2022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C6F52A-A82B-47A2-A83A-8C4C91F2D59F}" type="datetimeFigureOut">
              <a:rPr lang="en-US" dirty="0"/>
              <a:t>12/15/2022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70A7B3-6521-4DCA-87E5-044747A908C1}" type="datetimeFigureOut">
              <a:rPr lang="en-US" dirty="0"/>
              <a:t>12/15/2022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pPr rt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60EA64-D806-43AC-9DF2-F8C432F32B4C}" type="datetimeFigureOut">
              <a:rPr lang="en-US" dirty="0"/>
              <a:t>12/15/2022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pPr rtl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134690-1557-4C89-A502-4959FE7FAD7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11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D4976-E339-4826-83B7-FBD03F55ECF8}" type="datetimeFigureOut">
              <a:rPr lang="en-US" dirty="0"/>
              <a:t>12/15/2022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037C31-9E7A-4F99-8774-A0E530DE1A42}" type="datetimeFigureOut">
              <a:rPr lang="en-US" dirty="0"/>
              <a:t>12/15/2022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8504F-A551-4DE0-9316-4DCD1D8CC752}" type="datetimeFigureOut">
              <a:rPr lang="en-US" dirty="0"/>
              <a:t>12/15/2022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BE4249-C0D0-4B06-8692-E8BB871AF643}" type="datetimeFigureOut">
              <a:rPr lang="en-US" dirty="0"/>
              <a:t>12/15/2022</a:t>
            </a:fld>
            <a:endParaRPr 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/>
              <a:t>按一下圖示以新增圖片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042B0DB6-F5C7-45FB-8CF3-31B45F9C2DAC}" type="datetimeFigureOut">
              <a:rPr lang="en-US" dirty="0"/>
              <a:t>12/15/2022</a:t>
            </a:fld>
            <a:endParaRPr 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1160EA64-D806-43AC-9DF2-F8C432F32B4C}" type="datetimeFigureOut">
              <a:rPr lang="en-US" dirty="0"/>
              <a:t>12/15/2022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8A7A6979-0714-4377-B894-6BE4C2D6E202}" type="slidenum">
              <a:rPr lang="en-US" dirty="0"/>
              <a:pPr rt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91019" y="954551"/>
            <a:ext cx="8991600" cy="1645920"/>
          </a:xfrm>
        </p:spPr>
        <p:txBody>
          <a:bodyPr rtlCol="0"/>
          <a:lstStyle/>
          <a:p>
            <a:r>
              <a:rPr lang="zh-TW" altLang="en-US">
                <a:ea typeface="微軟正黑體"/>
              </a:rPr>
              <a:t>超市會員管理系統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95194" y="3296761"/>
            <a:ext cx="6801612" cy="229567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zh-TW" altLang="en-US" err="1">
                <a:solidFill>
                  <a:srgbClr val="000000"/>
                </a:solidFill>
                <a:ea typeface="+mn-lt"/>
                <a:cs typeface="+mn-lt"/>
              </a:rPr>
              <a:t>資工四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B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410817461</a:t>
            </a:r>
            <a:r>
              <a:rPr lang="en-US" altLang="zh-TW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zh-TW" altLang="en-US" err="1">
                <a:solidFill>
                  <a:srgbClr val="000000"/>
                </a:solidFill>
                <a:ea typeface="+mn-lt"/>
                <a:cs typeface="+mn-lt"/>
              </a:rPr>
              <a:t>黃健智</a:t>
            </a:r>
            <a:br>
              <a:rPr lang="en-US">
                <a:solidFill>
                  <a:srgbClr val="000000"/>
                </a:solidFill>
                <a:ea typeface="+mn-lt"/>
                <a:cs typeface="+mn-lt"/>
              </a:rPr>
            </a:br>
            <a:br>
              <a:rPr lang="en-US" altLang="zh-TW">
                <a:solidFill>
                  <a:srgbClr val="000000"/>
                </a:solidFill>
                <a:ea typeface="+mn-lt"/>
                <a:cs typeface="+mn-lt"/>
              </a:rPr>
            </a:br>
            <a:r>
              <a:rPr lang="zh-TW" altLang="en-US" err="1">
                <a:solidFill>
                  <a:srgbClr val="000000"/>
                </a:solidFill>
                <a:ea typeface="+mn-lt"/>
                <a:cs typeface="+mn-lt"/>
              </a:rPr>
              <a:t>資工四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B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410817843</a:t>
            </a:r>
            <a:r>
              <a:rPr lang="en-US" altLang="zh-TW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zh-TW" altLang="en-US" err="1">
                <a:solidFill>
                  <a:srgbClr val="000000"/>
                </a:solidFill>
                <a:ea typeface="+mn-lt"/>
                <a:cs typeface="+mn-lt"/>
              </a:rPr>
              <a:t>黃奕宸</a:t>
            </a:r>
            <a:br>
              <a:rPr lang="en-US">
                <a:solidFill>
                  <a:srgbClr val="000000"/>
                </a:solidFill>
                <a:ea typeface="+mn-lt"/>
                <a:cs typeface="+mn-lt"/>
              </a:rPr>
            </a:br>
            <a:br>
              <a:rPr lang="en-US" altLang="zh-TW">
                <a:solidFill>
                  <a:srgbClr val="000000"/>
                </a:solidFill>
                <a:ea typeface="+mn-lt"/>
                <a:cs typeface="+mn-lt"/>
              </a:rPr>
            </a:br>
            <a:r>
              <a:rPr lang="zh-TW" altLang="en-US" err="1">
                <a:solidFill>
                  <a:srgbClr val="000000"/>
                </a:solidFill>
                <a:ea typeface="+mn-lt"/>
                <a:cs typeface="+mn-lt"/>
              </a:rPr>
              <a:t>資工四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B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410824743</a:t>
            </a:r>
            <a:r>
              <a:rPr lang="en-US" altLang="zh-TW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zh-TW" altLang="en-US" err="1">
                <a:solidFill>
                  <a:srgbClr val="000000"/>
                </a:solidFill>
                <a:ea typeface="+mn-lt"/>
                <a:cs typeface="+mn-lt"/>
              </a:rPr>
              <a:t>羅祖源</a:t>
            </a:r>
            <a:br>
              <a:rPr lang="en-US">
                <a:solidFill>
                  <a:srgbClr val="000000"/>
                </a:solidFill>
                <a:ea typeface="+mn-lt"/>
                <a:cs typeface="+mn-lt"/>
              </a:rPr>
            </a:br>
            <a:br>
              <a:rPr lang="en-US" altLang="zh-TW">
                <a:solidFill>
                  <a:srgbClr val="000000"/>
                </a:solidFill>
                <a:ea typeface="+mn-lt"/>
                <a:cs typeface="+mn-lt"/>
              </a:rPr>
            </a:br>
            <a:r>
              <a:rPr lang="zh-TW" altLang="en-US" err="1">
                <a:solidFill>
                  <a:srgbClr val="000000"/>
                </a:solidFill>
                <a:ea typeface="+mn-lt"/>
                <a:cs typeface="+mn-lt"/>
              </a:rPr>
              <a:t>資工四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410816897</a:t>
            </a:r>
            <a:r>
              <a:rPr lang="en-US" altLang="zh-TW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zh-TW" altLang="en-US" err="1">
                <a:solidFill>
                  <a:srgbClr val="000000"/>
                </a:solidFill>
                <a:ea typeface="+mn-lt"/>
                <a:cs typeface="+mn-lt"/>
              </a:rPr>
              <a:t>林沂霈</a:t>
            </a:r>
            <a:br>
              <a:rPr lang="en-US">
                <a:solidFill>
                  <a:srgbClr val="000000"/>
                </a:solidFill>
                <a:ea typeface="+mn-lt"/>
                <a:cs typeface="+mn-lt"/>
              </a:rPr>
            </a:br>
            <a:br>
              <a:rPr lang="en-US" altLang="zh-TW">
                <a:solidFill>
                  <a:srgbClr val="000000"/>
                </a:solidFill>
                <a:ea typeface="+mn-lt"/>
                <a:cs typeface="+mn-lt"/>
              </a:rPr>
            </a:br>
            <a:r>
              <a:rPr lang="zh-TW" altLang="en-US" err="1">
                <a:solidFill>
                  <a:srgbClr val="000000"/>
                </a:solidFill>
                <a:ea typeface="+mn-lt"/>
                <a:cs typeface="+mn-lt"/>
              </a:rPr>
              <a:t>資工四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410781181</a:t>
            </a:r>
            <a:r>
              <a:rPr lang="en-US" altLang="zh-TW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zh-TW" altLang="en-US">
                <a:solidFill>
                  <a:srgbClr val="000000"/>
                </a:solidFill>
                <a:ea typeface="+mn-lt"/>
                <a:cs typeface="+mn-lt"/>
              </a:rPr>
              <a:t>李銓祐</a:t>
            </a:r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>
            <a:extLst>
              <a:ext uri="{FF2B5EF4-FFF2-40B4-BE49-F238E27FC236}">
                <a16:creationId xmlns:a16="http://schemas.microsoft.com/office/drawing/2014/main" id="{06A98211-0A55-212B-BF25-DB9E6E60B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450" y="1950385"/>
            <a:ext cx="3022758" cy="3101983"/>
          </a:xfrm>
        </p:spPr>
      </p:pic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DE60500D-135A-8DB2-E66B-0065431C1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141" y="2057706"/>
            <a:ext cx="2743200" cy="1594884"/>
          </a:xfrm>
          <a:prstGeom prst="rect">
            <a:avLst/>
          </a:prstGeom>
        </p:spPr>
      </p:pic>
      <p:sp>
        <p:nvSpPr>
          <p:cNvPr id="6" name="等腰三角形 5">
            <a:extLst>
              <a:ext uri="{FF2B5EF4-FFF2-40B4-BE49-F238E27FC236}">
                <a16:creationId xmlns:a16="http://schemas.microsoft.com/office/drawing/2014/main" id="{22F7CC38-AD45-29C9-E722-CC58838FF268}"/>
              </a:ext>
            </a:extLst>
          </p:cNvPr>
          <p:cNvSpPr/>
          <p:nvPr/>
        </p:nvSpPr>
        <p:spPr>
          <a:xfrm>
            <a:off x="2547650" y="5416626"/>
            <a:ext cx="165253" cy="165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56FED10-5A12-35AE-1627-18E6B801EC0B}"/>
              </a:ext>
            </a:extLst>
          </p:cNvPr>
          <p:cNvSpPr txBox="1"/>
          <p:nvPr/>
        </p:nvSpPr>
        <p:spPr>
          <a:xfrm>
            <a:off x="3013572" y="5370722"/>
            <a:ext cx="1530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微軟正黑體"/>
              </a:rPr>
              <a:t>註冊畫面</a:t>
            </a: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38E924A5-FF2B-57D1-7395-5F0C61DBC5EC}"/>
              </a:ext>
            </a:extLst>
          </p:cNvPr>
          <p:cNvSpPr/>
          <p:nvPr/>
        </p:nvSpPr>
        <p:spPr>
          <a:xfrm>
            <a:off x="7275722" y="3855903"/>
            <a:ext cx="165253" cy="165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C425C72-ADF4-8739-D7D3-B00A425DE75A}"/>
              </a:ext>
            </a:extLst>
          </p:cNvPr>
          <p:cNvSpPr txBox="1"/>
          <p:nvPr/>
        </p:nvSpPr>
        <p:spPr>
          <a:xfrm>
            <a:off x="7741644" y="3809999"/>
            <a:ext cx="16866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微軟正黑體"/>
              </a:rPr>
              <a:t>註冊成功畫面</a:t>
            </a:r>
          </a:p>
        </p:txBody>
      </p:sp>
    </p:spTree>
    <p:extLst>
      <p:ext uri="{BB962C8B-B14F-4D97-AF65-F5344CB8AC3E}">
        <p14:creationId xmlns:p14="http://schemas.microsoft.com/office/powerpoint/2010/main" val="223148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BB80DBCB-3F20-091C-16DA-8964F1504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5144" y="1719151"/>
            <a:ext cx="6502625" cy="3101983"/>
          </a:xfrm>
        </p:spPr>
      </p:pic>
      <p:sp>
        <p:nvSpPr>
          <p:cNvPr id="6" name="等腰三角形 5">
            <a:extLst>
              <a:ext uri="{FF2B5EF4-FFF2-40B4-BE49-F238E27FC236}">
                <a16:creationId xmlns:a16="http://schemas.microsoft.com/office/drawing/2014/main" id="{8F0DB713-F027-2752-D57B-D02579A9800D}"/>
              </a:ext>
            </a:extLst>
          </p:cNvPr>
          <p:cNvSpPr/>
          <p:nvPr/>
        </p:nvSpPr>
        <p:spPr>
          <a:xfrm>
            <a:off x="5026445" y="5269734"/>
            <a:ext cx="165253" cy="165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5D527D-4855-CE6A-AE79-C761780DCD68}"/>
              </a:ext>
            </a:extLst>
          </p:cNvPr>
          <p:cNvSpPr txBox="1"/>
          <p:nvPr/>
        </p:nvSpPr>
        <p:spPr>
          <a:xfrm>
            <a:off x="5492367" y="5223830"/>
            <a:ext cx="1530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微軟正黑體"/>
              </a:rPr>
              <a:t>資料庫畫面</a:t>
            </a:r>
          </a:p>
        </p:txBody>
      </p:sp>
    </p:spTree>
    <p:extLst>
      <p:ext uri="{BB962C8B-B14F-4D97-AF65-F5344CB8AC3E}">
        <p14:creationId xmlns:p14="http://schemas.microsoft.com/office/powerpoint/2010/main" val="81694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66BB7DC8-6012-C436-30E5-C601E8C24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580" y="544616"/>
            <a:ext cx="8472310" cy="3742854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9932A765-4F5F-A2E9-2A3C-E517D1B0138D}"/>
              </a:ext>
            </a:extLst>
          </p:cNvPr>
          <p:cNvSpPr txBox="1"/>
          <p:nvPr/>
        </p:nvSpPr>
        <p:spPr>
          <a:xfrm>
            <a:off x="5506173" y="4689224"/>
            <a:ext cx="1530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微軟正黑體"/>
              </a:rPr>
              <a:t>功能選單</a:t>
            </a: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D1203399-78B3-CC82-6142-ECD186FB9044}"/>
              </a:ext>
            </a:extLst>
          </p:cNvPr>
          <p:cNvSpPr/>
          <p:nvPr/>
        </p:nvSpPr>
        <p:spPr>
          <a:xfrm>
            <a:off x="4879324" y="4665639"/>
            <a:ext cx="472965" cy="315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69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94DB90E8-31AC-38F3-23DB-E1CF471AE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958" y="1647084"/>
            <a:ext cx="5372848" cy="2719782"/>
          </a:xfrm>
          <a:prstGeom prst="rect">
            <a:avLst/>
          </a:prstGeom>
        </p:spPr>
      </p:pic>
      <p:sp>
        <p:nvSpPr>
          <p:cNvPr id="6" name="等腰三角形 5">
            <a:extLst>
              <a:ext uri="{FF2B5EF4-FFF2-40B4-BE49-F238E27FC236}">
                <a16:creationId xmlns:a16="http://schemas.microsoft.com/office/drawing/2014/main" id="{5886BA71-AC4E-6F11-B6D5-046B0DC29A14}"/>
              </a:ext>
            </a:extLst>
          </p:cNvPr>
          <p:cNvSpPr/>
          <p:nvPr/>
        </p:nvSpPr>
        <p:spPr>
          <a:xfrm>
            <a:off x="8152653" y="4821169"/>
            <a:ext cx="165253" cy="165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7" name="文字方塊 2">
            <a:extLst>
              <a:ext uri="{FF2B5EF4-FFF2-40B4-BE49-F238E27FC236}">
                <a16:creationId xmlns:a16="http://schemas.microsoft.com/office/drawing/2014/main" id="{108830DA-D82E-253D-8266-F236A47362AA}"/>
              </a:ext>
            </a:extLst>
          </p:cNvPr>
          <p:cNvSpPr txBox="1"/>
          <p:nvPr/>
        </p:nvSpPr>
        <p:spPr>
          <a:xfrm>
            <a:off x="8618575" y="4775264"/>
            <a:ext cx="153054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ea typeface="微軟正黑體"/>
              </a:rPr>
              <a:t>登入失敗</a:t>
            </a: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720A1FD3-8CAC-D254-4698-4B8BAAC1A00C}"/>
              </a:ext>
            </a:extLst>
          </p:cNvPr>
          <p:cNvSpPr/>
          <p:nvPr/>
        </p:nvSpPr>
        <p:spPr>
          <a:xfrm>
            <a:off x="2235947" y="5146140"/>
            <a:ext cx="165253" cy="165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9" name="文字方塊 2">
            <a:extLst>
              <a:ext uri="{FF2B5EF4-FFF2-40B4-BE49-F238E27FC236}">
                <a16:creationId xmlns:a16="http://schemas.microsoft.com/office/drawing/2014/main" id="{49280F42-D575-D4D6-D1A0-E41FEEAD8D6D}"/>
              </a:ext>
            </a:extLst>
          </p:cNvPr>
          <p:cNvSpPr txBox="1"/>
          <p:nvPr/>
        </p:nvSpPr>
        <p:spPr>
          <a:xfrm>
            <a:off x="2601016" y="5044205"/>
            <a:ext cx="153054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ea typeface="微軟正黑體"/>
              </a:rPr>
              <a:t>登入頁面</a:t>
            </a:r>
          </a:p>
        </p:txBody>
      </p:sp>
      <p:pic>
        <p:nvPicPr>
          <p:cNvPr id="10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0225D548-28A8-A6E5-52CD-D0CF9DF15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41" y="1307424"/>
            <a:ext cx="4791525" cy="339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4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桌 的圖片&#10;&#10;自動產生的描述">
            <a:extLst>
              <a:ext uri="{FF2B5EF4-FFF2-40B4-BE49-F238E27FC236}">
                <a16:creationId xmlns:a16="http://schemas.microsoft.com/office/drawing/2014/main" id="{E2B65677-AC05-AAF6-5A70-D12AF8E48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173" y="775520"/>
            <a:ext cx="7729728" cy="1972040"/>
          </a:xfrm>
        </p:spPr>
      </p:pic>
      <p:pic>
        <p:nvPicPr>
          <p:cNvPr id="5" name="圖片 5" descr="一張含有 桌 的圖片&#10;&#10;自動產生的描述">
            <a:extLst>
              <a:ext uri="{FF2B5EF4-FFF2-40B4-BE49-F238E27FC236}">
                <a16:creationId xmlns:a16="http://schemas.microsoft.com/office/drawing/2014/main" id="{23CB36D8-0D25-1175-8834-BC9DD621F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93" y="3346280"/>
            <a:ext cx="10222088" cy="1934033"/>
          </a:xfrm>
          <a:prstGeom prst="rect">
            <a:avLst/>
          </a:prstGeom>
        </p:spPr>
      </p:pic>
      <p:sp>
        <p:nvSpPr>
          <p:cNvPr id="7" name="等腰三角形 6">
            <a:extLst>
              <a:ext uri="{FF2B5EF4-FFF2-40B4-BE49-F238E27FC236}">
                <a16:creationId xmlns:a16="http://schemas.microsoft.com/office/drawing/2014/main" id="{D4207DDA-6EE1-5B6C-C3B9-AAC8A1BE8402}"/>
              </a:ext>
            </a:extLst>
          </p:cNvPr>
          <p:cNvSpPr/>
          <p:nvPr/>
        </p:nvSpPr>
        <p:spPr>
          <a:xfrm>
            <a:off x="5420477" y="5653109"/>
            <a:ext cx="165253" cy="165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07A3F3B-4B05-38EB-EBD0-1825F2EC6CAF}"/>
              </a:ext>
            </a:extLst>
          </p:cNvPr>
          <p:cNvSpPr txBox="1"/>
          <p:nvPr/>
        </p:nvSpPr>
        <p:spPr>
          <a:xfrm>
            <a:off x="5684951" y="5615964"/>
            <a:ext cx="1530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微軟正黑體"/>
              </a:rPr>
              <a:t>消費紀錄</a:t>
            </a: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D6883857-892E-5B11-C481-B54F64EFF64C}"/>
              </a:ext>
            </a:extLst>
          </p:cNvPr>
          <p:cNvSpPr/>
          <p:nvPr/>
        </p:nvSpPr>
        <p:spPr>
          <a:xfrm>
            <a:off x="5178740" y="2993992"/>
            <a:ext cx="165253" cy="1652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4936E6C-79A6-7110-17A3-0BE6A9DDFB5B}"/>
              </a:ext>
            </a:extLst>
          </p:cNvPr>
          <p:cNvSpPr txBox="1"/>
          <p:nvPr/>
        </p:nvSpPr>
        <p:spPr>
          <a:xfrm>
            <a:off x="5460730" y="2991881"/>
            <a:ext cx="20910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微軟正黑體"/>
              </a:rPr>
              <a:t>會員資料列表</a:t>
            </a:r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AD51196B-8C05-B877-C56E-D37C1656F8F4}"/>
              </a:ext>
            </a:extLst>
          </p:cNvPr>
          <p:cNvSpPr/>
          <p:nvPr/>
        </p:nvSpPr>
        <p:spPr>
          <a:xfrm>
            <a:off x="9440956" y="5644963"/>
            <a:ext cx="1636058" cy="10533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84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30A4872B-1721-D69F-EBCB-C0289B1AB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241" y="256615"/>
            <a:ext cx="4661087" cy="2444003"/>
          </a:xfrm>
        </p:spPr>
      </p:pic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AC7AA843-E1C4-9418-E55F-6C7F4278B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013" y="3720788"/>
            <a:ext cx="7710311" cy="3134481"/>
          </a:xfrm>
          <a:prstGeom prst="rect">
            <a:avLst/>
          </a:prstGeom>
        </p:spPr>
      </p:pic>
      <p:sp>
        <p:nvSpPr>
          <p:cNvPr id="14" name="箭號: 向上 13">
            <a:extLst>
              <a:ext uri="{FF2B5EF4-FFF2-40B4-BE49-F238E27FC236}">
                <a16:creationId xmlns:a16="http://schemas.microsoft.com/office/drawing/2014/main" id="{5969A56F-D1B1-5646-55A0-DAD3BA881A54}"/>
              </a:ext>
            </a:extLst>
          </p:cNvPr>
          <p:cNvSpPr/>
          <p:nvPr/>
        </p:nvSpPr>
        <p:spPr>
          <a:xfrm rot="10800000">
            <a:off x="4160184" y="2983566"/>
            <a:ext cx="896470" cy="571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左 14">
            <a:extLst>
              <a:ext uri="{FF2B5EF4-FFF2-40B4-BE49-F238E27FC236}">
                <a16:creationId xmlns:a16="http://schemas.microsoft.com/office/drawing/2014/main" id="{1B13CF0A-119F-894D-D64A-E99B07B5E562}"/>
              </a:ext>
            </a:extLst>
          </p:cNvPr>
          <p:cNvSpPr/>
          <p:nvPr/>
        </p:nvSpPr>
        <p:spPr>
          <a:xfrm rot="10800000">
            <a:off x="11329147" y="5899897"/>
            <a:ext cx="762000" cy="8964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49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64C9E3C0-C358-7B6C-D4C1-8961A3B77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838" y="1439870"/>
            <a:ext cx="11084575" cy="2264395"/>
          </a:xfr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64F8A3EB-3DBA-C5A6-CA2B-7C3DA49DD3A3}"/>
              </a:ext>
            </a:extLst>
          </p:cNvPr>
          <p:cNvSpPr/>
          <p:nvPr/>
        </p:nvSpPr>
        <p:spPr>
          <a:xfrm>
            <a:off x="4048125" y="3005977"/>
            <a:ext cx="1848970" cy="324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2FD1BA5-32B1-EDBC-8345-1DE8184FE68C}"/>
              </a:ext>
            </a:extLst>
          </p:cNvPr>
          <p:cNvCxnSpPr/>
          <p:nvPr/>
        </p:nvCxnSpPr>
        <p:spPr>
          <a:xfrm>
            <a:off x="5094514" y="346660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A33E985A-DBF9-E8E7-2CBF-F304CF414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305" y="4346924"/>
            <a:ext cx="3951885" cy="2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9548E807-CDC1-2A93-A2DE-FA7DDD6E7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941" y="737747"/>
            <a:ext cx="11718859" cy="4757686"/>
          </a:xfrm>
        </p:spPr>
      </p:pic>
    </p:spTree>
    <p:extLst>
      <p:ext uri="{BB962C8B-B14F-4D97-AF65-F5344CB8AC3E}">
        <p14:creationId xmlns:p14="http://schemas.microsoft.com/office/powerpoint/2010/main" val="2176895042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Application>Microsoft Office PowerPoint</Application>
  <PresentationFormat>寬螢幕</PresentationFormat>
  <Slides>9</Slides>
  <Notes>0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包裹</vt:lpstr>
      <vt:lpstr>超市會員管理系統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revision>2</cp:revision>
  <dcterms:created xsi:type="dcterms:W3CDTF">2022-11-09T10:32:33Z</dcterms:created>
  <dcterms:modified xsi:type="dcterms:W3CDTF">2022-12-15T22:14:30Z</dcterms:modified>
</cp:coreProperties>
</file>