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86" r:id="rId9"/>
    <p:sldId id="267" r:id="rId10"/>
    <p:sldId id="275" r:id="rId11"/>
    <p:sldId id="276" r:id="rId12"/>
    <p:sldId id="277" r:id="rId13"/>
    <p:sldId id="278" r:id="rId14"/>
    <p:sldId id="284" r:id="rId15"/>
  </p:sldIdLst>
  <p:sldSz cx="12192000" cy="6858000"/>
  <p:notesSz cx="6858000" cy="9144000"/>
  <p:embeddedFontLst>
    <p:embeddedFont>
      <p:font typeface="Microsoft JhengHei" panose="020B0604030504040204" pitchFamily="34" charset="-120"/>
      <p:regular r:id="rId17"/>
      <p:bold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XHtZ+1uGlY+b0xj0xfD4GBz5A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5C74B2-BD38-4051-97EC-0D1351B12C2E}">
  <a:tblStyle styleId="{6C5C74B2-BD38-4051-97EC-0D1351B12C2E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83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9357360" y="5695158"/>
            <a:ext cx="2446018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6316499" y="5385507"/>
            <a:ext cx="5814058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1892029" y="2455845"/>
            <a:ext cx="504497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鳥類聲音辨識APP</a:t>
            </a:r>
            <a:endParaRPr sz="4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110900" y="3736010"/>
            <a:ext cx="78307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資工四B  410817681  鍾巧蕙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資工四B  410817746  鄭煜儒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資工四B  410817110   陳嘉盈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資工四A  410817657  蔡文彬</a:t>
            </a:r>
            <a:endParaRPr sz="1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1673157" y="1227369"/>
            <a:ext cx="0" cy="401584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/>
          <p:nvPr/>
        </p:nvSpPr>
        <p:spPr>
          <a:xfrm>
            <a:off x="7756203" y="5264686"/>
            <a:ext cx="729206" cy="241642"/>
          </a:xfrm>
          <a:prstGeom prst="parallelogram">
            <a:avLst>
              <a:gd name="adj" fmla="val 69728"/>
            </a:avLst>
          </a:prstGeom>
          <a:solidFill>
            <a:srgbClr val="E0B07E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796644" y="5628247"/>
            <a:ext cx="403840" cy="133823"/>
          </a:xfrm>
          <a:prstGeom prst="parallelogram">
            <a:avLst>
              <a:gd name="adj" fmla="val 69728"/>
            </a:avLst>
          </a:prstGeom>
          <a:solidFill>
            <a:srgbClr val="7F7F7F">
              <a:alpha val="84705"/>
            </a:srgb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638103" y="4999585"/>
            <a:ext cx="593917" cy="196810"/>
          </a:xfrm>
          <a:prstGeom prst="parallelogram">
            <a:avLst>
              <a:gd name="adj" fmla="val 69728"/>
            </a:avLst>
          </a:prstGeom>
          <a:solidFill>
            <a:srgbClr val="A5A5A5">
              <a:alpha val="84705"/>
            </a:srgb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1468046" y="4888464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2745"/>
            </a:srgb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5871" y="1239522"/>
            <a:ext cx="4636886" cy="34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080" y="2079386"/>
            <a:ext cx="8249777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654608" y="172304"/>
            <a:ext cx="18064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03 </a:t>
            </a:r>
            <a:r>
              <a:rPr lang="en-US" sz="2400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Socket</a:t>
            </a:r>
            <a:endParaRPr sz="2400" dirty="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0" name="Google Shape;320;p20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p20"/>
          <p:cNvSpPr txBox="1"/>
          <p:nvPr/>
        </p:nvSpPr>
        <p:spPr>
          <a:xfrm>
            <a:off x="2801484" y="988280"/>
            <a:ext cx="70509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使用Socket連接APP端，APP丟特徵</a:t>
            </a:r>
            <a:r>
              <a:rPr lang="en-US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值</a:t>
            </a:r>
            <a:r>
              <a:rPr lang="en-US" sz="2400" b="0" i="0" u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之後，由聲音辨識系統接收，最後傳回結果。</a:t>
            </a:r>
            <a:endParaRPr sz="2400" b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/>
        </p:nvSpPr>
        <p:spPr>
          <a:xfrm>
            <a:off x="654608" y="172304"/>
            <a:ext cx="21700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</a:t>
            </a:r>
            <a:r>
              <a:rPr lang="en-US" sz="2400" dirty="0" err="1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演算法</a:t>
            </a:r>
            <a:endParaRPr sz="2400" b="0" i="0" u="none" strike="noStrike" cap="none" dirty="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7" name="Google Shape;327;p21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21"/>
          <p:cNvSpPr txBox="1"/>
          <p:nvPr/>
        </p:nvSpPr>
        <p:spPr>
          <a:xfrm>
            <a:off x="2821804" y="1087359"/>
            <a:ext cx="70509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使用傅立葉轉換進行聲音轉變特徵值，再使用最長公共子序列來比對資料。</a:t>
            </a:r>
            <a:endParaRPr sz="2400" b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82" y="2371745"/>
            <a:ext cx="4856480" cy="33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242" y="2994447"/>
            <a:ext cx="5110562" cy="240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/>
        </p:nvSpPr>
        <p:spPr>
          <a:xfrm>
            <a:off x="1000043" y="2069987"/>
            <a:ext cx="101919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B07E"/>
              </a:buClr>
              <a:buSzPts val="9600"/>
              <a:buFont typeface="Microsoft JhengHei"/>
              <a:buNone/>
            </a:pPr>
            <a:r>
              <a:rPr lang="en-US" sz="9600" b="0" i="0" u="none" strike="noStrike" cap="none">
                <a:solidFill>
                  <a:srgbClr val="E0B07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成果</a:t>
            </a:r>
            <a:endParaRPr sz="9600" b="0" i="0" u="none" strike="noStrike" cap="none">
              <a:solidFill>
                <a:srgbClr val="E0B07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36" name="Google Shape;336;p22"/>
          <p:cNvCxnSpPr/>
          <p:nvPr/>
        </p:nvCxnSpPr>
        <p:spPr>
          <a:xfrm>
            <a:off x="5009636" y="5018846"/>
            <a:ext cx="2172727" cy="1031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p22"/>
          <p:cNvSpPr txBox="1"/>
          <p:nvPr/>
        </p:nvSpPr>
        <p:spPr>
          <a:xfrm>
            <a:off x="5530751" y="4003183"/>
            <a:ext cx="113049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/>
        </p:nvSpPr>
        <p:spPr>
          <a:xfrm>
            <a:off x="484383" y="172304"/>
            <a:ext cx="21382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04 </a:t>
            </a:r>
            <a:r>
              <a:rPr lang="en-US" sz="2400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APP </a:t>
            </a:r>
            <a:r>
              <a:rPr lang="en-US" sz="2400" dirty="0" err="1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畫面</a:t>
            </a:r>
            <a:endParaRPr sz="2400" dirty="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3" name="Google Shape;343;p23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4" name="Google Shape;344;p23" descr="一張含有 文字, 螢幕擷取畫面, 電子用品, 顯示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3152" y="1502567"/>
            <a:ext cx="1763790" cy="360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 descr="一張含有 文字, 監視器, 螢幕擷取畫面, 電子用品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859" y="1478755"/>
            <a:ext cx="1794550" cy="360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 descr="一張含有 文字, 螢幕擷取畫面, 電子用品, 電腦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8116" y="1478755"/>
            <a:ext cx="1726066" cy="360283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1226344" y="5226842"/>
            <a:ext cx="13751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下拉式選單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3417094" y="5333999"/>
            <a:ext cx="15359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搜尋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5881686" y="5310187"/>
            <a:ext cx="8929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3" descr="一張含有 文字, 電子用品, 螢幕擷取畫面, 顯示 的圖片&#10;&#10;自動產生的描述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1166" y="3145629"/>
            <a:ext cx="1271261" cy="260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 descr="一張含有 文字, 電子用品, 螢幕擷取畫面 的圖片&#10;&#10;自動產生的描述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47747" y="3145632"/>
            <a:ext cx="1266223" cy="259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 descr="一張含有 文字, 電子用品, 螢幕擷取畫面, 顯示 的圖片&#10;&#10;自動產生的描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38400" y="359566"/>
            <a:ext cx="1262744" cy="260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 descr="一張含有 文字, 電子用品, 螢幕擷取畫面, 顯示 的圖片&#10;&#10;自動產生的描述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47304" y="359568"/>
            <a:ext cx="1267111" cy="26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8441531" y="6024561"/>
            <a:ext cx="2500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成員介紹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/>
        </p:nvSpPr>
        <p:spPr>
          <a:xfrm>
            <a:off x="3801591" y="2368587"/>
            <a:ext cx="45888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 </a:t>
            </a:r>
            <a:r>
              <a:rPr lang="en-US" sz="60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 sz="600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9" name="Google Shape;459;p29"/>
          <p:cNvCxnSpPr/>
          <p:nvPr/>
        </p:nvCxnSpPr>
        <p:spPr>
          <a:xfrm>
            <a:off x="4591291" y="3625387"/>
            <a:ext cx="3009418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4344557" y="2086608"/>
            <a:ext cx="35028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E0B07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 sz="9600">
              <a:solidFill>
                <a:srgbClr val="E0B07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009636" y="5018846"/>
            <a:ext cx="2172727" cy="1031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3"/>
          <p:cNvSpPr txBox="1"/>
          <p:nvPr/>
        </p:nvSpPr>
        <p:spPr>
          <a:xfrm>
            <a:off x="5551771" y="4003183"/>
            <a:ext cx="10884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5"/>
          <p:cNvCxnSpPr/>
          <p:nvPr/>
        </p:nvCxnSpPr>
        <p:spPr>
          <a:xfrm>
            <a:off x="5976770" y="4830657"/>
            <a:ext cx="5814058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5"/>
          <p:cNvSpPr txBox="1"/>
          <p:nvPr/>
        </p:nvSpPr>
        <p:spPr>
          <a:xfrm>
            <a:off x="654608" y="172304"/>
            <a:ext cx="15474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01</a:t>
            </a: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目的</a:t>
            </a:r>
            <a:endParaRPr sz="2400" b="0" i="0" u="none" strike="noStrike" cap="non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976770" y="1602529"/>
            <a:ext cx="244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B07E"/>
              </a:buClr>
              <a:buSzPts val="3200"/>
              <a:buFont typeface="Microsoft JhengHei"/>
              <a:buNone/>
            </a:pPr>
            <a:r>
              <a:rPr lang="en-US" sz="3200">
                <a:solidFill>
                  <a:srgbClr val="E0B07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</a:t>
            </a:r>
            <a:endParaRPr sz="3200" b="0" i="0" u="none" strike="noStrike" cap="none">
              <a:solidFill>
                <a:srgbClr val="E0B07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8" name="Google Shape;148;p5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50030"/>
            <a:ext cx="5814058" cy="363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6377944" y="2800706"/>
            <a:ext cx="642025" cy="6420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377944" y="3690786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084371" y="2884541"/>
            <a:ext cx="4521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幫助我們透過聲音辨識鳥類工具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7084371" y="3756252"/>
            <a:ext cx="4173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提供一個鳥類知識方面的平台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4344557" y="2086608"/>
            <a:ext cx="35028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B07E"/>
              </a:buClr>
              <a:buSzPts val="9600"/>
              <a:buFont typeface="Microsoft JhengHei"/>
              <a:buNone/>
            </a:pPr>
            <a:r>
              <a:rPr lang="en-US" sz="9600">
                <a:solidFill>
                  <a:srgbClr val="E0B07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架構</a:t>
            </a:r>
            <a:endParaRPr sz="9600" b="0" i="0" u="none" strike="noStrike" cap="none">
              <a:solidFill>
                <a:srgbClr val="E0B07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5009636" y="5018846"/>
            <a:ext cx="2172727" cy="1031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6"/>
          <p:cNvSpPr txBox="1"/>
          <p:nvPr/>
        </p:nvSpPr>
        <p:spPr>
          <a:xfrm>
            <a:off x="5525495" y="3992673"/>
            <a:ext cx="1134412" cy="102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6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193578" y="202449"/>
            <a:ext cx="27316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功能架構圖</a:t>
            </a:r>
            <a:endParaRPr sz="240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6" name="Google Shape;166;p7"/>
          <p:cNvCxnSpPr/>
          <p:nvPr/>
        </p:nvCxnSpPr>
        <p:spPr>
          <a:xfrm>
            <a:off x="193578" y="664114"/>
            <a:ext cx="2750589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831" y="1033867"/>
            <a:ext cx="9272492" cy="52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193578" y="202449"/>
            <a:ext cx="27316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Quattrocento Sans"/>
              <a:buNone/>
            </a:pPr>
            <a:r>
              <a:rPr lang="en-US" sz="2400" b="0" i="0" u="none" strike="noStrike" cap="non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02 </a:t>
            </a:r>
            <a:r>
              <a:rPr lang="en-US" sz="2400" b="0" i="0" u="none" strike="noStrike" cap="non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技術</a:t>
            </a:r>
            <a:r>
              <a:rPr lang="en-US" sz="240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流程圖</a:t>
            </a:r>
            <a:endParaRPr sz="2400" b="0" i="0" u="none" strike="noStrike" cap="non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193578" y="664114"/>
            <a:ext cx="2750589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8"/>
          <p:cNvCxnSpPr/>
          <p:nvPr/>
        </p:nvCxnSpPr>
        <p:spPr>
          <a:xfrm>
            <a:off x="6096000" y="32822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0225" y="1325697"/>
            <a:ext cx="9571549" cy="420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4052528" y="2090387"/>
            <a:ext cx="407642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B07E"/>
              </a:buClr>
              <a:buSzPts val="9600"/>
              <a:buFont typeface="Microsoft JhengHei"/>
              <a:buNone/>
            </a:pPr>
            <a:r>
              <a:rPr lang="zh-TW" altLang="en-US" sz="9600" b="0" i="0" u="none" strike="noStrike" cap="none" dirty="0">
                <a:solidFill>
                  <a:srgbClr val="E0B07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技術面</a:t>
            </a:r>
            <a:endParaRPr sz="9600" b="0" i="0" u="none" strike="noStrike" cap="none" dirty="0">
              <a:solidFill>
                <a:srgbClr val="E0B07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90" name="Google Shape;190;p10"/>
          <p:cNvCxnSpPr/>
          <p:nvPr/>
        </p:nvCxnSpPr>
        <p:spPr>
          <a:xfrm>
            <a:off x="5009636" y="5018846"/>
            <a:ext cx="2172727" cy="1031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0"/>
          <p:cNvSpPr txBox="1"/>
          <p:nvPr/>
        </p:nvSpPr>
        <p:spPr>
          <a:xfrm>
            <a:off x="5536005" y="4003183"/>
            <a:ext cx="110947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6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152351" y="170990"/>
            <a:ext cx="2725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Quattrocento Sans"/>
              <a:buNone/>
            </a:pPr>
            <a:r>
              <a:rPr lang="en-US" sz="2400" b="0" i="0" u="none" strike="noStrike" cap="none" dirty="0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 </a:t>
            </a:r>
            <a:r>
              <a:rPr lang="en-US" sz="2400" b="0" i="0" u="none" strike="noStrike" cap="none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zh-TW" altLang="en-US" sz="2400" b="0" i="0" u="none" strike="noStrike" cap="none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技術面</a:t>
            </a:r>
            <a:endParaRPr sz="2400" b="0" i="0" u="none" strike="noStrike" cap="none" dirty="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7" name="Google Shape;197;p11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1"/>
          <p:cNvSpPr/>
          <p:nvPr/>
        </p:nvSpPr>
        <p:spPr>
          <a:xfrm>
            <a:off x="5299479" y="549746"/>
            <a:ext cx="2937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B07E"/>
              </a:buClr>
              <a:buSzPts val="2400"/>
              <a:buFont typeface="Quattrocento Sans"/>
              <a:buNone/>
            </a:pPr>
            <a:r>
              <a:rPr lang="zh-TW" altLang="en-US" sz="2400" dirty="0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技術面分析</a:t>
            </a:r>
            <a:endParaRPr sz="2400" b="0" i="0" u="none" strike="noStrike" cap="none" dirty="0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5333320" y="982012"/>
            <a:ext cx="1605164" cy="147772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1"/>
          <p:cNvGrpSpPr/>
          <p:nvPr/>
        </p:nvGrpSpPr>
        <p:grpSpPr>
          <a:xfrm>
            <a:off x="1315008" y="982012"/>
            <a:ext cx="3125087" cy="6041202"/>
            <a:chOff x="1315008" y="982012"/>
            <a:chExt cx="3125087" cy="6041202"/>
          </a:xfrm>
        </p:grpSpPr>
        <p:pic>
          <p:nvPicPr>
            <p:cNvPr id="201" name="Google Shape;20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15008" y="982012"/>
              <a:ext cx="3125087" cy="6041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1"/>
            <p:cNvPicPr preferRelativeResize="0"/>
            <p:nvPr/>
          </p:nvPicPr>
          <p:blipFill rotWithShape="1">
            <a:blip r:embed="rId4">
              <a:alphaModFix/>
            </a:blip>
            <a:srcRect l="29790" r="33718"/>
            <a:stretch/>
          </p:blipFill>
          <p:spPr>
            <a:xfrm>
              <a:off x="1705243" y="1796212"/>
              <a:ext cx="2344616" cy="41064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3320" y="1337894"/>
            <a:ext cx="640135" cy="6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5973455" y="1448274"/>
            <a:ext cx="3885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D8D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聲音透過傅立葉轉換成頻譜</a:t>
            </a:r>
            <a:endParaRPr dirty="0"/>
          </a:p>
        </p:txBody>
      </p:sp>
      <p:sp>
        <p:nvSpPr>
          <p:cNvPr id="205" name="Google Shape;205;p11"/>
          <p:cNvSpPr/>
          <p:nvPr/>
        </p:nvSpPr>
        <p:spPr>
          <a:xfrm>
            <a:off x="5333320" y="2186139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5958246" y="2296519"/>
            <a:ext cx="34377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D8D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再轉換為特徵值</a:t>
            </a:r>
            <a:endParaRPr dirty="0"/>
          </a:p>
        </p:txBody>
      </p:sp>
      <p:sp>
        <p:nvSpPr>
          <p:cNvPr id="207" name="Google Shape;207;p11"/>
          <p:cNvSpPr txBox="1"/>
          <p:nvPr/>
        </p:nvSpPr>
        <p:spPr>
          <a:xfrm>
            <a:off x="5958246" y="3131737"/>
            <a:ext cx="38858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傳送至後端進行分析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5333320" y="3885970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5333320" y="3036274"/>
            <a:ext cx="642025" cy="6420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09;p19">
            <a:extLst>
              <a:ext uri="{FF2B5EF4-FFF2-40B4-BE49-F238E27FC236}">
                <a16:creationId xmlns:a16="http://schemas.microsoft.com/office/drawing/2014/main" id="{8C46FEF6-B8C5-3F85-B85B-B8DD3334E16B}"/>
              </a:ext>
            </a:extLst>
          </p:cNvPr>
          <p:cNvSpPr txBox="1"/>
          <p:nvPr/>
        </p:nvSpPr>
        <p:spPr>
          <a:xfrm>
            <a:off x="5973455" y="3979982"/>
            <a:ext cx="402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接受使用者傳送的特徵值</a:t>
            </a:r>
            <a:r>
              <a:rPr lang="en-US" sz="2400" b="0" i="0" u="none" strike="noStrike" dirty="0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Google Shape;307;p19">
            <a:extLst>
              <a:ext uri="{FF2B5EF4-FFF2-40B4-BE49-F238E27FC236}">
                <a16:creationId xmlns:a16="http://schemas.microsoft.com/office/drawing/2014/main" id="{72A9A849-0EB8-ABCC-75DE-47FA90866570}"/>
              </a:ext>
            </a:extLst>
          </p:cNvPr>
          <p:cNvSpPr/>
          <p:nvPr/>
        </p:nvSpPr>
        <p:spPr>
          <a:xfrm>
            <a:off x="5333320" y="4735666"/>
            <a:ext cx="642025" cy="64202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11;p19">
            <a:extLst>
              <a:ext uri="{FF2B5EF4-FFF2-40B4-BE49-F238E27FC236}">
                <a16:creationId xmlns:a16="http://schemas.microsoft.com/office/drawing/2014/main" id="{4B5C4514-4E4C-94E7-CD91-C40C7B0C3EE6}"/>
              </a:ext>
            </a:extLst>
          </p:cNvPr>
          <p:cNvSpPr txBox="1"/>
          <p:nvPr/>
        </p:nvSpPr>
        <p:spPr>
          <a:xfrm>
            <a:off x="5973455" y="4828227"/>
            <a:ext cx="518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sz="2400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後端檔案特徵值</a:t>
            </a:r>
            <a:r>
              <a:rPr lang="en-US" sz="2400" b="0" i="0" u="none" strike="noStrike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進行比對</a:t>
            </a:r>
            <a:r>
              <a:rPr lang="en-US" sz="2400" b="0" i="0" u="none" strike="noStrike" dirty="0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308;p19">
            <a:extLst>
              <a:ext uri="{FF2B5EF4-FFF2-40B4-BE49-F238E27FC236}">
                <a16:creationId xmlns:a16="http://schemas.microsoft.com/office/drawing/2014/main" id="{AED64CC9-63CE-8E5F-3C72-86D4DCE57186}"/>
              </a:ext>
            </a:extLst>
          </p:cNvPr>
          <p:cNvSpPr/>
          <p:nvPr/>
        </p:nvSpPr>
        <p:spPr>
          <a:xfrm>
            <a:off x="5333320" y="5585362"/>
            <a:ext cx="642025" cy="642025"/>
          </a:xfrm>
          <a:prstGeom prst="rect">
            <a:avLst/>
          </a:prstGeom>
          <a:solidFill>
            <a:srgbClr val="E0B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12;p19">
            <a:extLst>
              <a:ext uri="{FF2B5EF4-FFF2-40B4-BE49-F238E27FC236}">
                <a16:creationId xmlns:a16="http://schemas.microsoft.com/office/drawing/2014/main" id="{B673C296-A1FC-E1D4-BF4A-702A7A2B9792}"/>
              </a:ext>
            </a:extLst>
          </p:cNvPr>
          <p:cNvSpPr txBox="1"/>
          <p:nvPr/>
        </p:nvSpPr>
        <p:spPr>
          <a:xfrm>
            <a:off x="5973455" y="5524081"/>
            <a:ext cx="592437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將辨識出的鳥類以及相關資訊呈現畫面</a:t>
            </a:r>
            <a:endParaRPr lang="en-US" sz="2400" b="0" i="0" u="none" strike="noStrike" dirty="0">
              <a:solidFill>
                <a:srgbClr val="E7E6E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 err="1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給使用者觀看</a:t>
            </a:r>
            <a:r>
              <a:rPr lang="en-US" sz="2400" b="0" i="0" u="none" strike="noStrike" dirty="0">
                <a:solidFill>
                  <a:srgbClr val="E7E6E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4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913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/>
        </p:nvSpPr>
        <p:spPr>
          <a:xfrm>
            <a:off x="314159" y="172304"/>
            <a:ext cx="2347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Quattrocento Sans"/>
              <a:buNone/>
            </a:pPr>
            <a:r>
              <a:rPr lang="en-US" sz="2400" b="0" i="0" u="none" strike="noStrike" cap="none">
                <a:solidFill>
                  <a:srgbClr val="D8D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03 </a:t>
            </a:r>
            <a:r>
              <a:rPr lang="en-US" sz="2400" b="0" i="0" u="none" strike="noStrike" cap="none">
                <a:solidFill>
                  <a:srgbClr val="E0B0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查詢功能</a:t>
            </a:r>
            <a:endParaRPr sz="2400" b="0" i="0" u="none" strike="noStrike" cap="none">
              <a:solidFill>
                <a:srgbClr val="E0B07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>
            <a:off x="314158" y="633969"/>
            <a:ext cx="2347762" cy="0"/>
          </a:xfrm>
          <a:prstGeom prst="straightConnector1">
            <a:avLst/>
          </a:prstGeom>
          <a:noFill/>
          <a:ln w="9525" cap="flat" cmpd="sng">
            <a:solidFill>
              <a:srgbClr val="E1E1E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2"/>
          <p:cNvCxnSpPr/>
          <p:nvPr/>
        </p:nvCxnSpPr>
        <p:spPr>
          <a:xfrm>
            <a:off x="3334860" y="5992670"/>
            <a:ext cx="131064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12"/>
          <p:cNvSpPr txBox="1"/>
          <p:nvPr/>
        </p:nvSpPr>
        <p:spPr>
          <a:xfrm>
            <a:off x="2430621" y="967464"/>
            <a:ext cx="733788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使用者可以透過各種不同</a:t>
            </a:r>
            <a:r>
              <a:rPr lang="en-US" sz="2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鳥類的生物分類法及名稱來查詢</a:t>
            </a:r>
            <a:endParaRPr sz="2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9" name="Google Shape;219;p12" descr="一張含有 差異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696" y="2070842"/>
            <a:ext cx="3005958" cy="433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6262" y="2072897"/>
            <a:ext cx="3373820" cy="400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</Words>
  <Application>Microsoft Office PowerPoint</Application>
  <PresentationFormat>寬螢幕</PresentationFormat>
  <Paragraphs>47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Microsoft JhengHei</vt:lpstr>
      <vt:lpstr>Quattrocento Sans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优品PPT</dc:creator>
  <cp:lastModifiedBy>鄭煜儒</cp:lastModifiedBy>
  <cp:revision>3</cp:revision>
  <dcterms:created xsi:type="dcterms:W3CDTF">2017-03-18T02:52:12Z</dcterms:created>
  <dcterms:modified xsi:type="dcterms:W3CDTF">2022-12-13T18:12:43Z</dcterms:modified>
</cp:coreProperties>
</file>