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07" r:id="rId3"/>
    <p:sldId id="265" r:id="rId4"/>
    <p:sldId id="306" r:id="rId5"/>
    <p:sldId id="274" r:id="rId6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8B2F7-DD0B-430E-AA78-11C728EAA30D}" v="9" dt="2022-12-14T15:20:16.453"/>
    <p1510:client id="{303FC615-CD91-8F31-AC88-766731EFB2F8}" v="2" dt="2022-12-14T19:49:06.411"/>
    <p1510:client id="{55DFC75D-8F5F-C7F6-1DB2-54A870178334}" v="267" dt="2022-12-14T17:25:13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欒澤崴" userId="S::s1082201@o365st.pu.edu.tw::2ee4c7c7-d46f-4f50-aa2f-c3038e214f47" providerId="AD" clId="Web-{0348B2F7-DD0B-430E-AA78-11C728EAA30D}"/>
    <pc:docChg chg="modSld">
      <pc:chgData name="欒澤崴" userId="S::s1082201@o365st.pu.edu.tw::2ee4c7c7-d46f-4f50-aa2f-c3038e214f47" providerId="AD" clId="Web-{0348B2F7-DD0B-430E-AA78-11C728EAA30D}" dt="2022-12-14T15:20:15.578" v="7" actId="20577"/>
      <pc:docMkLst>
        <pc:docMk/>
      </pc:docMkLst>
      <pc:sldChg chg="modSp">
        <pc:chgData name="欒澤崴" userId="S::s1082201@o365st.pu.edu.tw::2ee4c7c7-d46f-4f50-aa2f-c3038e214f47" providerId="AD" clId="Web-{0348B2F7-DD0B-430E-AA78-11C728EAA30D}" dt="2022-12-14T15:20:15.578" v="7" actId="20577"/>
        <pc:sldMkLst>
          <pc:docMk/>
          <pc:sldMk cId="4224113536" sldId="305"/>
        </pc:sldMkLst>
        <pc:spChg chg="mod">
          <ac:chgData name="欒澤崴" userId="S::s1082201@o365st.pu.edu.tw::2ee4c7c7-d46f-4f50-aa2f-c3038e214f47" providerId="AD" clId="Web-{0348B2F7-DD0B-430E-AA78-11C728EAA30D}" dt="2022-12-14T13:44:54.390" v="3" actId="1076"/>
          <ac:spMkLst>
            <pc:docMk/>
            <pc:sldMk cId="4224113536" sldId="305"/>
            <ac:spMk id="8" creationId="{846A4F45-20FB-B876-FA0F-F8C41DD1469C}"/>
          </ac:spMkLst>
        </pc:spChg>
        <pc:spChg chg="mod">
          <ac:chgData name="欒澤崴" userId="S::s1082201@o365st.pu.edu.tw::2ee4c7c7-d46f-4f50-aa2f-c3038e214f47" providerId="AD" clId="Web-{0348B2F7-DD0B-430E-AA78-11C728EAA30D}" dt="2022-12-14T15:20:15.578" v="7" actId="20577"/>
          <ac:spMkLst>
            <pc:docMk/>
            <pc:sldMk cId="4224113536" sldId="305"/>
            <ac:spMk id="16" creationId="{00000000-0000-0000-0000-000000000000}"/>
          </ac:spMkLst>
        </pc:spChg>
      </pc:sldChg>
    </pc:docChg>
  </pc:docChgLst>
  <pc:docChgLst>
    <pc:chgData name="欒澤崴" userId="S::s1082201@o365st.pu.edu.tw::2ee4c7c7-d46f-4f50-aa2f-c3038e214f47" providerId="AD" clId="Web-{55DFC75D-8F5F-C7F6-1DB2-54A870178334}"/>
    <pc:docChg chg="addSld delSld modSld sldOrd">
      <pc:chgData name="欒澤崴" userId="S::s1082201@o365st.pu.edu.tw::2ee4c7c7-d46f-4f50-aa2f-c3038e214f47" providerId="AD" clId="Web-{55DFC75D-8F5F-C7F6-1DB2-54A870178334}" dt="2022-12-14T17:25:13.217" v="226"/>
      <pc:docMkLst>
        <pc:docMk/>
      </pc:docMkLst>
      <pc:sldChg chg="del">
        <pc:chgData name="欒澤崴" userId="S::s1082201@o365st.pu.edu.tw::2ee4c7c7-d46f-4f50-aa2f-c3038e214f47" providerId="AD" clId="Web-{55DFC75D-8F5F-C7F6-1DB2-54A870178334}" dt="2022-12-14T15:22:00.432" v="0"/>
        <pc:sldMkLst>
          <pc:docMk/>
          <pc:sldMk cId="387336063" sldId="257"/>
        </pc:sldMkLst>
      </pc:sldChg>
      <pc:sldChg chg="del">
        <pc:chgData name="欒澤崴" userId="S::s1082201@o365st.pu.edu.tw::2ee4c7c7-d46f-4f50-aa2f-c3038e214f47" providerId="AD" clId="Web-{55DFC75D-8F5F-C7F6-1DB2-54A870178334}" dt="2022-12-14T15:22:03.964" v="3"/>
        <pc:sldMkLst>
          <pc:docMk/>
          <pc:sldMk cId="2883435965" sldId="258"/>
        </pc:sldMkLst>
      </pc:sldChg>
      <pc:sldChg chg="del">
        <pc:chgData name="欒澤崴" userId="S::s1082201@o365st.pu.edu.tw::2ee4c7c7-d46f-4f50-aa2f-c3038e214f47" providerId="AD" clId="Web-{55DFC75D-8F5F-C7F6-1DB2-54A870178334}" dt="2022-12-14T15:22:07.589" v="6"/>
        <pc:sldMkLst>
          <pc:docMk/>
          <pc:sldMk cId="4243755945" sldId="259"/>
        </pc:sldMkLst>
      </pc:sldChg>
      <pc:sldChg chg="del">
        <pc:chgData name="欒澤崴" userId="S::s1082201@o365st.pu.edu.tw::2ee4c7c7-d46f-4f50-aa2f-c3038e214f47" providerId="AD" clId="Web-{55DFC75D-8F5F-C7F6-1DB2-54A870178334}" dt="2022-12-14T15:22:02.839" v="2"/>
        <pc:sldMkLst>
          <pc:docMk/>
          <pc:sldMk cId="2145906443" sldId="263"/>
        </pc:sldMkLst>
      </pc:sldChg>
      <pc:sldChg chg="delSp modSp">
        <pc:chgData name="欒澤崴" userId="S::s1082201@o365st.pu.edu.tw::2ee4c7c7-d46f-4f50-aa2f-c3038e214f47" providerId="AD" clId="Web-{55DFC75D-8F5F-C7F6-1DB2-54A870178334}" dt="2022-12-14T16:09:20.698" v="160"/>
        <pc:sldMkLst>
          <pc:docMk/>
          <pc:sldMk cId="397460999" sldId="265"/>
        </pc:sldMkLst>
        <pc:spChg chg="del">
          <ac:chgData name="欒澤崴" userId="S::s1082201@o365st.pu.edu.tw::2ee4c7c7-d46f-4f50-aa2f-c3038e214f47" providerId="AD" clId="Web-{55DFC75D-8F5F-C7F6-1DB2-54A870178334}" dt="2022-12-14T16:09:15.635" v="157"/>
          <ac:spMkLst>
            <pc:docMk/>
            <pc:sldMk cId="397460999" sldId="265"/>
            <ac:spMk id="11" creationId="{FD3EA24E-A686-7CDC-C19B-9796C8BCA0AB}"/>
          </ac:spMkLst>
        </pc:spChg>
        <pc:spChg chg="del">
          <ac:chgData name="欒澤崴" userId="S::s1082201@o365st.pu.edu.tw::2ee4c7c7-d46f-4f50-aa2f-c3038e214f47" providerId="AD" clId="Web-{55DFC75D-8F5F-C7F6-1DB2-54A870178334}" dt="2022-12-14T16:09:20.698" v="160"/>
          <ac:spMkLst>
            <pc:docMk/>
            <pc:sldMk cId="397460999" sldId="265"/>
            <ac:spMk id="13" creationId="{4DD3BE01-F655-6A0C-D92D-FAECC1D69381}"/>
          </ac:spMkLst>
        </pc:spChg>
        <pc:spChg chg="del">
          <ac:chgData name="欒澤崴" userId="S::s1082201@o365st.pu.edu.tw::2ee4c7c7-d46f-4f50-aa2f-c3038e214f47" providerId="AD" clId="Web-{55DFC75D-8F5F-C7F6-1DB2-54A870178334}" dt="2022-12-14T16:09:19.072" v="159"/>
          <ac:spMkLst>
            <pc:docMk/>
            <pc:sldMk cId="397460999" sldId="265"/>
            <ac:spMk id="14" creationId="{7BA0E033-6C13-DE89-3340-936EE35A74E9}"/>
          </ac:spMkLst>
        </pc:spChg>
        <pc:spChg chg="del">
          <ac:chgData name="欒澤崴" userId="S::s1082201@o365st.pu.edu.tw::2ee4c7c7-d46f-4f50-aa2f-c3038e214f47" providerId="AD" clId="Web-{55DFC75D-8F5F-C7F6-1DB2-54A870178334}" dt="2022-12-14T16:09:17.526" v="158"/>
          <ac:spMkLst>
            <pc:docMk/>
            <pc:sldMk cId="397460999" sldId="265"/>
            <ac:spMk id="15" creationId="{30BE0A7B-4CDA-9A03-2423-C51511DE5929}"/>
          </ac:spMkLst>
        </pc:spChg>
        <pc:spChg chg="mod">
          <ac:chgData name="欒澤崴" userId="S::s1082201@o365st.pu.edu.tw::2ee4c7c7-d46f-4f50-aa2f-c3038e214f47" providerId="AD" clId="Web-{55DFC75D-8F5F-C7F6-1DB2-54A870178334}" dt="2022-12-14T15:23:03.652" v="33" actId="20577"/>
          <ac:spMkLst>
            <pc:docMk/>
            <pc:sldMk cId="397460999" sldId="265"/>
            <ac:spMk id="16" creationId="{00000000-0000-0000-0000-000000000000}"/>
          </ac:spMkLst>
        </pc:spChg>
      </pc:sldChg>
      <pc:sldChg chg="add del">
        <pc:chgData name="欒澤崴" userId="S::s1082201@o365st.pu.edu.tw::2ee4c7c7-d46f-4f50-aa2f-c3038e214f47" providerId="AD" clId="Web-{55DFC75D-8F5F-C7F6-1DB2-54A870178334}" dt="2022-12-14T15:22:35.449" v="22"/>
        <pc:sldMkLst>
          <pc:docMk/>
          <pc:sldMk cId="1738598761" sldId="270"/>
        </pc:sldMkLst>
      </pc:sldChg>
      <pc:sldChg chg="del">
        <pc:chgData name="欒澤崴" userId="S::s1082201@o365st.pu.edu.tw::2ee4c7c7-d46f-4f50-aa2f-c3038e214f47" providerId="AD" clId="Web-{55DFC75D-8F5F-C7F6-1DB2-54A870178334}" dt="2022-12-14T15:22:06.229" v="5"/>
        <pc:sldMkLst>
          <pc:docMk/>
          <pc:sldMk cId="2070404642" sldId="284"/>
        </pc:sldMkLst>
      </pc:sldChg>
      <pc:sldChg chg="del">
        <pc:chgData name="欒澤崴" userId="S::s1082201@o365st.pu.edu.tw::2ee4c7c7-d46f-4f50-aa2f-c3038e214f47" providerId="AD" clId="Web-{55DFC75D-8F5F-C7F6-1DB2-54A870178334}" dt="2022-12-14T15:22:01.307" v="1"/>
        <pc:sldMkLst>
          <pc:docMk/>
          <pc:sldMk cId="1682611988" sldId="287"/>
        </pc:sldMkLst>
      </pc:sldChg>
      <pc:sldChg chg="del">
        <pc:chgData name="欒澤崴" userId="S::s1082201@o365st.pu.edu.tw::2ee4c7c7-d46f-4f50-aa2f-c3038e214f47" providerId="AD" clId="Web-{55DFC75D-8F5F-C7F6-1DB2-54A870178334}" dt="2022-12-14T15:22:27.417" v="19"/>
        <pc:sldMkLst>
          <pc:docMk/>
          <pc:sldMk cId="2269020936" sldId="288"/>
        </pc:sldMkLst>
      </pc:sldChg>
      <pc:sldChg chg="del">
        <pc:chgData name="欒澤崴" userId="S::s1082201@o365st.pu.edu.tw::2ee4c7c7-d46f-4f50-aa2f-c3038e214f47" providerId="AD" clId="Web-{55DFC75D-8F5F-C7F6-1DB2-54A870178334}" dt="2022-12-14T15:22:10.292" v="8"/>
        <pc:sldMkLst>
          <pc:docMk/>
          <pc:sldMk cId="1200823207" sldId="291"/>
        </pc:sldMkLst>
      </pc:sldChg>
      <pc:sldChg chg="del">
        <pc:chgData name="欒澤崴" userId="S::s1082201@o365st.pu.edu.tw::2ee4c7c7-d46f-4f50-aa2f-c3038e214f47" providerId="AD" clId="Web-{55DFC75D-8F5F-C7F6-1DB2-54A870178334}" dt="2022-12-14T15:22:22.448" v="14"/>
        <pc:sldMkLst>
          <pc:docMk/>
          <pc:sldMk cId="453423583" sldId="292"/>
        </pc:sldMkLst>
      </pc:sldChg>
      <pc:sldChg chg="del">
        <pc:chgData name="欒澤崴" userId="S::s1082201@o365st.pu.edu.tw::2ee4c7c7-d46f-4f50-aa2f-c3038e214f47" providerId="AD" clId="Web-{55DFC75D-8F5F-C7F6-1DB2-54A870178334}" dt="2022-12-14T15:22:23.589" v="16"/>
        <pc:sldMkLst>
          <pc:docMk/>
          <pc:sldMk cId="2777151277" sldId="295"/>
        </pc:sldMkLst>
      </pc:sldChg>
      <pc:sldChg chg="del">
        <pc:chgData name="欒澤崴" userId="S::s1082201@o365st.pu.edu.tw::2ee4c7c7-d46f-4f50-aa2f-c3038e214f47" providerId="AD" clId="Web-{55DFC75D-8F5F-C7F6-1DB2-54A870178334}" dt="2022-12-14T15:22:24.823" v="18"/>
        <pc:sldMkLst>
          <pc:docMk/>
          <pc:sldMk cId="3975628768" sldId="296"/>
        </pc:sldMkLst>
      </pc:sldChg>
      <pc:sldChg chg="del">
        <pc:chgData name="欒澤崴" userId="S::s1082201@o365st.pu.edu.tw::2ee4c7c7-d46f-4f50-aa2f-c3038e214f47" providerId="AD" clId="Web-{55DFC75D-8F5F-C7F6-1DB2-54A870178334}" dt="2022-12-14T15:22:24.183" v="17"/>
        <pc:sldMkLst>
          <pc:docMk/>
          <pc:sldMk cId="2525758616" sldId="297"/>
        </pc:sldMkLst>
      </pc:sldChg>
      <pc:sldChg chg="del">
        <pc:chgData name="欒澤崴" userId="S::s1082201@o365st.pu.edu.tw::2ee4c7c7-d46f-4f50-aa2f-c3038e214f47" providerId="AD" clId="Web-{55DFC75D-8F5F-C7F6-1DB2-54A870178334}" dt="2022-12-14T15:22:23.120" v="15"/>
        <pc:sldMkLst>
          <pc:docMk/>
          <pc:sldMk cId="1270877706" sldId="298"/>
        </pc:sldMkLst>
      </pc:sldChg>
      <pc:sldChg chg="del">
        <pc:chgData name="欒澤崴" userId="S::s1082201@o365st.pu.edu.tw::2ee4c7c7-d46f-4f50-aa2f-c3038e214f47" providerId="AD" clId="Web-{55DFC75D-8F5F-C7F6-1DB2-54A870178334}" dt="2022-12-14T15:22:09.214" v="7"/>
        <pc:sldMkLst>
          <pc:docMk/>
          <pc:sldMk cId="693836959" sldId="299"/>
        </pc:sldMkLst>
      </pc:sldChg>
      <pc:sldChg chg="del">
        <pc:chgData name="欒澤崴" userId="S::s1082201@o365st.pu.edu.tw::2ee4c7c7-d46f-4f50-aa2f-c3038e214f47" providerId="AD" clId="Web-{55DFC75D-8F5F-C7F6-1DB2-54A870178334}" dt="2022-12-14T15:22:04.917" v="4"/>
        <pc:sldMkLst>
          <pc:docMk/>
          <pc:sldMk cId="4202162045" sldId="301"/>
        </pc:sldMkLst>
      </pc:sldChg>
      <pc:sldChg chg="del">
        <pc:chgData name="欒澤崴" userId="S::s1082201@o365st.pu.edu.tw::2ee4c7c7-d46f-4f50-aa2f-c3038e214f47" providerId="AD" clId="Web-{55DFC75D-8F5F-C7F6-1DB2-54A870178334}" dt="2022-12-14T15:22:12.995" v="10"/>
        <pc:sldMkLst>
          <pc:docMk/>
          <pc:sldMk cId="902935527" sldId="302"/>
        </pc:sldMkLst>
      </pc:sldChg>
      <pc:sldChg chg="del">
        <pc:chgData name="欒澤崴" userId="S::s1082201@o365st.pu.edu.tw::2ee4c7c7-d46f-4f50-aa2f-c3038e214f47" providerId="AD" clId="Web-{55DFC75D-8F5F-C7F6-1DB2-54A870178334}" dt="2022-12-14T15:22:15.667" v="12"/>
        <pc:sldMkLst>
          <pc:docMk/>
          <pc:sldMk cId="3832694690" sldId="303"/>
        </pc:sldMkLst>
      </pc:sldChg>
      <pc:sldChg chg="del">
        <pc:chgData name="欒澤崴" userId="S::s1082201@o365st.pu.edu.tw::2ee4c7c7-d46f-4f50-aa2f-c3038e214f47" providerId="AD" clId="Web-{55DFC75D-8F5F-C7F6-1DB2-54A870178334}" dt="2022-12-14T15:22:16.636" v="13"/>
        <pc:sldMkLst>
          <pc:docMk/>
          <pc:sldMk cId="409144156" sldId="304"/>
        </pc:sldMkLst>
      </pc:sldChg>
      <pc:sldChg chg="addSp delSp modSp del">
        <pc:chgData name="欒澤崴" userId="S::s1082201@o365st.pu.edu.tw::2ee4c7c7-d46f-4f50-aa2f-c3038e214f47" providerId="AD" clId="Web-{55DFC75D-8F5F-C7F6-1DB2-54A870178334}" dt="2022-12-14T17:25:13.217" v="226"/>
        <pc:sldMkLst>
          <pc:docMk/>
          <pc:sldMk cId="4224113536" sldId="305"/>
        </pc:sldMkLst>
        <pc:spChg chg="mod">
          <ac:chgData name="欒澤崴" userId="S::s1082201@o365st.pu.edu.tw::2ee4c7c7-d46f-4f50-aa2f-c3038e214f47" providerId="AD" clId="Web-{55DFC75D-8F5F-C7F6-1DB2-54A870178334}" dt="2022-12-14T16:36:02.485" v="209" actId="14100"/>
          <ac:spMkLst>
            <pc:docMk/>
            <pc:sldMk cId="4224113536" sldId="305"/>
            <ac:spMk id="9" creationId="{FC31A9C7-E595-CDEC-4000-5F882C63892A}"/>
          </ac:spMkLst>
        </pc:spChg>
        <pc:spChg chg="mod">
          <ac:chgData name="欒澤崴" userId="S::s1082201@o365st.pu.edu.tw::2ee4c7c7-d46f-4f50-aa2f-c3038e214f47" providerId="AD" clId="Web-{55DFC75D-8F5F-C7F6-1DB2-54A870178334}" dt="2022-12-14T16:35:57.673" v="208" actId="14100"/>
          <ac:spMkLst>
            <pc:docMk/>
            <pc:sldMk cId="4224113536" sldId="305"/>
            <ac:spMk id="10" creationId="{377B0DFA-784C-5828-2F9C-B54185A48EDC}"/>
          </ac:spMkLst>
        </pc:spChg>
        <pc:spChg chg="mod">
          <ac:chgData name="欒澤崴" userId="S::s1082201@o365st.pu.edu.tw::2ee4c7c7-d46f-4f50-aa2f-c3038e214f47" providerId="AD" clId="Web-{55DFC75D-8F5F-C7F6-1DB2-54A870178334}" dt="2022-12-14T15:22:59.652" v="31" actId="20577"/>
          <ac:spMkLst>
            <pc:docMk/>
            <pc:sldMk cId="4224113536" sldId="305"/>
            <ac:spMk id="16" creationId="{00000000-0000-0000-0000-000000000000}"/>
          </ac:spMkLst>
        </pc:spChg>
        <pc:grpChg chg="add mod">
          <ac:chgData name="欒澤崴" userId="S::s1082201@o365st.pu.edu.tw::2ee4c7c7-d46f-4f50-aa2f-c3038e214f47" providerId="AD" clId="Web-{55DFC75D-8F5F-C7F6-1DB2-54A870178334}" dt="2022-12-14T16:36:10.579" v="210" actId="14100"/>
          <ac:grpSpMkLst>
            <pc:docMk/>
            <pc:sldMk cId="4224113536" sldId="305"/>
            <ac:grpSpMk id="7" creationId="{0D554B36-FBED-8F3F-54A2-E1AF7163BD7B}"/>
          </ac:grpSpMkLst>
        </pc:grpChg>
        <pc:picChg chg="add del mod ord">
          <ac:chgData name="欒澤崴" userId="S::s1082201@o365st.pu.edu.tw::2ee4c7c7-d46f-4f50-aa2f-c3038e214f47" providerId="AD" clId="Web-{55DFC75D-8F5F-C7F6-1DB2-54A870178334}" dt="2022-12-14T16:34:32.546" v="190"/>
          <ac:picMkLst>
            <pc:docMk/>
            <pc:sldMk cId="4224113536" sldId="305"/>
            <ac:picMk id="11" creationId="{C6737599-96B7-68DB-87FE-2504C93A0A81}"/>
          </ac:picMkLst>
        </pc:picChg>
        <pc:picChg chg="del">
          <ac:chgData name="欒澤崴" userId="S::s1082201@o365st.pu.edu.tw::2ee4c7c7-d46f-4f50-aa2f-c3038e214f47" providerId="AD" clId="Web-{55DFC75D-8F5F-C7F6-1DB2-54A870178334}" dt="2022-12-14T16:29:48.836" v="167"/>
          <ac:picMkLst>
            <pc:docMk/>
            <pc:sldMk cId="4224113536" sldId="305"/>
            <ac:picMk id="12" creationId="{2BC1827B-749C-AD5C-EBBA-BD01270410D9}"/>
          </ac:picMkLst>
        </pc:picChg>
        <pc:picChg chg="add del mod">
          <ac:chgData name="欒澤崴" userId="S::s1082201@o365st.pu.edu.tw::2ee4c7c7-d46f-4f50-aa2f-c3038e214f47" providerId="AD" clId="Web-{55DFC75D-8F5F-C7F6-1DB2-54A870178334}" dt="2022-12-14T16:35:17.625" v="199"/>
          <ac:picMkLst>
            <pc:docMk/>
            <pc:sldMk cId="4224113536" sldId="305"/>
            <ac:picMk id="13" creationId="{924F8678-6E32-498B-70FC-6CC35E5A8B3D}"/>
          </ac:picMkLst>
        </pc:picChg>
        <pc:picChg chg="add mod ord">
          <ac:chgData name="欒澤崴" userId="S::s1082201@o365st.pu.edu.tw::2ee4c7c7-d46f-4f50-aa2f-c3038e214f47" providerId="AD" clId="Web-{55DFC75D-8F5F-C7F6-1DB2-54A870178334}" dt="2022-12-14T16:35:15.250" v="198"/>
          <ac:picMkLst>
            <pc:docMk/>
            <pc:sldMk cId="4224113536" sldId="305"/>
            <ac:picMk id="14" creationId="{C516445F-E5A3-B432-9337-C74CFBA343B3}"/>
          </ac:picMkLst>
        </pc:picChg>
      </pc:sldChg>
      <pc:sldChg chg="del">
        <pc:chgData name="欒澤崴" userId="S::s1082201@o365st.pu.edu.tw::2ee4c7c7-d46f-4f50-aa2f-c3038e214f47" providerId="AD" clId="Web-{55DFC75D-8F5F-C7F6-1DB2-54A870178334}" dt="2022-12-14T15:22:14.042" v="11"/>
        <pc:sldMkLst>
          <pc:docMk/>
          <pc:sldMk cId="184665956" sldId="306"/>
        </pc:sldMkLst>
      </pc:sldChg>
      <pc:sldChg chg="addSp delSp modSp add ord replId">
        <pc:chgData name="欒澤崴" userId="S::s1082201@o365st.pu.edu.tw::2ee4c7c7-d46f-4f50-aa2f-c3038e214f47" providerId="AD" clId="Web-{55DFC75D-8F5F-C7F6-1DB2-54A870178334}" dt="2022-12-14T16:32:19.152" v="184"/>
        <pc:sldMkLst>
          <pc:docMk/>
          <pc:sldMk cId="343684185" sldId="306"/>
        </pc:sldMkLst>
        <pc:spChg chg="del">
          <ac:chgData name="欒澤崴" userId="S::s1082201@o365st.pu.edu.tw::2ee4c7c7-d46f-4f50-aa2f-c3038e214f47" providerId="AD" clId="Web-{55DFC75D-8F5F-C7F6-1DB2-54A870178334}" dt="2022-12-14T15:22:47.355" v="25"/>
          <ac:spMkLst>
            <pc:docMk/>
            <pc:sldMk cId="343684185" sldId="306"/>
            <ac:spMk id="8" creationId="{846A4F45-20FB-B876-FA0F-F8C41DD1469C}"/>
          </ac:spMkLst>
        </pc:spChg>
        <pc:spChg chg="del">
          <ac:chgData name="欒澤崴" userId="S::s1082201@o365st.pu.edu.tw::2ee4c7c7-d46f-4f50-aa2f-c3038e214f47" providerId="AD" clId="Web-{55DFC75D-8F5F-C7F6-1DB2-54A870178334}" dt="2022-12-14T15:22:49.074" v="27"/>
          <ac:spMkLst>
            <pc:docMk/>
            <pc:sldMk cId="343684185" sldId="306"/>
            <ac:spMk id="9" creationId="{FC31A9C7-E595-CDEC-4000-5F882C63892A}"/>
          </ac:spMkLst>
        </pc:spChg>
        <pc:spChg chg="del">
          <ac:chgData name="欒澤崴" userId="S::s1082201@o365st.pu.edu.tw::2ee4c7c7-d46f-4f50-aa2f-c3038e214f47" providerId="AD" clId="Web-{55DFC75D-8F5F-C7F6-1DB2-54A870178334}" dt="2022-12-14T15:22:46.746" v="24"/>
          <ac:spMkLst>
            <pc:docMk/>
            <pc:sldMk cId="343684185" sldId="306"/>
            <ac:spMk id="10" creationId="{377B0DFA-784C-5828-2F9C-B54185A48EDC}"/>
          </ac:spMkLst>
        </pc:spChg>
        <pc:spChg chg="mod">
          <ac:chgData name="欒澤崴" userId="S::s1082201@o365st.pu.edu.tw::2ee4c7c7-d46f-4f50-aa2f-c3038e214f47" providerId="AD" clId="Web-{55DFC75D-8F5F-C7F6-1DB2-54A870178334}" dt="2022-12-14T15:22:55.824" v="29" actId="20577"/>
          <ac:spMkLst>
            <pc:docMk/>
            <pc:sldMk cId="343684185" sldId="306"/>
            <ac:spMk id="16" creationId="{00000000-0000-0000-0000-000000000000}"/>
          </ac:spMkLst>
        </pc:spChg>
        <pc:grpChg chg="add del">
          <ac:chgData name="欒澤崴" userId="S::s1082201@o365st.pu.edu.tw::2ee4c7c7-d46f-4f50-aa2f-c3038e214f47" providerId="AD" clId="Web-{55DFC75D-8F5F-C7F6-1DB2-54A870178334}" dt="2022-12-14T16:31:28.776" v="175"/>
          <ac:grpSpMkLst>
            <pc:docMk/>
            <pc:sldMk cId="343684185" sldId="306"/>
            <ac:grpSpMk id="12" creationId="{148F6D8B-A2B3-2A80-0BC2-0C3F2797CDCF}"/>
          </ac:grpSpMkLst>
        </pc:grpChg>
        <pc:grpChg chg="add mod">
          <ac:chgData name="欒澤崴" userId="S::s1082201@o365st.pu.edu.tw::2ee4c7c7-d46f-4f50-aa2f-c3038e214f47" providerId="AD" clId="Web-{55DFC75D-8F5F-C7F6-1DB2-54A870178334}" dt="2022-12-14T16:32:15.792" v="183" actId="1076"/>
          <ac:grpSpMkLst>
            <pc:docMk/>
            <pc:sldMk cId="343684185" sldId="306"/>
            <ac:grpSpMk id="19" creationId="{96BBD596-27F4-0077-991D-CE47C8F66BC7}"/>
          </ac:grpSpMkLst>
        </pc:grpChg>
        <pc:picChg chg="add del mod">
          <ac:chgData name="欒澤崴" userId="S::s1082201@o365st.pu.edu.tw::2ee4c7c7-d46f-4f50-aa2f-c3038e214f47" providerId="AD" clId="Web-{55DFC75D-8F5F-C7F6-1DB2-54A870178334}" dt="2022-12-14T16:26:28.722" v="165"/>
          <ac:picMkLst>
            <pc:docMk/>
            <pc:sldMk cId="343684185" sldId="306"/>
            <ac:picMk id="7" creationId="{0115D16F-3091-ACDD-C12A-59A1AE5A3B09}"/>
          </ac:picMkLst>
        </pc:picChg>
        <pc:picChg chg="del">
          <ac:chgData name="欒澤崴" userId="S::s1082201@o365st.pu.edu.tw::2ee4c7c7-d46f-4f50-aa2f-c3038e214f47" providerId="AD" clId="Web-{55DFC75D-8F5F-C7F6-1DB2-54A870178334}" dt="2022-12-14T15:22:47.918" v="26"/>
          <ac:picMkLst>
            <pc:docMk/>
            <pc:sldMk cId="343684185" sldId="306"/>
            <ac:picMk id="12" creationId="{2BC1827B-749C-AD5C-EBBA-BD01270410D9}"/>
          </ac:picMkLst>
        </pc:picChg>
        <pc:picChg chg="add mod ord">
          <ac:chgData name="欒澤崴" userId="S::s1082201@o365st.pu.edu.tw::2ee4c7c7-d46f-4f50-aa2f-c3038e214f47" providerId="AD" clId="Web-{55DFC75D-8F5F-C7F6-1DB2-54A870178334}" dt="2022-12-14T16:32:12.042" v="182"/>
          <ac:picMkLst>
            <pc:docMk/>
            <pc:sldMk cId="343684185" sldId="306"/>
            <ac:picMk id="21" creationId="{2C6BB414-578C-613B-8D9D-4EA7881BC2AC}"/>
          </ac:picMkLst>
        </pc:picChg>
      </pc:sldChg>
      <pc:sldChg chg="del">
        <pc:chgData name="欒澤崴" userId="S::s1082201@o365st.pu.edu.tw::2ee4c7c7-d46f-4f50-aa2f-c3038e214f47" providerId="AD" clId="Web-{55DFC75D-8F5F-C7F6-1DB2-54A870178334}" dt="2022-12-14T15:22:11.761" v="9"/>
        <pc:sldMkLst>
          <pc:docMk/>
          <pc:sldMk cId="65341786" sldId="307"/>
        </pc:sldMkLst>
      </pc:sldChg>
      <pc:sldChg chg="addSp delSp modSp add del replId">
        <pc:chgData name="欒澤崴" userId="S::s1082201@o365st.pu.edu.tw::2ee4c7c7-d46f-4f50-aa2f-c3038e214f47" providerId="AD" clId="Web-{55DFC75D-8F5F-C7F6-1DB2-54A870178334}" dt="2022-12-14T17:02:22.575" v="225"/>
        <pc:sldMkLst>
          <pc:docMk/>
          <pc:sldMk cId="2535650922" sldId="307"/>
        </pc:sldMkLst>
        <pc:spChg chg="add mod">
          <ac:chgData name="欒澤崴" userId="S::s1082201@o365st.pu.edu.tw::2ee4c7c7-d46f-4f50-aa2f-c3038e214f47" providerId="AD" clId="Web-{55DFC75D-8F5F-C7F6-1DB2-54A870178334}" dt="2022-12-14T15:32:46.817" v="86" actId="14100"/>
          <ac:spMkLst>
            <pc:docMk/>
            <pc:sldMk cId="2535650922" sldId="307"/>
            <ac:spMk id="8" creationId="{861D02B1-BC8F-E864-8E9F-D712CFE40ED4}"/>
          </ac:spMkLst>
        </pc:spChg>
        <pc:spChg chg="add mod">
          <ac:chgData name="欒澤崴" userId="S::s1082201@o365st.pu.edu.tw::2ee4c7c7-d46f-4f50-aa2f-c3038e214f47" providerId="AD" clId="Web-{55DFC75D-8F5F-C7F6-1DB2-54A870178334}" dt="2022-12-14T15:32:46.817" v="85" actId="14100"/>
          <ac:spMkLst>
            <pc:docMk/>
            <pc:sldMk cId="2535650922" sldId="307"/>
            <ac:spMk id="9" creationId="{82F8CA1C-6226-F929-6503-2E48A3C1EB0B}"/>
          </ac:spMkLst>
        </pc:spChg>
        <pc:spChg chg="add mod">
          <ac:chgData name="欒澤崴" userId="S::s1082201@o365st.pu.edu.tw::2ee4c7c7-d46f-4f50-aa2f-c3038e214f47" providerId="AD" clId="Web-{55DFC75D-8F5F-C7F6-1DB2-54A870178334}" dt="2022-12-14T15:35:36.101" v="101" actId="14100"/>
          <ac:spMkLst>
            <pc:docMk/>
            <pc:sldMk cId="2535650922" sldId="307"/>
            <ac:spMk id="11" creationId="{FFFB4B9E-63D2-8782-92B0-037CB29583AB}"/>
          </ac:spMkLst>
        </pc:spChg>
        <pc:spChg chg="add mod">
          <ac:chgData name="欒澤崴" userId="S::s1082201@o365st.pu.edu.tw::2ee4c7c7-d46f-4f50-aa2f-c3038e214f47" providerId="AD" clId="Web-{55DFC75D-8F5F-C7F6-1DB2-54A870178334}" dt="2022-12-14T15:32:46.817" v="84" actId="14100"/>
          <ac:spMkLst>
            <pc:docMk/>
            <pc:sldMk cId="2535650922" sldId="307"/>
            <ac:spMk id="12" creationId="{551E9D85-D289-0599-E51B-BDF7A3F2AD69}"/>
          </ac:spMkLst>
        </pc:spChg>
        <pc:spChg chg="add mod">
          <ac:chgData name="欒澤崴" userId="S::s1082201@o365st.pu.edu.tw::2ee4c7c7-d46f-4f50-aa2f-c3038e214f47" providerId="AD" clId="Web-{55DFC75D-8F5F-C7F6-1DB2-54A870178334}" dt="2022-12-14T15:35:46.836" v="102" actId="1076"/>
          <ac:spMkLst>
            <pc:docMk/>
            <pc:sldMk cId="2535650922" sldId="307"/>
            <ac:spMk id="13" creationId="{AA7A48EC-1AB4-C641-BBB7-447AB384D19E}"/>
          </ac:spMkLst>
        </pc:spChg>
        <pc:spChg chg="add mod">
          <ac:chgData name="欒澤崴" userId="S::s1082201@o365st.pu.edu.tw::2ee4c7c7-d46f-4f50-aa2f-c3038e214f47" providerId="AD" clId="Web-{55DFC75D-8F5F-C7F6-1DB2-54A870178334}" dt="2022-12-14T15:35:55.352" v="104" actId="1076"/>
          <ac:spMkLst>
            <pc:docMk/>
            <pc:sldMk cId="2535650922" sldId="307"/>
            <ac:spMk id="15" creationId="{4127B275-C560-999E-65FD-02DC1C838348}"/>
          </ac:spMkLst>
        </pc:spChg>
        <pc:spChg chg="add mod">
          <ac:chgData name="欒澤崴" userId="S::s1082201@o365st.pu.edu.tw::2ee4c7c7-d46f-4f50-aa2f-c3038e214f47" providerId="AD" clId="Web-{55DFC75D-8F5F-C7F6-1DB2-54A870178334}" dt="2022-12-14T16:47:26.033" v="218" actId="14100"/>
          <ac:spMkLst>
            <pc:docMk/>
            <pc:sldMk cId="2535650922" sldId="307"/>
            <ac:spMk id="18" creationId="{F8D8F877-844F-6367-13F5-434DC691BA5C}"/>
          </ac:spMkLst>
        </pc:spChg>
        <pc:spChg chg="add mod">
          <ac:chgData name="欒澤崴" userId="S::s1082201@o365st.pu.edu.tw::2ee4c7c7-d46f-4f50-aa2f-c3038e214f47" providerId="AD" clId="Web-{55DFC75D-8F5F-C7F6-1DB2-54A870178334}" dt="2022-12-14T16:49:33.395" v="222" actId="14100"/>
          <ac:spMkLst>
            <pc:docMk/>
            <pc:sldMk cId="2535650922" sldId="307"/>
            <ac:spMk id="19" creationId="{3786CDFF-1D90-CE7C-D456-A139C3B13DB0}"/>
          </ac:spMkLst>
        </pc:spChg>
        <pc:spChg chg="add mod">
          <ac:chgData name="欒澤崴" userId="S::s1082201@o365st.pu.edu.tw::2ee4c7c7-d46f-4f50-aa2f-c3038e214f47" providerId="AD" clId="Web-{55DFC75D-8F5F-C7F6-1DB2-54A870178334}" dt="2022-12-14T15:40:41.434" v="144" actId="1076"/>
          <ac:spMkLst>
            <pc:docMk/>
            <pc:sldMk cId="2535650922" sldId="307"/>
            <ac:spMk id="21" creationId="{1DFBA0C4-62ED-74D7-5231-99F69471518E}"/>
          </ac:spMkLst>
        </pc:spChg>
        <pc:spChg chg="add del mod">
          <ac:chgData name="欒澤崴" userId="S::s1082201@o365st.pu.edu.tw::2ee4c7c7-d46f-4f50-aa2f-c3038e214f47" providerId="AD" clId="Web-{55DFC75D-8F5F-C7F6-1DB2-54A870178334}" dt="2022-12-14T16:43:15.574" v="212"/>
          <ac:spMkLst>
            <pc:docMk/>
            <pc:sldMk cId="2535650922" sldId="307"/>
            <ac:spMk id="24" creationId="{7541A733-942F-B822-A2CA-A684B5AE3C49}"/>
          </ac:spMkLst>
        </pc:spChg>
        <pc:picChg chg="del">
          <ac:chgData name="欒澤崴" userId="S::s1082201@o365st.pu.edu.tw::2ee4c7c7-d46f-4f50-aa2f-c3038e214f47" providerId="AD" clId="Web-{55DFC75D-8F5F-C7F6-1DB2-54A870178334}" dt="2022-12-14T15:28:54.033" v="38"/>
          <ac:picMkLst>
            <pc:docMk/>
            <pc:sldMk cId="2535650922" sldId="307"/>
            <ac:picMk id="7" creationId="{0115D16F-3091-ACDD-C12A-59A1AE5A3B09}"/>
          </ac:picMkLst>
        </pc:picChg>
        <pc:cxnChg chg="add mod ord">
          <ac:chgData name="欒澤崴" userId="S::s1082201@o365st.pu.edu.tw::2ee4c7c7-d46f-4f50-aa2f-c3038e214f47" providerId="AD" clId="Web-{55DFC75D-8F5F-C7F6-1DB2-54A870178334}" dt="2022-12-14T15:32:46.817" v="87" actId="14100"/>
          <ac:cxnSpMkLst>
            <pc:docMk/>
            <pc:sldMk cId="2535650922" sldId="307"/>
            <ac:cxnSpMk id="10" creationId="{4943FA9B-13A0-593F-B901-80EE74531F7A}"/>
          </ac:cxnSpMkLst>
        </pc:cxnChg>
        <pc:cxnChg chg="add mod ord">
          <ac:chgData name="欒澤崴" userId="S::s1082201@o365st.pu.edu.tw::2ee4c7c7-d46f-4f50-aa2f-c3038e214f47" providerId="AD" clId="Web-{55DFC75D-8F5F-C7F6-1DB2-54A870178334}" dt="2022-12-14T15:35:23.164" v="100"/>
          <ac:cxnSpMkLst>
            <pc:docMk/>
            <pc:sldMk cId="2535650922" sldId="307"/>
            <ac:cxnSpMk id="14" creationId="{F65A9AF7-6361-C81F-04FE-9FB85E8EFEAE}"/>
          </ac:cxnSpMkLst>
        </pc:cxnChg>
        <pc:cxnChg chg="add mod">
          <ac:chgData name="欒澤崴" userId="S::s1082201@o365st.pu.edu.tw::2ee4c7c7-d46f-4f50-aa2f-c3038e214f47" providerId="AD" clId="Web-{55DFC75D-8F5F-C7F6-1DB2-54A870178334}" dt="2022-12-14T15:40:15.121" v="142" actId="14100"/>
          <ac:cxnSpMkLst>
            <pc:docMk/>
            <pc:sldMk cId="2535650922" sldId="307"/>
            <ac:cxnSpMk id="23" creationId="{88DB9717-D7B6-040D-2AED-F75B89090FAC}"/>
          </ac:cxnSpMkLst>
        </pc:cxnChg>
      </pc:sldChg>
      <pc:sldChg chg="new del">
        <pc:chgData name="欒澤崴" userId="S::s1082201@o365st.pu.edu.tw::2ee4c7c7-d46f-4f50-aa2f-c3038e214f47" providerId="AD" clId="Web-{55DFC75D-8F5F-C7F6-1DB2-54A870178334}" dt="2022-12-14T15:59:25.340" v="156"/>
        <pc:sldMkLst>
          <pc:docMk/>
          <pc:sldMk cId="90165954" sldId="308"/>
        </pc:sldMkLst>
      </pc:sldChg>
    </pc:docChg>
  </pc:docChgLst>
  <pc:docChgLst>
    <pc:chgData name="欒澤崴" userId="S::s1082201@o365st.pu.edu.tw::2ee4c7c7-d46f-4f50-aa2f-c3038e214f47" providerId="AD" clId="Web-{303FC615-CD91-8F31-AC88-766731EFB2F8}"/>
    <pc:docChg chg="addSld sldOrd">
      <pc:chgData name="欒澤崴" userId="S::s1082201@o365st.pu.edu.tw::2ee4c7c7-d46f-4f50-aa2f-c3038e214f47" providerId="AD" clId="Web-{303FC615-CD91-8F31-AC88-766731EFB2F8}" dt="2022-12-14T19:49:06.411" v="1"/>
      <pc:docMkLst>
        <pc:docMk/>
      </pc:docMkLst>
      <pc:sldChg chg="add ord">
        <pc:chgData name="欒澤崴" userId="S::s1082201@o365st.pu.edu.tw::2ee4c7c7-d46f-4f50-aa2f-c3038e214f47" providerId="AD" clId="Web-{303FC615-CD91-8F31-AC88-766731EFB2F8}" dt="2022-12-14T19:49:06.411" v="1"/>
        <pc:sldMkLst>
          <pc:docMk/>
          <pc:sldMk cId="1810533395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B3BF1-4A3C-4696-9796-DA8D9610C879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F681-7291-41D2-A146-1FB28A7F6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8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87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860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923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035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52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等腰三角形 23"/>
          <p:cNvSpPr/>
          <p:nvPr/>
        </p:nvSpPr>
        <p:spPr>
          <a:xfrm rot="512239">
            <a:off x="2950002" y="4001626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20371609">
            <a:off x="2705230" y="3831594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3761573">
            <a:off x="8496747" y="3872262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1F2E83-7BC7-45DC-BB0A-725F129DBF2A}"/>
              </a:ext>
            </a:extLst>
          </p:cNvPr>
          <p:cNvGrpSpPr/>
          <p:nvPr/>
        </p:nvGrpSpPr>
        <p:grpSpPr>
          <a:xfrm>
            <a:off x="-1604504" y="2147667"/>
            <a:ext cx="3687215" cy="2719712"/>
            <a:chOff x="-1604504" y="2147667"/>
            <a:chExt cx="3687215" cy="2719712"/>
          </a:xfrm>
        </p:grpSpPr>
        <p:cxnSp>
          <p:nvCxnSpPr>
            <p:cNvPr id="34" name="直接连接符 33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069733" y="2816921"/>
            <a:ext cx="34932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AI</a:t>
            </a:r>
            <a:r>
              <a:rPr lang="zh-TW" altLang="en-US" sz="4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無人車</a:t>
            </a:r>
            <a:endParaRPr lang="en-US" altLang="zh-TW" sz="4000" spc="300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  <a:p>
            <a:pPr algn="ctr"/>
            <a:r>
              <a:rPr lang="zh-TW" altLang="en-US" sz="4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自動煞車系統</a:t>
            </a:r>
            <a:endParaRPr lang="zh-CN" altLang="en-US" sz="4000" spc="300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12239">
            <a:off x="5834794" y="1926195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20371609">
            <a:off x="6486079" y="2194280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20371609">
            <a:off x="5390053" y="2222523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761573">
            <a:off x="4756821" y="1830714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20371609">
            <a:off x="6476788" y="1810735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4429484" y="4673616"/>
            <a:ext cx="2700300" cy="62759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資工</a:t>
            </a:r>
            <a:r>
              <a:rPr lang="en-US" altLang="zh-TW" sz="1600" dirty="0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4B </a:t>
            </a:r>
            <a:r>
              <a:rPr lang="zh-TW" altLang="en-US" sz="1600" dirty="0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許立劼 </a:t>
            </a:r>
            <a:r>
              <a:rPr lang="en-US" altLang="zh-TW" sz="1600" dirty="0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410817827</a:t>
            </a:r>
          </a:p>
          <a:p>
            <a:pPr algn="ctr"/>
            <a:r>
              <a:rPr lang="zh-TW" altLang="en-US" sz="1600" dirty="0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資工</a:t>
            </a:r>
            <a:r>
              <a:rPr lang="en-US" altLang="zh-TW" sz="1600" dirty="0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4B </a:t>
            </a:r>
            <a:r>
              <a:rPr lang="zh-TW" altLang="en-US" sz="1600" dirty="0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欒澤崴 </a:t>
            </a:r>
            <a:r>
              <a:rPr lang="en-US" altLang="zh-TW" sz="1600" dirty="0">
                <a:solidFill>
                  <a:schemeClr val="bg1"/>
                </a:solidFill>
                <a:latin typeface="汉仪大圣体简" panose="00020600040101010101" pitchFamily="18" charset="-122"/>
                <a:ea typeface="汉仪大圣体简" panose="00020600040101010101" pitchFamily="18" charset="-122"/>
              </a:rPr>
              <a:t>410822018</a:t>
            </a:r>
            <a:endParaRPr lang="zh-CN" altLang="en-US" sz="1600" dirty="0">
              <a:solidFill>
                <a:schemeClr val="bg1"/>
              </a:solidFill>
              <a:latin typeface="汉仪大圣体简" panose="00020600040101010101" pitchFamily="18" charset="-122"/>
              <a:ea typeface="汉仪大圣体简" panose="00020600040101010101" pitchFamily="18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006974" y="2263380"/>
            <a:ext cx="360040" cy="2602150"/>
            <a:chOff x="4078982" y="1988841"/>
            <a:chExt cx="360040" cy="2602150"/>
          </a:xfrm>
        </p:grpSpPr>
        <p:sp>
          <p:nvSpPr>
            <p:cNvPr id="36" name="左中括号 35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左中括号 36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 flipH="1">
            <a:off x="7175326" y="2243602"/>
            <a:ext cx="360040" cy="2602150"/>
            <a:chOff x="4078982" y="1988841"/>
            <a:chExt cx="360040" cy="2602150"/>
          </a:xfrm>
        </p:grpSpPr>
        <p:sp>
          <p:nvSpPr>
            <p:cNvPr id="40" name="左中括号 39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左中括号 40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F43E57D-F6C5-4EAB-A54D-FB141D3CFFC6}"/>
              </a:ext>
            </a:extLst>
          </p:cNvPr>
          <p:cNvGrpSpPr/>
          <p:nvPr/>
        </p:nvGrpSpPr>
        <p:grpSpPr>
          <a:xfrm>
            <a:off x="10311837" y="1544376"/>
            <a:ext cx="3230037" cy="3097813"/>
            <a:chOff x="10311837" y="1544376"/>
            <a:chExt cx="3230037" cy="3097813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10311837" y="246243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0949586" y="1544376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等腰三角形 43"/>
          <p:cNvSpPr/>
          <p:nvPr/>
        </p:nvSpPr>
        <p:spPr>
          <a:xfrm rot="20371609">
            <a:off x="8890948" y="370964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91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E180D4A7-C9FB-4DFB-919C-405C955672EB}">
      <p14:showEvtLst xmlns:p14="http://schemas.microsoft.com/office/powerpoint/2010/main">
        <p14:playEvt time="2103" objId="4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97873" y="611396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2</a:t>
            </a:r>
            <a:r>
              <a:rPr lang="en-US" altLang="zh-CN" b="1" dirty="0"/>
              <a:t>  </a:t>
            </a:r>
            <a:r>
              <a:rPr lang="zh-TW" altLang="en-US" b="1" dirty="0"/>
              <a:t>專題動機</a:t>
            </a:r>
            <a:endParaRPr lang="zh-CN" altLang="en-US" b="1" dirty="0"/>
          </a:p>
        </p:txBody>
      </p:sp>
      <p:sp>
        <p:nvSpPr>
          <p:cNvPr id="6" name="左中括号 5"/>
          <p:cNvSpPr/>
          <p:nvPr/>
        </p:nvSpPr>
        <p:spPr>
          <a:xfrm>
            <a:off x="694606" y="54403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89070" y="3220290"/>
            <a:ext cx="4680520" cy="37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rPr>
              <a:t>補強影像在無人駕駛中的技術缺口。</a:t>
            </a:r>
            <a:endParaRPr lang="en-US" altLang="zh-TW" sz="14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Open San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83238" y="284364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主要動機</a:t>
            </a:r>
            <a:endParaRPr lang="zh-CN" altLang="en-US" b="1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6383238" y="3035624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0487694" y="4509120"/>
            <a:ext cx="388716" cy="3268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oogle Shape;151;p2">
            <a:extLst>
              <a:ext uri="{FF2B5EF4-FFF2-40B4-BE49-F238E27FC236}">
                <a16:creationId xmlns:a16="http://schemas.microsoft.com/office/drawing/2014/main" id="{44698872-3193-4B39-BB4D-2CA9A0945B3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638" y="1861605"/>
            <a:ext cx="4705126" cy="3134790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0533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2" name="直接连接符 1"/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10625856" y="65584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模型  </a:t>
            </a:r>
            <a:r>
              <a:rPr lang="en-US" altLang="zh-TW" b="1" dirty="0">
                <a:solidFill>
                  <a:srgbClr val="C00000"/>
                </a:solidFill>
              </a:rPr>
              <a:t>3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" name="左中括号 4"/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63C9C028-E8A5-AD68-6F7B-AA07D1FFF32C}"/>
              </a:ext>
            </a:extLst>
          </p:cNvPr>
          <p:cNvGrpSpPr/>
          <p:nvPr/>
        </p:nvGrpSpPr>
        <p:grpSpPr>
          <a:xfrm>
            <a:off x="338954" y="2924944"/>
            <a:ext cx="3239937" cy="795833"/>
            <a:chOff x="630001" y="4308197"/>
            <a:chExt cx="2916711" cy="795833"/>
          </a:xfrm>
        </p:grpSpPr>
        <p:sp>
          <p:nvSpPr>
            <p:cNvPr id="16" name="TextBox 15"/>
            <p:cNvSpPr txBox="1"/>
            <p:nvPr/>
          </p:nvSpPr>
          <p:spPr>
            <a:xfrm>
              <a:off x="630001" y="4725144"/>
              <a:ext cx="2916711" cy="37888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zh-TW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0001" y="4308197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Open Sans" pitchFamily="34" charset="0"/>
                </a:rPr>
                <a:t>模型測試</a:t>
              </a:r>
              <a:endParaRPr lang="en-US" altLang="zh-CN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20444" y="4740245"/>
              <a:ext cx="2069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圖片 11" descr="一張含有 室內, 牆, 地板, 天花板 的圖片&#10;&#10;自動產生的描述">
            <a:extLst>
              <a:ext uri="{FF2B5EF4-FFF2-40B4-BE49-F238E27FC236}">
                <a16:creationId xmlns:a16="http://schemas.microsoft.com/office/drawing/2014/main" id="{2BC1827B-749C-AD5C-EBBA-BD01270410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3" t="13790" r="8203"/>
          <a:stretch/>
        </p:blipFill>
        <p:spPr>
          <a:xfrm>
            <a:off x="3826918" y="869186"/>
            <a:ext cx="6567084" cy="553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2" descr="一張含有 室內 的圖片&#10;&#10;自動產生的描述">
            <a:extLst>
              <a:ext uri="{FF2B5EF4-FFF2-40B4-BE49-F238E27FC236}">
                <a16:creationId xmlns:a16="http://schemas.microsoft.com/office/drawing/2014/main" id="{2C6BB414-578C-613B-8D9D-4EA7881BC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323" y="1026317"/>
            <a:ext cx="7318584" cy="5543251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2" name="直接连接符 1"/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10625856" y="655846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模型  </a:t>
            </a:r>
            <a:r>
              <a:rPr lang="en-US" altLang="zh-TW" b="1" dirty="0">
                <a:solidFill>
                  <a:srgbClr val="C00000"/>
                </a:solidFill>
              </a:rPr>
              <a:t>4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" name="左中括号 4"/>
          <p:cNvSpPr/>
          <p:nvPr/>
        </p:nvSpPr>
        <p:spPr>
          <a:xfrm flipH="1">
            <a:off x="11464547" y="610690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63C9C028-E8A5-AD68-6F7B-AA07D1FFF32C}"/>
              </a:ext>
            </a:extLst>
          </p:cNvPr>
          <p:cNvGrpSpPr/>
          <p:nvPr/>
        </p:nvGrpSpPr>
        <p:grpSpPr>
          <a:xfrm>
            <a:off x="605991" y="3420503"/>
            <a:ext cx="2916711" cy="795833"/>
            <a:chOff x="630001" y="4308197"/>
            <a:chExt cx="2916711" cy="795833"/>
          </a:xfrm>
        </p:grpSpPr>
        <p:sp>
          <p:nvSpPr>
            <p:cNvPr id="16" name="TextBox 15"/>
            <p:cNvSpPr txBox="1"/>
            <p:nvPr/>
          </p:nvSpPr>
          <p:spPr>
            <a:xfrm>
              <a:off x="630001" y="4725144"/>
              <a:ext cx="2916711" cy="37888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4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0001" y="4308197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Open Sans" pitchFamily="34" charset="0"/>
                </a:rPr>
                <a:t>剎車演算法</a:t>
              </a:r>
              <a:endParaRPr lang="en-US" altLang="zh-CN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Open Sans" pitchFamily="34" charset="0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20444" y="4740245"/>
              <a:ext cx="2069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96BBD596-27F4-0077-991D-CE47C8F66BC7}"/>
              </a:ext>
            </a:extLst>
          </p:cNvPr>
          <p:cNvGrpSpPr/>
          <p:nvPr/>
        </p:nvGrpSpPr>
        <p:grpSpPr>
          <a:xfrm>
            <a:off x="3096997" y="1053656"/>
            <a:ext cx="7318694" cy="5532299"/>
            <a:chOff x="3812805" y="869184"/>
            <a:chExt cx="6581197" cy="553229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4A5B0A5-43CE-88DD-059A-1FEBA014E8D6}"/>
                </a:ext>
              </a:extLst>
            </p:cNvPr>
            <p:cNvSpPr/>
            <p:nvPr/>
          </p:nvSpPr>
          <p:spPr>
            <a:xfrm>
              <a:off x="6167214" y="869185"/>
              <a:ext cx="2304256" cy="5532298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F7E243D-49CD-142B-2E63-BD55C936D83D}"/>
                </a:ext>
              </a:extLst>
            </p:cNvPr>
            <p:cNvSpPr/>
            <p:nvPr/>
          </p:nvSpPr>
          <p:spPr>
            <a:xfrm>
              <a:off x="3812805" y="869185"/>
              <a:ext cx="2354409" cy="5532298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9363CB6-21CB-ECD7-3909-B33A2F3DB41B}"/>
                </a:ext>
              </a:extLst>
            </p:cNvPr>
            <p:cNvSpPr/>
            <p:nvPr/>
          </p:nvSpPr>
          <p:spPr>
            <a:xfrm>
              <a:off x="8485583" y="869184"/>
              <a:ext cx="1908419" cy="550362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68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62958" y="1714302"/>
            <a:ext cx="3816424" cy="3151228"/>
            <a:chOff x="3862958" y="1655787"/>
            <a:chExt cx="3816424" cy="3151228"/>
          </a:xfrm>
        </p:grpSpPr>
        <p:sp>
          <p:nvSpPr>
            <p:cNvPr id="3" name="TextBox 2"/>
            <p:cNvSpPr txBox="1"/>
            <p:nvPr/>
          </p:nvSpPr>
          <p:spPr>
            <a:xfrm>
              <a:off x="4186994" y="3024497"/>
              <a:ext cx="33025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尚雅体演示版常规体" pitchFamily="50" charset="-122"/>
                  <a:ea typeface="造字工房尚雅体演示版常规体" pitchFamily="50" charset="-122"/>
                </a:rPr>
                <a:t>THANKS</a:t>
              </a:r>
              <a:endParaRPr lang="zh-CN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873233" y="1655787"/>
              <a:ext cx="1870045" cy="741200"/>
              <a:chOff x="4796735" y="1439763"/>
              <a:chExt cx="1870045" cy="741200"/>
            </a:xfrm>
          </p:grpSpPr>
          <p:sp>
            <p:nvSpPr>
              <p:cNvPr id="12" name="等腰三角形 11"/>
              <p:cNvSpPr/>
              <p:nvPr/>
            </p:nvSpPr>
            <p:spPr>
              <a:xfrm rot="512239">
                <a:off x="5758296" y="1651656"/>
                <a:ext cx="396044" cy="341417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20371609">
                <a:off x="6409581" y="1919741"/>
                <a:ext cx="198022" cy="1707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20371609">
                <a:off x="5313555" y="1947984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3761573">
                <a:off x="4680323" y="1556175"/>
                <a:ext cx="741200" cy="50837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20371609">
                <a:off x="6400290" y="1536196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862958" y="2204865"/>
              <a:ext cx="360040" cy="2602150"/>
              <a:chOff x="3934966" y="1988841"/>
              <a:chExt cx="360040" cy="2602150"/>
            </a:xfrm>
          </p:grpSpPr>
          <p:sp>
            <p:nvSpPr>
              <p:cNvPr id="10" name="左中括号 9"/>
              <p:cNvSpPr/>
              <p:nvPr/>
            </p:nvSpPr>
            <p:spPr>
              <a:xfrm>
                <a:off x="4029132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左中括号 10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 flipH="1">
              <a:off x="7319342" y="2185087"/>
              <a:ext cx="360040" cy="2602150"/>
              <a:chOff x="3934966" y="1988841"/>
              <a:chExt cx="360040" cy="2602150"/>
            </a:xfrm>
          </p:grpSpPr>
          <p:sp>
            <p:nvSpPr>
              <p:cNvPr id="8" name="左中括号 7"/>
              <p:cNvSpPr/>
              <p:nvPr/>
            </p:nvSpPr>
            <p:spPr>
              <a:xfrm>
                <a:off x="4006974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左中括号 8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 rot="10800000">
            <a:off x="8909219" y="2293464"/>
            <a:ext cx="3687215" cy="2719712"/>
            <a:chOff x="-1604504" y="2147667"/>
            <a:chExt cx="3687215" cy="2719712"/>
          </a:xfrm>
        </p:grpSpPr>
        <p:cxnSp>
          <p:nvCxnSpPr>
            <p:cNvPr id="23" name="直接连接符 22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 rot="15539734">
            <a:off x="-1516550" y="1473563"/>
            <a:ext cx="3687215" cy="2719712"/>
            <a:chOff x="-1604504" y="2147667"/>
            <a:chExt cx="3687215" cy="2719712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79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441</Words>
  <Application>Microsoft Office PowerPoint</Application>
  <PresentationFormat>自訂</PresentationFormat>
  <Paragraphs>168</Paragraphs>
  <Slides>5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主题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許立劼</cp:lastModifiedBy>
  <cp:revision>203</cp:revision>
  <dcterms:modified xsi:type="dcterms:W3CDTF">2022-12-14T19:49:14Z</dcterms:modified>
</cp:coreProperties>
</file>