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49D1780-A627-49F9-872E-C7C48A70C06E}">
  <a:tblStyle styleId="{B49D1780-A627-49F9-872E-C7C48A70C06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Scene #1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Shape 10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2672075"/>
                <a:gridCol w="2672075"/>
                <a:gridCol w="3810525"/>
              </a:tblGrid>
              <a:tr h="706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After Dance ends the curtain closes again.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All robots are put in position where they appear to be talking to each other before the curtain opens.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That was amazing!  That is exactly the act I need to be back on top!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 waves arms excitedly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1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Will you two join me?  We can tour all over the world!  People will love us!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47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 What do you think brian?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Turns towards Brian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 is still dancing and posing.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3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Brian:  Huh? …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Stops dancing mid pose and turns head towards Mark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3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I’ll take that as a “yes”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 nods in </a:t>
                      </a:r>
                      <a:r>
                        <a:rPr lang="en"/>
                        <a:t>agreement</a:t>
                      </a:r>
                      <a:r>
                        <a:rPr lang="en"/>
                        <a:t> excitedly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Shape 10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2672075"/>
                <a:gridCol w="2672075"/>
                <a:gridCol w="3802350"/>
              </a:tblGrid>
              <a:tr h="89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YAY! No one will call BSR washed up ever again!  You guys are going to be famous! … Not as famous as me, but still!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lBSR throws hands in the air in excitement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Then put hands on hips.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1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 and Mark look at each other then shrug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6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(to </a:t>
                      </a:r>
                      <a:r>
                        <a:rPr lang="en"/>
                        <a:t>audience</a:t>
                      </a:r>
                      <a:r>
                        <a:rPr lang="en"/>
                        <a:t>)  My friends,  what did you think of our performance?  Show us your green paddle if you liked it or the red one if you </a:t>
                      </a:r>
                      <a:r>
                        <a:rPr lang="en"/>
                        <a:t>didn't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Waits for audience to hold up paddles.  Camera determines if there is more red or green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If more green than red: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Go to scene 4A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If more red than green: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Go to scene 4B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Scene #4A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Shape 1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2681850"/>
                <a:gridCol w="2681850"/>
                <a:gridCol w="3779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You see! They love us!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 have what it takes to make it big!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Claps cands in excitement and gestures towards crowd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 It’s hard to argue with that!  I’m in!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Brian: Me too!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Brian raises hand in air and waves excitedly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 Than let’s celebrate!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HIT IT!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Music starts again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All robots dance individually and curtain slowly closes.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After the curtain closes, the robots are set up in a line 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curtain opens again and they take a bow and wave to the crowd while music still plays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Scene #4B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Shape 1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2681850"/>
                <a:gridCol w="2780125"/>
                <a:gridCol w="3623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Looks like they didn’t like it!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Points to crowd shaking head ashamed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Some people just have no appreciation for the arts!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Put hands on hips and shakes head in direction of crowd.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Brian: Well I had fun anyway!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Me too! Maybe it doesn’t matter if people like it or not!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So what do we do now?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Looks Back and forth between Mark and Brian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 and Brian in unison: HIT IT!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Turn towards each other and then back towards the crowd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Music starts playing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Mark and Brian starts dancing on their own.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BSM looks at them and shakes head </a:t>
                      </a:r>
                      <a:r>
                        <a:rPr lang="en"/>
                        <a:t>disapprovingly</a:t>
                      </a:r>
                      <a:r>
                        <a:rPr lang="en"/>
                        <a:t> and starts walking away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Curtain closes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After the curtain closes, the robots are set up in a line 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curtain opens again and they take a bow and wave to the crowd while music still plays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Curtain closes again and the music fades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play is over.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Shape 59"/>
          <p:cNvGraphicFramePr/>
          <p:nvPr/>
        </p:nvGraphicFramePr>
        <p:xfrm>
          <a:off x="0" y="4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1561475"/>
                <a:gridCol w="1561475"/>
                <a:gridCol w="3966225"/>
                <a:gridCol w="208247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Motion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Light, Sound effects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Motion name</a:t>
                      </a:r>
                    </a:p>
                  </a:txBody>
                  <a:tcPr marT="91425" marB="91425" marR="91425" marL="91425"/>
                </a:tc>
              </a:tr>
              <a:tr h="781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(Mark and Brian are laying on their backs)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Lay down position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(No movement)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Two spot lights. One on each robot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195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Music starts playing and some blinking lights starts to indicate the beginning of the play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1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(Mark gets up)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Stand up motion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Light on </a:t>
                      </a:r>
                      <a:r>
                        <a:rPr lang="en"/>
                        <a:t>second</a:t>
                      </a:r>
                      <a:r>
                        <a:rPr lang="en"/>
                        <a:t> robot fades,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Light on Mark becomes brighter.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1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I slept well, But I had really weird dreams!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218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Well, better do my </a:t>
                      </a:r>
                      <a:r>
                        <a:rPr lang="en"/>
                        <a:t>stretches</a:t>
                      </a:r>
                      <a:r>
                        <a:rPr lang="en"/>
                        <a:t>! ::grunts::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Stretching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" name="Shape 60"/>
          <p:cNvSpPr txBox="1"/>
          <p:nvPr/>
        </p:nvSpPr>
        <p:spPr>
          <a:xfrm>
            <a:off x="0" y="0"/>
            <a:ext cx="65283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robots used to perform the scene. Only one robot will be moving.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Shape 6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2827225"/>
                <a:gridCol w="2147450"/>
                <a:gridCol w="2061325"/>
                <a:gridCol w="2135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 What about you, Brian?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Did you have any….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Turns towards Brian!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Spotlight on Brian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AHH! Oh my god! BRIAN?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Freaks out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 walks over to Brian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" name="Shape 66"/>
          <p:cNvGraphicFramePr/>
          <p:nvPr/>
        </p:nvGraphicFramePr>
        <p:xfrm>
          <a:off x="8200" y="137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2834225"/>
                <a:gridCol w="2129825"/>
                <a:gridCol w="2046425"/>
                <a:gridCol w="2136500"/>
              </a:tblGrid>
              <a:tr h="618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WHYYYY?!!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Why?! Pose stops on knees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4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Brian: What’s wrong?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turns Head towards Mark rapidly as if woken up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Mark: Why were you sleeping with a knife?!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Brian: Sometimes I can’t sleep without it!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Mark turns to crowd and shakes head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Mark: This has to be a dream!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Brian stands up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Shape 7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2371150"/>
                <a:gridCol w="2469400"/>
                <a:gridCol w="2626300"/>
                <a:gridCol w="169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Well if this is a dream I guess I can do this in front of this crowd!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Shakes butt at the crowd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“Shake your Bon-bon” play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… Wait! Crowd? This isn’t a dream! Brian! Get over here! We have guests!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 gestures to Brian to come closer.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 turns around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 comes towards stage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Hello humans! My name is Mark and this is my friend Brian.  Welcome to Portland cyber </a:t>
                      </a:r>
                      <a:r>
                        <a:rPr lang="en"/>
                        <a:t>theater</a:t>
                      </a:r>
                      <a:r>
                        <a:rPr lang="en"/>
                        <a:t>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 waves when his name is said.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 gestures as he explains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Brian: (Whispers)  Mark, what are we </a:t>
                      </a:r>
                      <a:r>
                        <a:rPr lang="en"/>
                        <a:t>supposed</a:t>
                      </a:r>
                      <a:r>
                        <a:rPr lang="en"/>
                        <a:t> to do?  I never got a script! Did you?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Hand to brian’s mouth as if he is whispering to Mark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I don’t know, try anything!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Both of the robot break into a bunch of random poses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 We are losing them!  What are we going to do?!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Scene #2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Shape 81"/>
          <p:cNvGraphicFramePr/>
          <p:nvPr/>
        </p:nvGraphicFramePr>
        <p:xfrm>
          <a:off x="0" y="4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2615375"/>
                <a:gridCol w="2000225"/>
                <a:gridCol w="2845500"/>
                <a:gridCol w="1674275"/>
              </a:tblGrid>
              <a:tr h="348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Motion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Light, Sound effects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Motion Name</a:t>
                      </a:r>
                    </a:p>
                  </a:txBody>
                  <a:tcPr marT="91425" marB="91425" marR="91425" marL="91425"/>
                </a:tc>
              </a:tr>
              <a:tr h="633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 Need some help boys?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Poses dramatically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spotlight pink appears on BSR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 the side of the stage and smoke comes out around 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4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 and Brian look at each other confused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0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Brian: and who might you be?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(annoyed)  You don’t know who I am?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 puts her hands on her hips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0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 and brian look at each other then shake their heads 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86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BSR: (annoyed)  I am BSR, The Beautiful Singing Robot, I have performed all over the world for huge adoring crowds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BSM poses dramatically as she speaks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" name="Shape 82"/>
          <p:cNvSpPr txBox="1"/>
          <p:nvPr/>
        </p:nvSpPr>
        <p:spPr>
          <a:xfrm>
            <a:off x="0" y="0"/>
            <a:ext cx="8695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the side of the stage and smoke comes out around 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Shape 8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2837500"/>
                <a:gridCol w="1797325"/>
                <a:gridCol w="2923350"/>
                <a:gridCol w="1588325"/>
              </a:tblGrid>
              <a:tr h="900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Mark: (sarcastically) well thank GOD you are here, because we have a crowd and nothing to </a:t>
                      </a:r>
                      <a:r>
                        <a:rPr lang="en"/>
                        <a:t>perform</a:t>
                      </a:r>
                      <a:r>
                        <a:rPr lang="en"/>
                        <a:t> for them!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Gestures at crowd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1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Don’t mind if I do! Step aside and watch a professional entertain!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 walks to middle of stage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Lights dim, bright spotlight on BSM in the middle of the stage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24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Music starts and BSR starts sing really loud opera           </a:t>
                      </a:r>
                      <a:br>
                        <a:rPr lang="en"/>
                      </a:b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 and Brian cover ears and shake heads in pain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24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They came to be </a:t>
                      </a:r>
                      <a:r>
                        <a:rPr lang="en"/>
                        <a:t>entertained</a:t>
                      </a:r>
                      <a:r>
                        <a:rPr lang="en"/>
                        <a:t>, not tortured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30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BSR: It’s not my fault that these people don’t </a:t>
                      </a:r>
                      <a:r>
                        <a:rPr lang="en"/>
                        <a:t>recognize</a:t>
                      </a:r>
                      <a:r>
                        <a:rPr lang="en"/>
                        <a:t> beautiful music when they hear 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 and Brian look at each other concerned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Shape 9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{B49D1780-A627-49F9-872E-C7C48A70C06E}</a:tableStyleId>
              </a:tblPr>
              <a:tblGrid>
                <a:gridCol w="3170575"/>
                <a:gridCol w="2529650"/>
                <a:gridCol w="3470775"/>
              </a:tblGrid>
              <a:tr h="1318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well what are we going to do to entertain these people?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gestures towards the audience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With hand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Brian: Well I have this mix tape!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Gestures towards CD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8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Mark: Well what we you waiting for?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LET’S DANCE!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Lights dim as curtain closes</a:t>
                      </a:r>
                    </a:p>
                  </a:txBody>
                  <a:tcPr marT="91425" marB="91425" marR="91425" marL="91425"/>
                </a:tc>
              </a:tr>
              <a:tr h="638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BSM: We’ll see if you can keep up with this raw talent! Hopefully you can do better than I saw earlier </a:t>
                      </a: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(move all in blue to after dance?)</a:t>
                      </a: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638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 and Mark: “We got this”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Mark and Brian and Mark look at each other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And nod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And the curtain closes </a:t>
                      </a: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Later maybe make it so audience can select the song using the paddles.</a:t>
                      </a: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638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robots are set up in a V formation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music starts and the curtain opens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All robots do the same dance depending on the song selected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Spotlights on the middle of the stage with lots of colours and flashing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Scene #3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