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29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88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1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7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24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52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7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7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40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74F2-E843-4EA2-AAFB-3F5305DFA0D3}" type="datetimeFigureOut">
              <a:rPr lang="de-DE" smtClean="0"/>
              <a:t>04.06.2014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7FD7-C5FE-4B08-9271-F6F1186B2E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Shlendar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fürchterlicher Kalender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05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Dynamisches 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&gt;&gt; Bilder verschiedener Breiten&lt;&lt;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35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Produktumgebung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smtClean="0"/>
              <a:t>+ Software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6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Musskriterien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Kalender </a:t>
            </a:r>
            <a:r>
              <a:rPr lang="de-DE" dirty="0"/>
              <a:t>erstellen</a:t>
            </a:r>
          </a:p>
          <a:p>
            <a:r>
              <a:rPr lang="de-DE" dirty="0" smtClean="0"/>
              <a:t>Nutzergruppen </a:t>
            </a:r>
            <a:r>
              <a:rPr lang="de-DE" dirty="0"/>
              <a:t>zum Kalender hinzufügen und die entsprechenden </a:t>
            </a:r>
            <a:r>
              <a:rPr lang="de-DE" dirty="0" smtClean="0"/>
              <a:t>Rechte vergeben</a:t>
            </a:r>
          </a:p>
          <a:p>
            <a:r>
              <a:rPr lang="de-DE" dirty="0" smtClean="0"/>
              <a:t>Benutzer </a:t>
            </a:r>
            <a:r>
              <a:rPr lang="de-DE" dirty="0"/>
              <a:t>vom Kalender bzw. den Nutzergruppen </a:t>
            </a:r>
            <a:r>
              <a:rPr lang="de-DE" dirty="0" smtClean="0"/>
              <a:t>entfernen</a:t>
            </a:r>
          </a:p>
          <a:p>
            <a:r>
              <a:rPr lang="de-DE" dirty="0" smtClean="0"/>
              <a:t>Termine erstellen</a:t>
            </a:r>
          </a:p>
        </p:txBody>
      </p:sp>
    </p:spTree>
    <p:extLst>
      <p:ext uri="{BB962C8B-B14F-4D97-AF65-F5344CB8AC3E}">
        <p14:creationId xmlns:p14="http://schemas.microsoft.com/office/powerpoint/2010/main" val="301969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err="1" smtClean="0"/>
              <a:t>Kannkriterien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Termine verschiedenen Kalendern zuordnen</a:t>
            </a:r>
          </a:p>
          <a:p>
            <a:r>
              <a:rPr lang="de-DE" dirty="0" smtClean="0"/>
              <a:t>Wiederkehrende Termine (z. B. Geburtstage)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4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Wunschkriterien</a:t>
            </a:r>
            <a:br>
              <a:rPr lang="de-DE" b="1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Seiteninhalte, z. B. Termine per Drag </a:t>
            </a:r>
            <a:r>
              <a:rPr lang="de-DE" dirty="0" err="1" smtClean="0"/>
              <a:t>and</a:t>
            </a:r>
            <a:r>
              <a:rPr lang="de-DE" dirty="0" smtClean="0"/>
              <a:t> Drop verschieben</a:t>
            </a:r>
          </a:p>
          <a:p>
            <a:r>
              <a:rPr lang="de-DE" dirty="0" smtClean="0"/>
              <a:t>Import und Export von Kalender-Daten</a:t>
            </a:r>
          </a:p>
          <a:p>
            <a:r>
              <a:rPr lang="de-DE" dirty="0" smtClean="0"/>
              <a:t>Anpassung an mobile Endgeräte (geringe Auflösung)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4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Anwendungsbereiche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Lösung </a:t>
            </a:r>
            <a:r>
              <a:rPr lang="de-DE" dirty="0"/>
              <a:t>für die Organisation im </a:t>
            </a:r>
            <a:r>
              <a:rPr lang="de-DE" dirty="0" smtClean="0"/>
              <a:t>Unternehmen für Terminverwaltung und Terminabsprachen</a:t>
            </a:r>
            <a:endParaRPr lang="de-DE" dirty="0"/>
          </a:p>
          <a:p>
            <a:r>
              <a:rPr lang="de-DE" dirty="0" smtClean="0"/>
              <a:t>Flexible </a:t>
            </a:r>
            <a:r>
              <a:rPr lang="de-DE" dirty="0"/>
              <a:t>Gestaltung der Freigaben der Kalender, die in etwa der</a:t>
            </a:r>
          </a:p>
          <a:p>
            <a:r>
              <a:rPr lang="de-DE" dirty="0"/>
              <a:t>Struktur der Kreise von Google+ </a:t>
            </a:r>
            <a:r>
              <a:rPr lang="de-DE" dirty="0" smtClean="0"/>
              <a:t>entspricht.</a:t>
            </a:r>
          </a:p>
          <a:p>
            <a:r>
              <a:rPr lang="de-DE" dirty="0" smtClean="0"/>
              <a:t>Die </a:t>
            </a:r>
            <a:r>
              <a:rPr lang="de-DE" dirty="0"/>
              <a:t>Oberfläche der Software wurde derart gestaltet, dass sie sich von </a:t>
            </a:r>
            <a:r>
              <a:rPr lang="de-DE" dirty="0" smtClean="0"/>
              <a:t>selbst und </a:t>
            </a:r>
            <a:r>
              <a:rPr lang="de-DE" dirty="0"/>
              <a:t>ohne weitere Anpassungen an Geräte (insbesondere mobile Endgeräte) </a:t>
            </a:r>
            <a:r>
              <a:rPr lang="de-DE" dirty="0" smtClean="0"/>
              <a:t>verschiedenster Displayauflösungen </a:t>
            </a:r>
            <a:r>
              <a:rPr lang="de-DE" dirty="0"/>
              <a:t>anpasst.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0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Die Software ist dazu gedacht in kleineren bis mittelgroßen Unternehmen eingesetzt zu werden</a:t>
            </a:r>
          </a:p>
          <a:p>
            <a:r>
              <a:rPr lang="de-DE" dirty="0" smtClean="0"/>
              <a:t>Kann als Alternative zu bestehenden lokalen Terminverwaltungen eingesetzt zu werden</a:t>
            </a:r>
          </a:p>
          <a:p>
            <a:r>
              <a:rPr lang="de-DE" dirty="0" smtClean="0"/>
              <a:t>Durch die Umsetzung als Webanwendung ist sie weitgehend unabhängig von der eingesetzten Hardware der Mitarbeiter</a:t>
            </a:r>
          </a:p>
          <a:p>
            <a:r>
              <a:rPr lang="de-DE" dirty="0" smtClean="0"/>
              <a:t>Speichert die Daten innerhalb des Firmennetzwerks (zur Zeit sehr gefragt &gt; NSA)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18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Gruppenverwaltung</a:t>
            </a:r>
            <a:endParaRPr lang="de-DE" dirty="0"/>
          </a:p>
          <a:p>
            <a:pPr lvl="1"/>
            <a:r>
              <a:rPr lang="de-DE" dirty="0" smtClean="0"/>
              <a:t>Gruppe erstellen</a:t>
            </a:r>
            <a:endParaRPr lang="de-DE" dirty="0"/>
          </a:p>
          <a:p>
            <a:pPr lvl="1"/>
            <a:r>
              <a:rPr lang="de-DE" dirty="0" smtClean="0"/>
              <a:t>Gruppe umbenennen</a:t>
            </a:r>
          </a:p>
          <a:p>
            <a:pPr lvl="1"/>
            <a:r>
              <a:rPr lang="de-DE" dirty="0" smtClean="0"/>
              <a:t>Gruppe löschen</a:t>
            </a:r>
          </a:p>
          <a:p>
            <a:pPr lvl="1"/>
            <a:r>
              <a:rPr lang="de-DE" dirty="0" smtClean="0"/>
              <a:t>Gruppenmitglieder verwalten</a:t>
            </a:r>
            <a:endParaRPr lang="de-DE" dirty="0"/>
          </a:p>
          <a:p>
            <a:r>
              <a:rPr lang="de-DE" dirty="0" smtClean="0"/>
              <a:t>Kalenderverwaltung</a:t>
            </a:r>
            <a:endParaRPr lang="de-DE" dirty="0"/>
          </a:p>
          <a:p>
            <a:pPr lvl="1"/>
            <a:r>
              <a:rPr lang="de-DE" dirty="0" smtClean="0"/>
              <a:t>Kalender erstellen</a:t>
            </a:r>
            <a:endParaRPr lang="de-DE" dirty="0"/>
          </a:p>
          <a:p>
            <a:pPr lvl="1"/>
            <a:r>
              <a:rPr lang="de-DE" dirty="0" smtClean="0"/>
              <a:t>Kalender löschen</a:t>
            </a:r>
            <a:endParaRPr lang="de-DE" dirty="0"/>
          </a:p>
          <a:p>
            <a:pPr lvl="1"/>
            <a:r>
              <a:rPr lang="de-DE" dirty="0" smtClean="0"/>
              <a:t>Kalenderzugehörigkeit verwalten</a:t>
            </a:r>
            <a:endParaRPr lang="de-DE" dirty="0"/>
          </a:p>
          <a:p>
            <a:r>
              <a:rPr lang="de-DE" dirty="0" smtClean="0"/>
              <a:t>Terminansicht</a:t>
            </a:r>
            <a:endParaRPr lang="de-DE" dirty="0"/>
          </a:p>
          <a:p>
            <a:pPr lvl="1"/>
            <a:r>
              <a:rPr lang="de-DE" dirty="0" smtClean="0"/>
              <a:t>Termine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Qualitätsmerkmale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Objektorientierter Unterbau</a:t>
            </a:r>
            <a:endParaRPr lang="de-DE" dirty="0"/>
          </a:p>
          <a:p>
            <a:r>
              <a:rPr lang="de-DE" dirty="0" smtClean="0"/>
              <a:t>Einfacher Datenbankaufbau</a:t>
            </a:r>
            <a:endParaRPr lang="de-DE" dirty="0"/>
          </a:p>
          <a:p>
            <a:r>
              <a:rPr lang="de-DE" dirty="0" smtClean="0"/>
              <a:t>Dynamische Oberfläche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3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&gt;&gt;Bild einfügen&lt;&lt;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1688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Bildschirmpräsentation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Shlendar</vt:lpstr>
      <vt:lpstr>Musskriterien</vt:lpstr>
      <vt:lpstr>Kannkriterien </vt:lpstr>
      <vt:lpstr>Wunschkriterien </vt:lpstr>
      <vt:lpstr>Anwendungsbereiche</vt:lpstr>
      <vt:lpstr>Zielgruppe</vt:lpstr>
      <vt:lpstr>Funktionalität</vt:lpstr>
      <vt:lpstr>Qualitätsmerkmale</vt:lpstr>
      <vt:lpstr>Datenbankaufbau</vt:lpstr>
      <vt:lpstr>Dynamisches Oberfläche</vt:lpstr>
      <vt:lpstr>Produktumgebung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Shlendar</dc:title>
  <dc:creator>schüler</dc:creator>
  <cp:lastModifiedBy>schüler</cp:lastModifiedBy>
  <cp:revision>2</cp:revision>
  <dcterms:created xsi:type="dcterms:W3CDTF">2014-06-04T10:24:19Z</dcterms:created>
  <dcterms:modified xsi:type="dcterms:W3CDTF">2014-06-04T10:43:30Z</dcterms:modified>
</cp:coreProperties>
</file>